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1831" r:id="rId3"/>
    <p:sldId id="1832" r:id="rId4"/>
    <p:sldId id="1830" r:id="rId5"/>
    <p:sldId id="1833" r:id="rId6"/>
    <p:sldId id="1834" r:id="rId7"/>
    <p:sldId id="1835" r:id="rId8"/>
    <p:sldId id="265" r:id="rId9"/>
    <p:sldId id="1836" r:id="rId10"/>
    <p:sldId id="1837" r:id="rId11"/>
    <p:sldId id="1839" r:id="rId12"/>
    <p:sldId id="1838" r:id="rId13"/>
    <p:sldId id="1843" r:id="rId14"/>
    <p:sldId id="1844" r:id="rId15"/>
    <p:sldId id="1845" r:id="rId16"/>
    <p:sldId id="1847" r:id="rId17"/>
    <p:sldId id="406" r:id="rId18"/>
    <p:sldId id="407" r:id="rId19"/>
    <p:sldId id="412" r:id="rId20"/>
    <p:sldId id="1848" r:id="rId21"/>
    <p:sldId id="408" r:id="rId22"/>
    <p:sldId id="411" r:id="rId23"/>
    <p:sldId id="410" r:id="rId24"/>
    <p:sldId id="409" r:id="rId25"/>
    <p:sldId id="413" r:id="rId26"/>
    <p:sldId id="1849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44E"/>
    <a:srgbClr val="EEA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/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32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1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1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20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1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1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2000" dirty="0"/>
            <a:t>DSP</a:t>
          </a:r>
        </a:p>
        <a:p>
          <a:r>
            <a:rPr lang="en-GB" sz="20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1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1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32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11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11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20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11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11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2000" dirty="0"/>
            <a:t>DSP</a:t>
          </a:r>
        </a:p>
        <a:p>
          <a:r>
            <a:rPr lang="en-GB" sz="20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11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11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635581"/>
          <a:ext cx="2269903" cy="1134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Digital Computing</a:t>
          </a:r>
        </a:p>
      </dsp:txBody>
      <dsp:txXfrm>
        <a:off x="33242" y="668823"/>
        <a:ext cx="2203419" cy="1068467"/>
      </dsp:txXfrm>
    </dsp:sp>
    <dsp:sp modelId="{7ECADCED-7583-4F39-B077-FDCB5855AA33}">
      <dsp:nvSpPr>
        <dsp:cNvPr id="0" name=""/>
        <dsp:cNvSpPr/>
      </dsp:nvSpPr>
      <dsp:spPr>
        <a:xfrm>
          <a:off x="226990" y="1770533"/>
          <a:ext cx="226990" cy="851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1213"/>
              </a:lnTo>
              <a:lnTo>
                <a:pt x="226990" y="85121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453980" y="2054271"/>
          <a:ext cx="1815922" cy="11349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487222" y="2087513"/>
        <a:ext cx="1749438" cy="1068467"/>
      </dsp:txXfrm>
    </dsp:sp>
    <dsp:sp modelId="{50466D3E-B395-4EF2-9793-F2DFCDAFF196}">
      <dsp:nvSpPr>
        <dsp:cNvPr id="0" name=""/>
        <dsp:cNvSpPr/>
      </dsp:nvSpPr>
      <dsp:spPr>
        <a:xfrm>
          <a:off x="226990" y="1770533"/>
          <a:ext cx="226990" cy="2269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902"/>
              </a:lnTo>
              <a:lnTo>
                <a:pt x="226990" y="22699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453980" y="3472960"/>
          <a:ext cx="1815922" cy="1134951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487222" y="3506202"/>
        <a:ext cx="1749438" cy="10684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635581"/>
          <a:ext cx="2269903" cy="1134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Digital Computing</a:t>
          </a:r>
        </a:p>
      </dsp:txBody>
      <dsp:txXfrm>
        <a:off x="33242" y="668823"/>
        <a:ext cx="2203419" cy="1068467"/>
      </dsp:txXfrm>
    </dsp:sp>
    <dsp:sp modelId="{7ECADCED-7583-4F39-B077-FDCB5855AA33}">
      <dsp:nvSpPr>
        <dsp:cNvPr id="0" name=""/>
        <dsp:cNvSpPr/>
      </dsp:nvSpPr>
      <dsp:spPr>
        <a:xfrm>
          <a:off x="226990" y="1770533"/>
          <a:ext cx="226990" cy="851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1213"/>
              </a:lnTo>
              <a:lnTo>
                <a:pt x="226990" y="85121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453980" y="2054271"/>
          <a:ext cx="1815922" cy="11349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487222" y="2087513"/>
        <a:ext cx="1749438" cy="1068467"/>
      </dsp:txXfrm>
    </dsp:sp>
    <dsp:sp modelId="{50466D3E-B395-4EF2-9793-F2DFCDAFF196}">
      <dsp:nvSpPr>
        <dsp:cNvPr id="0" name=""/>
        <dsp:cNvSpPr/>
      </dsp:nvSpPr>
      <dsp:spPr>
        <a:xfrm>
          <a:off x="226990" y="1770533"/>
          <a:ext cx="226990" cy="2269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902"/>
              </a:lnTo>
              <a:lnTo>
                <a:pt x="226990" y="22699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453980" y="3472960"/>
          <a:ext cx="1815922" cy="1134951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487222" y="3506202"/>
        <a:ext cx="1749438" cy="10684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28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30 86 392 0 0,'0'0'524'0'0,"-13"17"1423"0"0,13 24-849 0 0,2-10-59 0 0,-4 0 0 0 0,-4 41-1 0 0,3-54-628 0 0,3-2-1 0 0,0 34 1 0 0,2-15-331 0 0,5 14 234 0 0,3 4-121 0 0,-16 102 66 0 0,6-152-313 0 0,0-2 0 0 0,2 3 0 0 0,-2-1 0 0 0,2 0 0 0 0,-2-1 0 0 0,2 1 0 0 0,0 0 0 0 0,-2-1 0 0 0,1 1 0 0 0,1-1 0 0 0,0 1 0 0 0,0-2 0 0 0,0 3 0 0 0,2-3 0 0 0,-2 1 0 0 0,5 4 0 0 0,16 18-165 0 0,-4-7 181 0 0,23 0-59 0 0,-8-4 50 0 0,-11-8 27 0 0,26-8-43 0 0,-26 3 45 0 0,162-5-280 0 0,-149-5-256 0 0,-30 9 411 0 0,-1-1 0 0 0,1 0 0 0 0,0 1 0 0 0,-1-1 0 0 0,1 2 0 0 0,11-1 0 0 0,2 1-128 0 0,0 0-310 0 0,0 0 0 0 0,2 0 0 0 0,-2-2 0 0 0,0-1 0 0 0,34-7 1 0 0,-45 8 871 0 0,1-1 0 0 0,-1 2 0 0 0,2-3 0 0 0,-3 1 1 0 0,1-2-1 0 0,-1 2 0 0 0,1-2 0 0 0,13-8 1 0 0,-8 4-657 0 0,1-1 1 0 0,-3-1 0 0 0,2 0 0 0 0,-1-1 0 0 0,-3 1 0 0 0,1-2-1 0 0,14-19 1 0 0,-18 6 3267 0 0,-8-21-2747 0 0,2 22-206 0 0,-9-108-1316 0 0,3-10-385 0 0,4 132 1739 0 0,0 1 0 0 0,-2-1 0 0 0,1 1 0 0 0,-1 1 0 0 0,0-1 0 0 0,-2-1 0 0 0,2 3 0 0 0,-3-2 1 0 0,-8-11-1 0 0,11 16 483 0 0,0 0 0 0 0,0 0 0 0 0,-1 1 0 0 0,1 0 1 0 0,-2 0-1 0 0,0 0 0 0 0,2-1 0 0 0,-1 2 0 0 0,-12-5 0 0 0,-4-3 156 0 0,13 8-327 0 0,1-1 0 0 0,-1 1 0 0 0,0 0 0 0 0,-1 1 0 0 0,1-1 0 0 0,1 2-1 0 0,-3-1 1 0 0,3 0 0 0 0,-11 2 0 0 0,-86-1 704 0 0,60 1-928 0 0,33 0-111 0 0,-1 0-1 0 0,-1-2 1 0 0,2 1 0 0 0,-16-6-1 0 0,6 2-114 0 0,6 4 275 0 0,2-1-1 0 0,-3 2 1 0 0,1 0 0 0 0,0 0 0 0 0,0 0 0 0 0,1 2 0 0 0,-1 1 0 0 0,0-2 0 0 0,2 3-1 0 0,-18 4 1 0 0,22-7-230 0 0,-1 1 1 0 0,1 0-1 0 0,-1-2 0 0 0,1 1 0 0 0,-16-2 0 0 0,-28 2-1201 0 0,47 1 1087 0 0,-2-1 1 0 0,3 1-1 0 0,-1 0 1 0 0,0 1-1 0 0,1-2 1 0 0,-12 9-1 0 0,-6 1-498 0 0,17-7 551 0 0,2-1-1 0 0,-1 2 1 0 0,1-2-1 0 0,0 2 1 0 0,0-2 0 0 0,0 2-1 0 0,1 0 1 0 0,-5 6-1 0 0,6-8 58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29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0 724 96 0 0,'0'0'461'0'0,"6"-1"-258"0"0,5 1 177 0 0,1 0 0 0 0,1 0-1 0 0,-2 1 1 0 0,1 1 0 0 0,-1 0 0 0 0,19 4-1 0 0,-28-4-364 0 0,4-2 60 0 0,0 0 0 0 0,-1 0 0 0 0,1 0 0 0 0,0 0 0 0 0,0 0 1 0 0,-1-2-1 0 0,1 2 0 0 0,0-2 0 0 0,-1 1 0 0 0,1-1 0 0 0,-2 1 0 0 0,2-1 0 0 0,5-3 0 0 0,33-8 617 0 0,-16 12-127 0 0,25-6 294 0 0,3-15-355 0 0,-51 17-232 0 0,-3 5-262 0 0,0-2 1 0 0,0 2 0 0 0,-2-1 0 0 0,2 1 0 0 0,0-2 0 0 0,-2 0 0 0 0,2 2-1 0 0,0-1 1 0 0,-2-1 0 0 0,2 2 0 0 0,-2-1 0 0 0,1-1 0 0 0,-1 0 0 0 0,0 2-1 0 0,2-1 1 0 0,-2-1 0 0 0,0 1 0 0 0,2-1 0 0 0,-2 0 0 0 0,0 1 0 0 0,0-1-1 0 0,23-29 8 0 0,-8-93 71 0 0,-17 41 190 0 0,0 39 75 0 0,1 1 1 0 0,8-48 0 0 0,8 16-331 0 0,-13 59-15 0 0,0-1-21 0 0,4 8-11 0 0,-6 7 17 0 0,2 1 0 0 0,-2-1 0 0 0,0 0 0 0 0,2 1 0 0 0,-2 1 0 0 0,0-2 0 0 0,0 1 0 0 0,0-1-1 0 0,0 0 1 0 0,0 1 0 0 0,0-1 0 0 0,0 0 0 0 0,0 1 0 0 0,0-1 0 0 0,0 1 0 0 0,0-1 0 0 0,-2 0 0 0 0,2 1-1 0 0,0-1 1 0 0,-2 1 0 0 0,2-1 0 0 0,-2 0 0 0 0,2 2 0 0 0,-2-1 0 0 0,2-1 0 0 0,-4-1 0 0 0,-36-33-222 0 0,31 30 206 0 0,5 3 63 0 0,0 0 0 0 0,-1 1 1 0 0,1-1-1 0 0,0 1 1 0 0,-2 1-1 0 0,2-3 0 0 0,-1 3 1 0 0,-1 1-1 0 0,2-2 0 0 0,-1 0 1 0 0,-1 2-1 0 0,0-1 0 0 0,-5 1 1 0 0,-79-2 841 0 0,56 4-728 0 0,-61-5 577 0 0,-6 1 160 0 0,101 2-869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30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16 108 3000 0 0,'0'0'3774'0'0,"-2"48"-2227"0"0,-3 197-2754 0 0,5-230 1448 0 0,-6 152 164 0 0,4-88 1227 0 0,80-68-623 0 0,-70-9-808 0 0,-1 0 0 0 0,-1-1 0 0 0,1 1 0 0 0,1 1 0 0 0,0 0 0 0 0,-3-1 0 0 0,3 1 0 0 0,5 7 0 0 0,14 1 739 0 0,-23-8-870 0 0,0-1 0 0 0,1 0 0 0 0,-1-2-1 0 0,0 1 1 0 0,2 1 0 0 0,-3-2 0 0 0,3 1 0 0 0,5-1-1 0 0,-9 0-358 0 0,61 4-44 0 0,-48-4 896 0 0,-1 0 0 0 0,1 1 0 0 0,0 1 0 0 0,0-1 0 0 0,0 3 0 0 0,20 4 0 0 0,-22-5 23 0 0,0-1 0 0 0,2 1 1 0 0,-1-2-1 0 0,1-1 0 0 0,-2 2 1 0 0,3-2-1 0 0,-1-2 0 0 0,19-1 1 0 0,25 0 2757 0 0,-55 3-3150 0 0,1-2 1 0 0,-1 1-1 0 0,0 1 1 0 0,2-2 0 0 0,-3 1-1 0 0,1-1 1 0 0,0-1-1 0 0,0 1 1 0 0,0 0-1 0 0,0-1 1 0 0,7-3-1 0 0,14-10 578 0 0,-8 8-468 0 0,11-2-9424 0 0,-1-3 3436 0 0,1-5 2286 0 0,12-12 2457 0 0,-26 20 1049 0 0,-5 4-135 0 0,-1-2 0 0 0,-1 0 0 0 0,1-2 0 0 0,-2 2 0 0 0,1 0 0 0 0,-1-2 0 0 0,5-14 0 0 0,6-16 11359 0 0,-15 35-10627 0 0,0 0 1 0 0,0-1 0 0 0,-2 1 0 0 0,2-2-1 0 0,-2 2 1 0 0,0-1 0 0 0,0 1-1 0 0,-2-11 1 0 0,-15-42 1888 0 0,-2-2-1989 0 0,6-10-338 0 0,-21-32-125 0 0,20 34-71 0 0,-37 28-22115 0 0,43 38 21681 0 0,-13-2 1 0 0,8 0-778 0 0,-10 1 708 0 0,2 0-1 0 0,-1 0 0 0 0,-34 1 0 0 0,-52-8-115 0 0,83 7 471 0 0,1 2 0 0 0,-1-1 0 0 0,-45 4 0 0 0,11-1 78 0 0,-65 15 222 0 0,-9-6 57 0 0,129-8-275 0 0,0-1 1 0 0,1 1-1 0 0,-1-1 1 0 0,0 3 0 0 0,2-3-1 0 0,-2 1 1 0 0,0 1 0 0 0,3 0-1 0 0,-1-1 1 0 0,-2 1 0 0 0,2 0-1 0 0,-4 4 1 0 0,4-6-6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31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34 112 96 0 0,'-2'-1'0'0'0,"2"-3"0"0"0,0 1 0 0 0,0 2 0 0 0,0-3 0 0 0,0 1 0 0 0,0 0 0 0 0,0 1 0 0 0,2-1 0 0 0,-2 0 0 0 0,0 1 0 0 0,2-1 0 0 0,-2 1 0 0 0,2-1 0 0 0,0 0 0 0 0,0 1 0 0 0,0-1 0 0 0,-2 1 0 0 0,2 1 0 0 0,0-2 0 0 0,5-2 0 0 0,-3 0 0 0 0,0 2 0 0 0,1 0 0 0 0,-1-1 0 0 0,2 1 0 0 0,-2 0 0 0 0,1 1 0 0 0,1-1 0 0 0,-2 1 0 0 0,2 1 0 0 0,-1-2 0 0 0,7-1 0 0 0,20-4 7 0 0,-26 7 8 0 0,1-3 0 0 0,1 3 0 0 0,-2-1 1 0 0,1 1-1 0 0,1 1 0 0 0,7-2 0 0 0,0 2 20 0 0,-1 0 0 0 0,1 2 0 0 0,0-1 0 0 0,15 6 0 0 0,-16-6 13 0 0,-1 1 0 0 0,-1-2 0 0 0,1 0 0 0 0,0 0 0 0 0,21-2 0 0 0,35-1 759 0 0,83 18 1257 0 0,-78-23-1216 0 0,-68 8-797 0 0,1 0 0 0 0,1 0 0 0 0,-2 0 1 0 0,1 1-1 0 0,-1-1 0 0 0,2 2 1 0 0,-1-1-1 0 0,-1 1 0 0 0,0 0 0 0 0,1 1 1 0 0,-1-2-1 0 0,0 3 0 0 0,1-1 1 0 0,-1 0-1 0 0,0 0 0 0 0,7 7 1 0 0,-2 4-38 0 0,-1 1 1 0 0,-1 1 0 0 0,-1 0-1 0 0,9 20 1 0 0,-15-22 15 0 0,0 1 1 0 0,0-2-1 0 0,-2 1 1 0 0,0 1-1 0 0,-4 17 0 0 0,2 13 34 0 0,-13 63 1548 0 0,7 3 1243 0 0,-16 37-851 0 0,24-145-1964 0 0,0-1 0 0 0,0 0-1 0 0,0-1 1 0 0,0 2 0 0 0,-2-1 0 0 0,2 0-1 0 0,0-1 1 0 0,-2 1 0 0 0,2 1 0 0 0,-2-1 0 0 0,2-1-1 0 0,-2 1 1 0 0,0 0 0 0 0,2-1 0 0 0,-2 1-1 0 0,0-1 1 0 0,0 1 0 0 0,0 0 0 0 0,0-1 0 0 0,1-1-1 0 0,-1 2 1 0 0,-2 1 0 0 0,-53 15 403 0 0,30-10-366 0 0,4-5 71 0 0,1 2 0 0 0,1-3 0 0 0,-2 1 0 0 0,0-3 0 0 0,0 1 0 0 0,-38-4 1 0 0,-7 0 262 0 0,-86 1 79 0 0,2 1 597 0 0,93-11-137 0 0,55 12-941 0 0,2 0 0 0 0,0-1 0 0 0,-1 1 0 0 0,1-2 0 0 0,0 2 0 0 0,-2-1 0 0 0,2 1 0 0 0,0-2 0 0 0,-2 0 0 0 0,2 2 0 0 0,1-1 0 0 0,-1-1 0 0 0,0 1 0 0 0,0-1 0 0 0,0 0 0 0 0,0 1 0 0 0,0-1 0 0 0,-4-3 0 0 0,-22-37 156 0 0,28 41-165 0 0,-2-2 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32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42 116 1104 0 0,'0'0'6610'0'0,"-2"-5"-7596"0"0,2 0 936 0 0,2 1 0 0 0,-2-1 1 0 0,0 0-1 0 0,2 0 0 0 0,0 0 1 0 0,0 0-1 0 0,-1 1 0 0 0,1 0 0 0 0,0-1 1 0 0,0 1-1 0 0,2 0 0 0 0,-2 0 1 0 0,2 0-1 0 0,-1 0 0 0 0,-1 0 1 0 0,10-5-1 0 0,-10 5 47 0 0,0 3 47 0 0,1-2-1 0 0,-1 1 1 0 0,2 0 0 0 0,0-1-1 0 0,-2 2 1 0 0,2-1 0 0 0,-1 0-1 0 0,1 1 1 0 0,0-1 0 0 0,-2 0-1 0 0,2 1 1 0 0,-1 1 0 0 0,1-2-1 0 0,0 1 1 0 0,0 1 0 0 0,2 0 0 0 0,-3 0-1 0 0,1-2 1 0 0,0 2 0 0 0,0 0-1 0 0,0 2 1 0 0,-1-2 0 0 0,1 0-1 0 0,0 1 1 0 0,7 1 0 0 0,20 1 1102 0 0,1-1 1 0 0,56-4-1 0 0,-52 0-83 0 0,70 7 0 0 0,-96-5-994 0 0,-1 2 1 0 0,1-2-1 0 0,-1 0 1 0 0,1 0-1 0 0,-1-2 1 0 0,1 2-1 0 0,13-5 1 0 0,-8 4 2 0 0,0 1 0 0 0,0 0-1 0 0,-2 0 1 0 0,3 1 0 0 0,-1 1 0 0 0,31 5 0 0 0,5 2 245 0 0,-47-6-314 0 0,1-1 0 0 0,-1 1 1 0 0,0-1-1 0 0,0 1 0 0 0,0 0 0 0 0,-1 1 0 0 0,-1-1 1 0 0,2 0-1 0 0,0 0 0 0 0,-2 0 0 0 0,0 1 0 0 0,1 0 1 0 0,-1 0-1 0 0,2 7 0 0 0,0-6-36 0 0,-2 0 1 0 0,2-2-1 0 0,-2 2 1 0 0,1 0-1 0 0,1-1 1 0 0,0 0-1 0 0,0 0 1 0 0,0 0-1 0 0,7 5 1 0 0,-7-5-33 0 0,-2-3 0 0 0,0 1 0 0 0,1 1 0 0 0,-1-1 1 0 0,0-1-1 0 0,0 2 0 0 0,0 1 0 0 0,-2-3 1 0 0,2 2-1 0 0,0 1 0 0 0,0-3 0 0 0,-2 3 0 0 0,2-1 1 0 0,-2 0-1 0 0,2 2 0 0 0,5 58-1157 0 0,-3-18 595 0 0,2-28 550 0 0,-4 1-1 0 0,-1 0 1 0 0,1 0-1 0 0,-2-1 1 0 0,-3 33-1 0 0,-20 12-107 0 0,13 15 242 0 0,8-66 195 0 0,2 0 1 0 0,-2 1-1 0 0,1-1 0 0 0,-9 16 0 0 0,6-19-183 0 0,-1 0-1 0 0,-1 1 0 0 0,0-1 0 0 0,0-2 1 0 0,-9 9-1 0 0,-11 15 22 0 0,24-27-81 0 0,-2 2-1 0 0,0 0 1 0 0,2-2-1 0 0,-2 0 1 0 0,1 2-1 0 0,-3-1 1 0 0,2-1-1 0 0,0 0 1 0 0,0 0-1 0 0,-1 0 1 0 0,-1-1-1 0 0,-7 4 1 0 0,-1-2 12 0 0,1-3 0 0 0,0-1 0 0 0,0 2 1 0 0,-1-2-1 0 0,1-2 0 0 0,0 2 0 0 0,-1-1 0 0 0,1-3 1 0 0,0 3-1 0 0,-1-2 0 0 0,1-1 0 0 0,-17-5 0 0 0,24 7 0 0 0,-4-1 84 0 0,1 1-1 0 0,-1 2 1 0 0,1-1-1 0 0,-1 1 1 0 0,-18 0 0 0 0,18 0-10 0 0,1 1 0 0 0,-1-2 0 0 0,1 1 0 0 0,-1 0 0 0 0,-16-5 1 0 0,-7-3 125 0 0,3 3 1 0 0,-2 0 0 0 0,1 2 0 0 0,-1 0 0 0 0,-56 3 0 0 0,69 0-153 0 0,-19-4 107 0 0,38 4-159 0 0,-1 0 0 0 0,1 0 0 0 0,-2-1 0 0 0,0 1 1 0 0,2 0-1 0 0,-2 0 0 0 0,2 0 0 0 0,-2-2 0 0 0,2 2 0 0 0,-2 0 0 0 0,2-1 1 0 0,-2 1-1 0 0,2 0 0 0 0,-2-2 0 0 0,2 2 0 0 0,-2-2 0 0 0,2 2 0 0 0,0-1 0 0 0,-2 1 1 0 0,2 0-1 0 0,0-2 0 0 0,-1 1 0 0 0,1 1 0 0 0,0-2 0 0 0,0 2 0 0 0,-2-2 0 0 0,2 1 1 0 0,-14-28 190 0 0,12 26-196 0 0,1-1 0 0 0,-1 1-1 0 0,0 0 1 0 0,0 0 0 0 0,0-2 0 0 0,2 2 0 0 0,-2-1 0 0 0,0 1-1 0 0,2-7 1 0 0,-13-241 190 0 0,9 209-202 0 0,4 39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33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11 209 96 0 0,'0'0'5469'0'0,"9"-44"-4761"0"0,12-6 178 0 0,-17 44-798 0 0,0 1 0 0 0,-3-1 0 0 0,3 1 0 0 0,-2-2 0 0 0,0 1-1 0 0,0 0 1 0 0,0 1 0 0 0,0-10 0 0 0,0 14-65 0 0,0 1 0 0 0,-1-2 0 0 0,1 0-1 0 0,-2 2 1 0 0,2-1 0 0 0,0 1 0 0 0,0-2 0 0 0,2 2-1 0 0,-2 0 1 0 0,0-1 0 0 0,0 1 0 0 0,-1 0-1 0 0,1 0 1 0 0,0 0 0 0 0,0 0 0 0 0,2 0-1 0 0,42-4 621 0 0,-41 4-609 0 0,1-1 0 0 0,2-1 0 0 0,-3 0 1 0 0,1 1-1 0 0,0-1 0 0 0,9-4 0 0 0,21-5 117 0 0,-7 6 41 0 0,1 3-1 0 0,-2 0 1 0 0,31 2-1 0 0,-28 0-25 0 0,3 4 120 0 0,-28-4-264 0 0,-1 1 0 0 0,-1-1 1 0 0,2 2-1 0 0,0-2 0 0 0,-3 0 0 0 0,3 0 1 0 0,0-2-1 0 0,-2 2 0 0 0,1 0 0 0 0,1-1 1 0 0,-2-1-1 0 0,9-1 0 0 0,-7 1 30 0 0,0 2 0 0 0,1-1-1 0 0,-1 1 1 0 0,2-2 0 0 0,-3 2 0 0 0,3 0-1 0 0,-2 2 1 0 0,1-2 0 0 0,-1 0 0 0 0,1 1 0 0 0,-1 1-1 0 0,0-1 1 0 0,1 1 0 0 0,-1 0 0 0 0,7 4-1 0 0,16 2 114 0 0,-14-6-102 0 0,0-1-1 0 0,1 1 0 0 0,-1 0 0 0 0,25-4 0 0 0,-14 2-37 0 0,60 10 242 0 0,-86-10-260 0 0,0 0-1 0 0,-2 0 1 0 0,2 0 0 0 0,0 0-1 0 0,-2 0 1 0 0,2 1 0 0 0,0-1-1 0 0,0 0 1 0 0,-2 0 0 0 0,2 0-1 0 0,0 2 1 0 0,0-2 0 0 0,-2 0-1 0 0,2 0 1 0 0,0 2 0 0 0,0-2-1 0 0,0 0 1 0 0,0 1 0 0 0,-2-1-1 0 0,2 0 1 0 0,0 0 0 0 0,0 2-1 0 0,0-2 1 0 0,0 0 0 0 0,0 1-1 0 0,0-1 1 0 0,0 0 0 0 0,0 2-1 0 0,0-2 1 0 0,0 0 0 0 0,0 2-1 0 0,0-2 1 0 0,0 0 0 0 0,0 1-1 0 0,0-1 1 0 0,0 0 0 0 0,0 2-1 0 0,0-2 1 0 0,2 0 0 0 0,-2 0-1 0 0,0 1 1 0 0,0-1 0 0 0,0 0-1 0 0,0 0 1 0 0,2 2 0 0 0,-2-2-1 0 0,0 0 1 0 0,0 0 0 0 0,2 2-1 0 0,-2-2 1 0 0,0 0 0 0 0,0 0-1 0 0,2 1 1 0 0,2 2 28 0 0,0 2-1 0 0,-1 0 1 0 0,-1 0 0 0 0,2 0 0 0 0,-2 0 0 0 0,0 1-1 0 0,0-1 1 0 0,0 0 0 0 0,0 0 0 0 0,-2 1-1 0 0,2-1 1 0 0,-2 11 0 0 0,5 11 70 0 0,-1-9 79 0 0,-2 1-1 0 0,0-1 1 0 0,-2 26-1 0 0,0-22 398 0 0,0-9-221 0 0,0 2-127 0 0,0-3 0 0 0,0 3 0 0 0,2-1 0 0 0,0 1 0 0 0,7 20 0 0 0,-7-23-191 0 0,0-1-1 0 0,0-1 0 0 0,-2 1 0 0 0,0 0 0 0 0,0 0 0 0 0,-4 10 0 0 0,2 18 39 0 0,-7 34-80 0 0,3-52 0 0 0,6-18 0 0 0,0-2 0 0 0,-2 3 0 0 0,2-3 0 0 0,-2 2 0 0 0,0-1 0 0 0,0 1 0 0 0,2-1 0 0 0,-2 1 0 0 0,1-1 0 0 0,-1-1 0 0 0,0 1 0 0 0,-4 3 0 0 0,-13 17 0 0 0,11-14 0 0 0,3 0 0 0 0,-3-1 0 0 0,1 1 0 0 0,-1-2 0 0 0,0 1 0 0 0,-1-2 0 0 0,1 1 0 0 0,-20 9 0 0 0,14-11 0 0 0,-1 1 0 0 0,0-2 0 0 0,0 1 0 0 0,0-1 0 0 0,-3-1 0 0 0,3-1 0 0 0,0 1 0 0 0,-2-2 0 0 0,-23-2 0 0 0,-2 1 0 0 0,-118 1 0 0 0,-49-9-1502 0 0,204 9 1412 0 0,-1-1 0 0 0,0 1 0 0 0,1 0-1 0 0,-1-2 1 0 0,0 1 0 0 0,2-1 0 0 0,-1 2 0 0 0,-7-5 0 0 0,1 2-20 0 0,-1-2-212 0 0,9 5 282 0 0,-1-1-1 0 0,0-1 1 0 0,0 0 0 0 0,0 1-1 0 0,2-1 1 0 0,-1 0 0 0 0,-1 1-1 0 0,2-1 1 0 0,-2 1 0 0 0,2-3-1 0 0,-2 3 1 0 0,3-1 0 0 0,-3-1-1 0 0,0-2 1 0 0,-4-5 14 0 0,1 1-1 0 0,1-2 1 0 0,0 1-1 0 0,1 0 1 0 0,-1-1-1 0 0,2 0 1 0 0,0 1 0 0 0,1-1-1 0 0,-3-22 1 0 0,2-7-158 0 0,4-58 0 0 0,0 50 143 0 0,15-14-15 0 0,-1-18 0 0 0,-24 11 53 0 0,6 62 3 0 0,2-1 0 0 0,0 2-1 0 0,2-2 1 0 0,-1 1-1 0 0,1-1 1 0 0,0 2 0 0 0,0-2-1 0 0,0 1 1 0 0,0 1 0 0 0,1-2-1 0 0,1 1 1 0 0,0-1-1 0 0,0 2 1 0 0,6-14 0 0 0,-6 19 0 0 0,-2-3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34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28 59 1896 0 0,'0'0'3089'0'0,"34"-5"-2368"0"0,-21-1-561 0 0,0 1 0 0 0,1 0 0 0 0,1 2 0 0 0,-2 0 0 0 0,2-1 0 0 0,1 1 0 0 0,-1 2 0 0 0,-2-1 0 0 0,2 2 0 0 0,18 0 0 0 0,48-10 698 0 0,-16 1-245 0 0,55 7 1184 0 0,-93 2-1687 0 0,-1 2-1 0 0,41 6 0 0 0,14 3-17 0 0,-31-5 66 0 0,-44-6-130 0 0,-1 0-1 0 0,3 0 1 0 0,-2 0-1 0 0,-1 2 0 0 0,1-2 1 0 0,0 2-1 0 0,-1-1 1 0 0,1 1-1 0 0,0-1 1 0 0,9 6-1 0 0,-15-7-7 0 0,2 0-1 0 0,0 0 0 0 0,-2 2 1 0 0,2-2-1 0 0,-2 1 0 0 0,0-1 1 0 0,2 0-1 0 0,-2 2 1 0 0,2-2-1 0 0,-2 1 0 0 0,1-1 1 0 0,-1 2-1 0 0,0-2 0 0 0,2 2 1 0 0,-2-2-1 0 0,0 1 0 0 0,0-1 1 0 0,2 2-1 0 0,-2-1 0 0 0,0-1 1 0 0,0 2-1 0 0,0-2 1 0 0,0 2-1 0 0,0-1 0 0 0,2 12 43 0 0,8 8 104 0 0,-8-19-130 0 0,-1 1 0 0 0,-1-1 0 0 0,2-1-1 0 0,0 2 1 0 0,-2-1 0 0 0,0 0 0 0 0,2 1 0 0 0,-2-2 0 0 0,0 3-1 0 0,2-3 1 0 0,-2 2 0 0 0,0-1 0 0 0,0 1 0 0 0,-2 2 0 0 0,-2 24 380 0 0,2 2 1 0 0,2-2-1 0 0,2 30 1 0 0,2 9 163 0 0,-10 135 1183 0 0,-7-147-1571 0 0,11-49-199 0 0,-2-2 1 0 0,1 1-1 0 0,-1-1 0 0 0,0 1 1 0 0,0-1-1 0 0,-1 0 0 0 0,1 0 1 0 0,-2 0-1 0 0,0 0 0 0 0,1-1 1 0 0,-11 6-1 0 0,-1 3-3 0 0,13-8 6 0 0,-1-2 0 0 0,-1 0 0 0 0,0 0 0 0 0,1 1 0 0 0,-1-1 0 0 0,0 0 0 0 0,1 0 0 0 0,-3-1 0 0 0,2 0 0 0 0,1-1 0 0 0,-14 4 0 0 0,-77 0-51 0 0,89-5 54 0 0,-50-10-26 0 0,49 7 23 0 0,-1 1-1 0 0,1 1 0 0 0,-1-1 0 0 0,1 1 0 0 0,-11-1 0 0 0,6 4 5 0 0,-1-1 0 0 0,1 1 0 0 0,0 1 0 0 0,-1 0 0 0 0,-14 5 0 0 0,-33 7 0 0 0,27-10 0 0 0,0-2 0 0 0,-58 0 0 0 0,85-5 0 0 0,1-1 0 0 0,-2 0 0 0 0,3 1 0 0 0,-1-1 0 0 0,0-2 0 0 0,1 2 0 0 0,-1 0 0 0 0,0-2 0 0 0,1 2 0 0 0,-7-10 0 0 0,-1 3 0 0 0,1 1 2 0 0,-33-32 12 0 0,41 33 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35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93 5520 0 0,'0'0'3597'0'0,"42"-40"-3466"0"0,-40 36-131 0 0,0 3 1 0 0,-2-1 0 0 0,2-1-1 0 0,-1 1 1 0 0,-1 1-1 0 0,2-1 1 0 0,0-1 0 0 0,0 1-1 0 0,0 1 1 0 0,0-1 0 0 0,0 0-1 0 0,0 1 1 0 0,2-1-1 0 0,-3 1 1 0 0,1 1 0 0 0,0-2-1 0 0,2 0 1 0 0,-2 1 0 0 0,0 1-1 0 0,2-2 1 0 0,-2 2 0 0 0,1 0-1 0 0,-1-1 1 0 0,4 1-1 0 0,74-5 23 0 0,-69 5-21 0 0,82-8 142 0 0,23 9-56 0 0,31 1 225 0 0,52-7 1781 0 0,-189 5-2031 0 0,-8 0-39 0 0,0 0 0 0 0,0 0 0 0 0,-1 0 0 0 0,-1 0 0 0 0,2 0-1 0 0,0 0 1 0 0,0 0 0 0 0,0 2 0 0 0,-2-2 0 0 0,2 0 0 0 0,0 1 0 0 0,0-1 0 0 0,-2 0-1 0 0,2 2 1 0 0,0-2 0 0 0,-2 1 0 0 0,1-1 0 0 0,-1 2 0 0 0,2-2 0 0 0,0 2-1 0 0,-2-1 1 0 0,2-1 0 0 0,-2 2 0 0 0,2 0 0 0 0,-2-1 0 0 0,11 36 343 0 0,1 0-177 0 0,-10-32-166 0 0,-2 0 1 0 0,2 0-1 0 0,0 0 1 0 0,-2-1-1 0 0,0 1 1 0 0,0 2-1 0 0,0 2 1 0 0,0-2 4 0 0,0-2 0 0 0,0 1 0 0 0,0-1 0 0 0,2 1-1 0 0,-2-1 1 0 0,3 8 0 0 0,9 24 170 0 0,-12-30-170 0 0,0-3-1 0 0,2 1 1 0 0,-2 0 0 0 0,2 0 0 0 0,-1 0 0 0 0,1 0 0 0 0,0-2 0 0 0,4 8 0 0 0,-2-3 217 0 0,-2 2 0 0 0,0-1 0 0 0,-2 3 0 0 0,0-3-1 0 0,0 12 1 0 0,0-16-133 0 0,11 85 635 0 0,-9-80-712 0 0,0 6 41 0 0,0 2 0 0 0,0 0 1 0 0,-4-2-1 0 0,0 21 0 0 0,0-34-77 0 0,2 0 0 0 0,-2 0 0 0 0,0-1 0 0 0,0 1 0 0 0,2-1 0 0 0,-2 1 0 0 0,0 0 0 0 0,0-1 0 0 0,-1 0 0 0 0,1 1 0 0 0,0-2 0 0 0,0 3 0 0 0,-2-3 0 0 0,-2 2 0 0 0,-49 28 0 0 0,29-16 0 0 0,-26 1 0 0 0,33-11 0 0 0,-9 3 0 0 0,5 0 0 0 0,0-2 0 0 0,-2-1 0 0 0,3 0 0 0 0,-3 0 0 0 0,0-2 0 0 0,-30 0 0 0 0,38-3 0 0 0,2 2 0 0 0,0-1 0 0 0,-3 2 0 0 0,3 1 0 0 0,-25 7 0 0 0,-49-3 0 0 0,64-5 0 0 0,1-1 0 0 0,-1-1 0 0 0,-40-2 0 0 0,16 1 0 0 0,47-5 0 0 0,0 2 0 0 0,-2-2 0 0 0,2 0 0 0 0,0 0 0 0 0,0 0 0 0 0,1 1 0 0 0,1-1 0 0 0,-2 0 0 0 0,2 0 0 0 0,0-6 0 0 0,0 8 2 0 0,0-10 71 0 0,0-2 0 0 0,-2 2 0 0 0,2 0 0 0 0,-2 1 0 0 0,-8-24 0 0 0,7 28-14 0 0,1 2 0 0 0,0-2-1 0 0,0 0 1 0 0,0 1 0 0 0,0-11-1 0 0,2 15-50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36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16 95 1200 0 0,'0'0'10384'0'0,"48"-43"-10138"0"0,-41 38-269 0 0,3 2-1 0 0,-3-2 0 0 0,3 1 0 0 0,-1 1 1 0 0,-1 0-1 0 0,2 0 0 0 0,-1 1 0 0 0,1 1 1 0 0,-1-1-1 0 0,1 0 0 0 0,-1 1 1 0 0,1 1-1 0 0,1 0 0 0 0,12 0 0 0 0,17-2-458 0 0,199-3-341 0 0,-125-4 966 0 0,-112 9-125 0 0,12 0 44 0 0,-1-2 0 0 0,2 4 0 0 0,-2-2 0 0 0,1 1 0 0 0,-1 1 0 0 0,2 1 0 0 0,-1-1 0 0 0,20 9 0 0 0,0-8-43 0 0,-30-4-17 0 0,-2 1-1 0 0,0 0 1 0 0,-1 0 0 0 0,1 0 0 0 0,2 0-1 0 0,-2 0 1 0 0,0 0 0 0 0,0 0 0 0 0,0 1-1 0 0,2-1 1 0 0,-2 0 0 0 0,-1 2 0 0 0,1-2-1 0 0,0 0 1 0 0,0 1 0 0 0,0 1 0 0 0,2 0-1 0 0,-2-2 11 0 0,34 14 63 0 0,-36-12-59 0 0,-2-1 1 0 0,2 1-1 0 0,-2 0 1 0 0,2-1-1 0 0,0 1 1 0 0,0-1-1 0 0,0 1 1 0 0,0 0-1 0 0,-2-1 1 0 0,2 1-1 0 0,0-1 1 0 0,2 1-1 0 0,-2 0 1 0 0,0-1-1 0 0,0 1 1 0 0,0 0-1 0 0,2-1 1 0 0,-2 1-1 0 0,0-2 1 0 0,2 5-1 0 0,0-2 11 0 0,0-2 0 0 0,-2 3 0 0 0,2-1 0 0 0,-2 0-1 0 0,0 0 1 0 0,0 1 0 0 0,1-1 0 0 0,-1-2 0 0 0,0 3-1 0 0,-1 4 1 0 0,-3 11 280 0 0,0 2-1 0 0,2-2 1 0 0,0 39-1 0 0,2-51-242 0 0,2-2-2 0 0,0-1 0 0 0,0 1 1 0 0,2-2-1 0 0,-2 2 1 0 0,1 0-1 0 0,1-2 1 0 0,4 7-1 0 0,7 9 121 0 0,-11-6-122 0 0,0 2 1 0 0,-3-2-1 0 0,1 1 0 0 0,-2-1 0 0 0,2 1 0 0 0,-4-1 0 0 0,-1 28 1 0 0,1 23 99 0 0,4-51-51 0 0,-2-2 1 0 0,0 2 0 0 0,0 0-1 0 0,-2-2 1 0 0,-4 18 0 0 0,2-21-91 0 0,0-1 0 0 0,1 1 0 0 0,-3-2 0 0 0,2 1 0 0 0,-2-1 0 0 0,1 1 0 0 0,-3-1 0 0 0,2 1 0 0 0,1-3 0 0 0,-3 3 0 0 0,0-2 1 0 0,1-1-1 0 0,-1 1 0 0 0,1-1 0 0 0,-1 0 0 0 0,-11 4 0 0 0,8-3-17 0 0,-86 32 118 0 0,89-33-118 0 0,-1-3 1 0 0,-1 1-1 0 0,1-1 0 0 0,-1-1 0 0 0,0 2 0 0 0,-1-2 0 0 0,2 0 1 0 0,-1-2-1 0 0,-9 1 0 0 0,-15-1 3 0 0,7 2-6 0 0,8-1 0 0 0,2 1 0 0 0,-2 1 0 0 0,2 1 0 0 0,-2-1 0 0 0,-30 7 0 0 0,33-4 0 0 0,1-3 0 0 0,2 1 0 0 0,-2-2 0 0 0,-1 0 0 0 0,-14-2 0 0 0,-2 2 0 0 0,24 0 0 0 0,-5 0 0 0 0,-2 0 0 0 0,-1-1 0 0 0,1 1 0 0 0,0-2 0 0 0,-23-6 0 0 0,30 6 0 0 0,1-1 0 0 0,-1 0 0 0 0,0 0 0 0 0,1-1 0 0 0,-1 1 0 0 0,3-2 0 0 0,-3 1 0 0 0,2 0 0 0 0,1 0 0 0 0,-1-1 0 0 0,0-2 0 0 0,0 2 0 0 0,3 1 0 0 0,-3-3 0 0 0,2 1 0 0 0,0 1 0 0 0,1-2 0 0 0,-5-9 0 0 0,6 13 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37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72 125 96 0 0,'0'0'5898'0'0,"-19"16"-6788"0"0,33-79 323 0 0,-13 62 573 0 0,-1-2 0 0 0,2-1 1 0 0,0 1-1 0 0,0 1 0 0 0,0-1 0 0 0,0 0 0 0 0,0 1 0 0 0,0-1 0 0 0,0 2 0 0 0,0-3 1 0 0,1 3-1 0 0,-1-1 0 0 0,2 1 0 0 0,-2-3 0 0 0,2 3 0 0 0,-2-1 0 0 0,1 0 0 0 0,-1 1 1 0 0,2 1-1 0 0,0-2 0 0 0,0 1 0 0 0,-2 1 0 0 0,1-2 0 0 0,1 2 0 0 0,0-2 0 0 0,6 2 1 0 0,145-11 1595 0 0,-56 11-1169 0 0,-83 0-224 0 0,-1 0 0 0 0,2 0 0 0 0,-2-1 0 0 0,0-1 0 0 0,2 0 0 0 0,16-4 0 0 0,-28 4-22 0 0,3 1 0 0 0,0 1 0 0 0,-1-2 0 0 0,1 2 0 0 0,-1 0-1 0 0,14 2 1 0 0,8-2 600 0 0,-29 0-707 0 0,65 9 778 0 0,81-4 68 0 0,-97 21-782 0 0,-37 9-192 0 0,-10-27 102 0 0,1 2 1 0 0,-3-2 0 0 0,2 2 0 0 0,0-2 0 0 0,-2 2-1 0 0,-2 14 1 0 0,2 5 32 0 0,19 59 809 0 0,-26 149-94 0 0,7-214-740 0 0,0-10-19 0 0,0-2 1 0 0,0 2 0 0 0,-2-2 0 0 0,-2 16 0 0 0,-2-7-16 0 0,6-15-4 0 0,-2-1 1 0 0,1 1-1 0 0,-1-2 0 0 0,0 2 1 0 0,0 0-1 0 0,0 0 0 0 0,0-2 0 0 0,-6 8 1 0 0,5-7-9 0 0,-3 1 1 0 0,2-2 0 0 0,-2 2 0 0 0,3-2 0 0 0,-3 0 0 0 0,0 0 0 0 0,1 0 0 0 0,-1 1 0 0 0,0-3-1 0 0,0 3 1 0 0,1-3 0 0 0,-1 2 0 0 0,-2-1 0 0 0,3 0 0 0 0,-1-2 0 0 0,-2 1 0 0 0,-9 1 0 0 0,8-1 3 0 0,1 1 1 0 0,1 0 0 0 0,-1-1-1 0 0,0 2 1 0 0,-14 6 0 0 0,-15 3 8 0 0,26-10-19 0 0,-2 0 1 0 0,1-1-1 0 0,1-1 1 0 0,-2 0-1 0 0,-16-1 0 0 0,-9 1 32 0 0,-13-2-8 0 0,28 0-32 0 0,0 2 0 0 0,-42 4 0 0 0,16 2 37 0 0,-99 2 1 0 0,140-11-40 0 0,2 1 0 0 0,-1-1 0 0 0,-1 0 0 0 0,2 0 0 0 0,1-2 0 0 0,-3 2 0 0 0,2-2 0 0 0,1 0 0 0 0,-1 2 0 0 0,0-2 0 0 0,3 0 0 0 0,-7-6 0 0 0,-1-1 0 0 0,-69-68 0 0 0,76 78 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38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30 113 1400 0 0,'0'0'1992'0'0,"33"-40"-1033"0"0,-33 38-920 0 0,0-1 1 0 0,0 1 0 0 0,2 0 0 0 0,-2-1 0 0 0,2 2 0 0 0,-2-1-1 0 0,1 0 1 0 0,-1 1 0 0 0,2-2 0 0 0,0 1 0 0 0,0 0 0 0 0,-2 1-1 0 0,2-1 1 0 0,0 1 0 0 0,0-1 0 0 0,0 0 0 0 0,0 2 0 0 0,0-1 0 0 0,-1-1-1 0 0,1 0 1 0 0,0 2 0 0 0,2-1 0 0 0,-2 1 0 0 0,0-2 0 0 0,4 1-1 0 0,3-3 115 0 0,1 3-1 0 0,-1-2 0 0 0,1 1 1 0 0,20-1-1 0 0,134-7 486 0 0,-130 7-425 0 0,-2 1 0 0 0,44 4 1 0 0,-9-1 1126 0 0,-35-1-600 0 0,-19 2-509 0 0,1-2 1 0 0,-1 0-1 0 0,0 0 1 0 0,0-2-1 0 0,24-4 1 0 0,22 8 1029 0 0,-23 1-235 0 0,30 8-363 0 0,-64-11-603 0 0,-2 10 61 0 0,0-1-1 0 0,-2 1 1 0 0,2 0 0 0 0,-5 14-1 0 0,-5 81 46 0 0,8-91 30 0 0,0-1-1 0 0,0 2 1 0 0,4 22 0 0 0,-2-8-53 0 0,14 17-72 0 0,-1 30 32 0 0,-7-49 39 0 0,-1 2 1 0 0,-3-1 0 0 0,-2 33-1 0 0,0-58-127 0 0,0 1 0 0 0,0-1 0 0 0,-2 0 0 0 0,2 0 0 0 0,-2 0-1 0 0,0 1 1 0 0,2-1 0 0 0,-1 0 0 0 0,-1 0 0 0 0,0 1 0 0 0,0-1 0 0 0,-2 0 0 0 0,-2 3-1 0 0,-3 6 22 0 0,-35 39 51 0 0,36-46-79 0 0,1 0 0 0 0,-3 1 0 0 0,3-1 0 0 0,-3-2 0 0 0,1 2 0 0 0,-1-2 0 0 0,1 1 0 0 0,-1-1 0 0 0,1 0 0 0 0,-1-1 0 0 0,-1 1 0 0 0,1-1 0 0 0,-14-1 0 0 0,-28 10-9 0 0,43-7 0 0 0,-3-1 0 0 0,3-1 0 0 0,-3-1 0 0 0,3 1 0 0 0,-18-1 0 0 0,-41-2 0 0 0,30-1 0 0 0,-63 5 0 0 0,52 4 0 0 0,-39 2 0 0 0,84-9 0 0 0,1 0 0 0 0,-1 0 0 0 0,0 0 0 0 0,0 0 0 0 0,0 0 0 0 0,1-1 0 0 0,-1 1 0 0 0,0-2 0 0 0,2 2 0 0 0,-2-1 0 0 0,0-1 0 0 0,1 2 0 0 0,-1-2 0 0 0,0 1 0 0 0,2-1 0 0 0,-2 1 0 0 0,2-3 0 0 0,-1 3 0 0 0,-1-1 0 0 0,2-1 0 0 0,0 1 0 0 0,-2-1 0 0 0,2 1 0 0 0,0-1 0 0 0,1 2 0 0 0,-1-3 0 0 0,-4-4 0 0 0,-13-17 0 0 0,15 17-29 0 0,0-1-1 0 0,2 0 0 0 0,1 1 0 0 0,-1-2 0 0 0,0 2 0 0 0,0-2 0 0 0,2 1 0 0 0,0 1 0 0 0,2-12 0 0 0,-2 9-76 0 0,0-15-34 0 0,0 0-1 0 0,-4 1 0 0 0,-4-28 1 0 0,3 11 17 0 0,5 34 234 0 0,0 0 0 0 0,0-1 1 0 0,-2 1-1 0 0,2 2 0 0 0,-6-12 1 0 0,2 10-44 0 0,0 0-1 0 0,3 2 1 0 0,-3-2 0 0 0,2 0-1 0 0,0 0 1 0 0,2-1 0 0 0,-2 1 0 0 0,2 0-1 0 0,0 0 1 0 0,0 0 0 0 0,2 0 0 0 0,0 0-1 0 0,-2 0 1 0 0,6-10 0 0 0,-5 14-62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39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69 628 96 0 0,'0'0'367'0'0,"-1"16"387"0"0,-1-18-638 0 0,0-1-1 0 0,0 1 0 0 0,2 1 0 0 0,-2-2 0 0 0,0 1 1 0 0,0-1-1 0 0,2 1 0 0 0,-2-1 0 0 0,2 1 1 0 0,0-1-1 0 0,-2 1 0 0 0,2-1 0 0 0,0 0 1 0 0,0 1-1 0 0,0-1 0 0 0,0 2 0 0 0,0-7 1 0 0,-3-25 1843 0 0,-1 27-1444 0 0,2-2 0 0 0,-2 0 1 0 0,4 0-1 0 0,-2 1 1 0 0,0-1-1 0 0,2 0 0 0 0,0 0 1 0 0,2-13-1 0 0,-6-42 692 0 0,1 41-859 0 0,1-1 0 0 0,2-33 0 0 0,0 32-99 0 0,0 17-149 0 0,0 1 0 0 0,0-2 0 0 0,-2 1 0 0 0,2-1 0 0 0,-2 2 0 0 0,0-1 0 0 0,0 1 0 0 0,-2-2 0 0 0,2 1 0 0 0,-7-10 0 0 0,7 15-83 0 0,2-1 1 0 0,-2 1-1 0 0,2 1 1 0 0,0-1-1 0 0,0-1 1 0 0,0 1-1 0 0,0 1 1 0 0,0-1-1 0 0,0-1 0 0 0,0 1 1 0 0,0 0-1 0 0,0-1 1 0 0,2 2-1 0 0,-2-1 1 0 0,2 0-1 0 0,-2 1 1 0 0,2-2-1 0 0,-2 1 1 0 0,2 0-1 0 0,-2 1 0 0 0,5-4 1 0 0,-5 5 29 0 0,2-52 161 0 0,10 23-154 0 0,-12 26-46 0 0,2 2 0 0 0,-2-3 0 0 0,0 3 0 0 0,1-1 0 0 0,-1-1 0 0 0,2 1 0 0 0,0 1 0 0 0,-2-3 0 0 0,2 3 0 0 0,0-1 0 0 0,0 1 0 0 0,0-1 0 0 0,0 0 0 0 0,0 1 0 0 0,0-1 0 0 0,-1 1 0 0 0,1-1 0 0 0,0 0 0 0 0,0 1 0 0 0,0 1 0 0 0,2-2 0 0 0,-2 0 0 0 0,0 2 0 0 0,5-3 0 0 0,8 0 17 0 0,1-2-1 0 0,-3 2 0 0 0,2 0 1 0 0,0 1-1 0 0,1 1 1 0 0,29-1-1 0 0,185-8-243 0 0,2 7 157 0 0,-95 8 150 0 0,-61-2-23 0 0,-74-3-63 0 0,0 0 0 0 0,-2 2 1 0 0,2-2-1 0 0,-2 0 0 0 0,2 1 0 0 0,0-1 0 0 0,-2 0 1 0 0,2 2-1 0 0,-2-2 0 0 0,1 0 0 0 0,-1 2 0 0 0,2-2 1 0 0,-2 1-1 0 0,2-1 0 0 0,-2 2 0 0 0,0-2 0 0 0,2 1 1 0 0,-2 1-1 0 0,0-2 0 0 0,2 2 0 0 0,-2-2 0 0 0,0 1 1 0 0,0 1-1 0 0,0-2 0 0 0,2 1 0 0 0,-2 1 0 0 0,0-2 1 0 0,0 3-1 0 0,8 15 37 0 0,-5-13-37 0 0,-1-2 1 0 0,0 2 0 0 0,0-2-1 0 0,0 2 1 0 0,0-2 0 0 0,-2 2 0 0 0,2 0-1 0 0,-2 0 1 0 0,2-2 0 0 0,-2 2 0 0 0,0 4-1 0 0,-6 53 115 0 0,2-43 87 0 0,0-1-1 0 0,1 1 1 0 0,1 0 0 0 0,2 1 0 0 0,0-3 0 0 0,5 28 0 0 0,14 52 82 0 0,-17-81-78 0 0,0 2-1 0 0,-2-2 1 0 0,-2 26-1 0 0,0 1 171 0 0,0-38-336 0 0,1 0 0 0 0,-1-2 0 0 0,0 2 0 0 0,-2 0-1 0 0,2-2 1 0 0,-2 2 0 0 0,0-2 0 0 0,1 2 0 0 0,-1-2 0 0 0,0 1 0 0 0,0-1 0 0 0,0 0-1 0 0,-1 0 1 0 0,1 0 0 0 0,-7 4 0 0 0,-18 12 281 0 0,20-12-314 0 0,-3 1 0 0 0,-1-2 0 0 0,1 1 0 0 0,1-1 0 0 0,-2 1-1 0 0,-18 4 1 0 0,-7 3 1 0 0,-32-6-10 0 0,62-8 0 0 0,-243 0 0 0 0,171 12 0 0 0,63-12 0 0 0,2 0 0 0 0,0-2 0 0 0,-2 0 0 0 0,2-1 0 0 0,-1 0 0 0 0,1 0 0 0 0,0 0 0 0 0,0-2 0 0 0,0 0 0 0 0,-18-10 0 0 0,22 11 0 0 0,7 4 0 0 0,0-2 0 0 0,0 0 0 0 0,1 1 0 0 0,-1-1 0 0 0,0-1 0 0 0,0 1 0 0 0,0 1 0 0 0,1-3 0 0 0,-1 3 0 0 0,2-2 0 0 0,-2-1 0 0 0,2 1 0 0 0,-2 2 0 0 0,3-3 0 0 0,-5-4 0 0 0,4 2 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40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96 17 1400 0 0,'0'0'8426'0'0,"49"-10"-8300"0"0,-31 7-102 0 0,-1 2 1 0 0,-2-1 0 0 0,2 2 0 0 0,32 2 0 0 0,-7-2-4 0 0,70 1 35 0 0,-51 1 271 0 0,65-2 1471 0 0,-31 5-334 0 0,-65-4-1105 0 0,-22-1-320 0 0,-2 2-1 0 0,-1-2 0 0 0,1 0 0 0 0,0 0 0 0 0,-1 0 0 0 0,1 0 0 0 0,11-3 0 0 0,42 30 412 0 0,-55-25-444 0 0,0-1 1 0 0,-2 1 0 0 0,1 0-1 0 0,1-1 1 0 0,-2 1 0 0 0,2-1-1 0 0,-2 1 1 0 0,0 1 0 0 0,2-1-1 0 0,-3 1 1 0 0,1-1 0 0 0,0 1-1 0 0,2-2 1 0 0,-2 3 0 0 0,-2-1-1 0 0,2-1 1 0 0,0 1 0 0 0,0 0 0 0 0,-2 0-1 0 0,3 4 1 0 0,1 2-3 0 0,0 6 57 0 0,-2-1 0 0 0,0 1 0 0 0,0-2 0 0 0,-2 1 0 0 0,0 25 0 0 0,-2-9 3 0 0,4 12 353 0 0,0-22-254 0 0,-2-3 0 0 0,-4 35 0 0 0,2-31-28 0 0,0-2 0 0 0,2 1 0 0 0,0-1 1 0 0,6 29-1 0 0,-2-17 147 0 0,-3-26-216 0 0,-1 0 0 0 0,0-1 0 0 0,0 1 0 0 0,0 0 0 0 0,0 0 0 0 0,0 0 0 0 0,-1 0 0 0 0,1-1 0 0 0,-2 1 0 0 0,0 0 0 0 0,0 0 0 0 0,0 0 1 0 0,0-2-1 0 0,0 2 0 0 0,0 0 0 0 0,-2-2 0 0 0,1 2 0 0 0,1-2 0 0 0,-2 0 0 0 0,-6 5 0 0 0,-3 5 80 0 0,-2-2-1 0 0,2 1 1 0 0,-4-1 0 0 0,1-1 0 0 0,-1-1 0 0 0,0 1 0 0 0,-32 11-1 0 0,41-20-145 0 0,0 1 0 0 0,1 0 0 0 0,-1-2 0 0 0,1 0 0 0 0,-1 1 0 0 0,0-1 0 0 0,-13-1 0 0 0,-1-1 0 0 0,-18 2 0 0 0,-72 10 0 0 0,24 3 0 0 0,69-9-6 0 0,0 0 0 0 0,0-1 0 0 0,-2-2 0 0 0,2-1 0 0 0,0 2 0 0 0,-2-4 0 0 0,-30-1 0 0 0,26-10-20 0 0,25 12 23 0 0,-2 1-1 0 0,0-2 1 0 0,1 1 0 0 0,-1 1-1 0 0,0-2 1 0 0,0 0 0 0 0,0 2-1 0 0,0-1 1 0 0,0 1 0 0 0,0 0-1 0 0,0-2 1 0 0,0 2-1 0 0,-5-2 1 0 0,1 2-6 0 0,-2-1 1 0 0,1-2-1 0 0,-1 1 0 0 0,3 0 0 0 0,-3-1 0 0 0,2 0 1 0 0,-1 0-1 0 0,1 0 0 0 0,0-1 0 0 0,1 1 0 0 0,-11-7 1 0 0,-18-11-28 0 0,17 2-6 0 0,17 18 42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41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61 13 96 0 0,'30'3'886'0'0,"3"0"1"0"0,-3-1-1 0 0,0-2 0 0 0,48-3 1 0 0,21 0 521 0 0,-93 1-1282 0 0,2 0 126 0 0,-3 2-1 0 0,3-1 1 0 0,-2-1-1 0 0,1 2 1 0 0,1 0-1 0 0,-3 0 1 0 0,16 2-1 0 0,6-1 765 0 0,2 1-1 0 0,-1-4 0 0 0,39-1 1 0 0,-39 3-626 0 0,-22 0-336 0 0,-2 0 1 0 0,1 0-1 0 0,1 0 0 0 0,-2 0 0 0 0,2-2 1 0 0,-1 2-1 0 0,-1-1 0 0 0,6-1 0 0 0,-5 1 0 0 0,3 1 0 0 0,-2-2-1 0 0,1 2 1 0 0,-1 0 0 0 0,0 0-1 0 0,1 2 1 0 0,-1-2 0 0 0,0 0 0 0 0,9 3-1 0 0,28 2 237 0 0,-41-5-272 0 0,0 0 0 0 0,-2 0 1 0 0,2-2-1 0 0,0 2 0 0 0,0 0 0 0 0,0 0 0 0 0,-2 0 1 0 0,2 2-1 0 0,0-2 0 0 0,0 0 0 0 0,-1 0 1 0 0,-1 0-1 0 0,2 1 0 0 0,0-1 0 0 0,0 0 0 0 0,-2 2 1 0 0,2-2-1 0 0,0 0 0 0 0,-2 2 0 0 0,2-2 1 0 0,0 1-1 0 0,-2-1 0 0 0,2 2 0 0 0,-2-2 0 0 0,2 1 1 0 0,-2 1-1 0 0,2-2 0 0 0,-2 2 0 0 0,1-1 1 0 0,-1-1-1 0 0,0 2 0 0 0,2-1 0 0 0,-2 1 0 0 0,0-2 1 0 0,2 3-1 0 0,10 7 74 0 0,-12-10-86 0 0,0 0 1 0 0,2 0 0 0 0,-2 0-1 0 0,0 0 1 0 0,1 0-1 0 0,-1 0 1 0 0,0 2-1 0 0,2-2 1 0 0,-2 0 0 0 0,0 0-1 0 0,0 0 1 0 0,2 1-1 0 0,-2-1 1 0 0,0 0 0 0 0,0 0-1 0 0,2 2 1 0 0,-2-2-1 0 0,0 0 1 0 0,0 1 0 0 0,0-1-1 0 0,0 0 1 0 0,2 2-1 0 0,-2-2 1 0 0,0 0-1 0 0,0 2 1 0 0,0-2 0 0 0,0 0-1 0 0,0 1 1 0 0,0-1-1 0 0,0 0 1 0 0,0 2 0 0 0,0-1-1 0 0,11 20 86 0 0,-11-19-86 0 0,2 0 1 0 0,0 1-1 0 0,-2-2 1 0 0,2 1-1 0 0,-2 0 1 0 0,2-1-1 0 0,-2 1 1 0 0,2 1-1 0 0,-2-1 1 0 0,0-1-1 0 0,2 6 1 0 0,-12 70 249 0 0,10-77-248 0 0,0 52 128 0 0,2-10 13 0 0,0-33-19 0 0,0-1 1 0 0,-2 2-1 0 0,0-2 0 0 0,0 2 0 0 0,-2-2 0 0 0,2 1 0 0 0,-2-1 0 0 0,0 0 0 0 0,-1 2 0 0 0,1-2 1 0 0,-2 0-1 0 0,-6 10 0 0 0,8-15-123 0 0,1 2 1 0 0,-1-2 0 0 0,2 2-1 0 0,-2-2 1 0 0,0 2-1 0 0,2-2 1 0 0,0 2 0 0 0,0-2-1 0 0,0 7 1 0 0,0-5-1 0 0,0-2 1 0 0,0 2-1 0 0,-2 0 0 0 0,2 0 1 0 0,-2-1-1 0 0,2 0 1 0 0,-2 1-1 0 0,-2 4 0 0 0,2-6-5 0 0,2 1 0 0 0,-1-1-1 0 0,1 2 1 0 0,0-2-1 0 0,-2 0 1 0 0,2 2-1 0 0,0-2 1 0 0,2 0 0 0 0,-2 2-1 0 0,1 3 1 0 0,-1-4-1 0 0,2-1 1 0 0,-2 0 0 0 0,0 0-1 0 0,0 0 1 0 0,0 1 0 0 0,0-1-1 0 0,0 0 1 0 0,0 0 0 0 0,-2 1-1 0 0,2-1 1 0 0,0 0-1 0 0,-3 5 1 0 0,-1-3 6 0 0,2 0 1 0 0,-2 0-1 0 0,2 1 0 0 0,0-1 0 0 0,0 0 0 0 0,0-1 0 0 0,1 3 1 0 0,-1 6-1 0 0,2-8-1 0 0,0-1 0 0 0,-2 3 0 0 0,0-2 0 0 0,2 0 0 0 0,-2-1 0 0 0,0 1 0 0 0,-2 0 0 0 0,2 0 0 0 0,-7 8 0 0 0,7-12-2 0 0,0 3-1 0 0,0-3 1 0 0,0 1-1 0 0,0-1 1 0 0,0 3 0 0 0,-1-3-1 0 0,1 1 1 0 0,0 0-1 0 0,-2-2 1 0 0,2 1-1 0 0,-2 1 1 0 0,2-1 0 0 0,-3 1-1 0 0,-12 4 44 0 0,3-4 76 0 0,3 1-1 0 0,0-1 0 0 0,-3-2 1 0 0,3 1-1 0 0,-2-1 1 0 0,-22-1-1 0 0,7 1 98 0 0,-37-3-19 0 0,46 1-173 0 0,-2 0 0 0 0,0 2 0 0 0,-30 4 0 0 0,-29 17 28 0 0,72-17-50 0 0,-1 0-1 0 0,-1-1 0 0 0,1 0 0 0 0,-1 0 0 0 0,1-1 0 0 0,-2 0 0 0 0,1-1 0 0 0,1 1 0 0 0,-3-2 0 0 0,3 1 0 0 0,-1-1 0 0 0,-1-1 0 0 0,-16-1 0 0 0,-7-11-6 0 0,28 10 0 0 0,0 1 0 0 0,1 1 0 0 0,-1-2 0 0 0,-2 1 0 0 0,3 0 0 0 0,-1 1 0 0 0,-2 1 0 0 0,-5-2 0 0 0,7 1 0 0 0,3-1 0 0 0,-1 0 0 0 0,-2 1 0 0 0,2-1 0 0 0,1 0 0 0 0,-1-1 0 0 0,0 2 0 0 0,0-3 0 0 0,0 1 0 0 0,1 2 0 0 0,-1-3 0 0 0,2 1 0 0 0,-2 0 0 0 0,0 0 0 0 0,2-1 0 0 0,0 1 0 0 0,-1 0 0 0 0,1-2 0 0 0,0 2 0 0 0,-2-7 0 0 0,4 9 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42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80 141 5520 0 0,'0'0'8713'0'0,"19"-47"-8136"0"0,-15 39-529 0 0,1 2 0 0 0,1 0-1 0 0,0-1 1 0 0,-1 1 0 0 0,1-1-1 0 0,0 1 1 0 0,13-9 0 0 0,55-2-80 0 0,-63 13 7 0 0,-1 3 0 0 0,1 1 0 0 0,1-2 0 0 0,-3 2 1 0 0,24 0-1 0 0,-22 0-9 0 0,46 2-63 0 0,-42-2 94 0 0,145-5-66 0 0,-55 2 181 0 0,-29 1 201 0 0,17 4-89 0 0,-88-2-219 0 0,-1 0 1 0 0,2 1 0 0 0,-2-1-1 0 0,1 0 1 0 0,-1 2-1 0 0,2-2 1 0 0,-2 1-1 0 0,1 1 1 0 0,-1 0 0 0 0,2-1-1 0 0,-2 1 1 0 0,0 0-1 0 0,-1-1 1 0 0,1 2-1 0 0,2-1 1 0 0,3 6 0 0 0,3 11 19 0 0,-10-19-20 0 0,0 2 0 0 0,-2 0 0 0 0,1-1-1 0 0,-1 2 1 0 0,2-1 0 0 0,-2 0 0 0 0,2-1-1 0 0,-2 1 1 0 0,0-1 0 0 0,2 1-1 0 0,-2 0 1 0 0,0-1 0 0 0,0 3 0 0 0,0-3-1 0 0,0 1 1 0 0,0-1 0 0 0,0 1 0 0 0,0 0-1 0 0,-2 1 1 0 0,2-2 0 0 0,0 1-1 0 0,-2 1 1 0 0,0 2 28 0 0,2 0 0 0 0,0 1 0 0 0,-1-1 0 0 0,1 0-1 0 0,0 0 1 0 0,1 0 0 0 0,-1 0 0 0 0,0-1 0 0 0,4 6 0 0 0,2 29 281 0 0,15 20 34 0 0,-21 85 664 0 0,2-109-849 0 0,0-25-59 0 0,-2-1-1 0 0,0 3 1 0 0,0-3-1 0 0,-2 3 1 0 0,2-3-1 0 0,-8 17 1 0 0,-3 35 429 0 0,9-53-490 0 0,-2-1 0 0 0,0-1 0 0 0,0 1-1 0 0,1-1 1 0 0,-1 1 0 0 0,-2-1 0 0 0,0-1 0 0 0,1 1-1 0 0,-1-1 1 0 0,0 0 0 0 0,1 0 0 0 0,-1 0 0 0 0,-2 0-1 0 0,1-1 1 0 0,1 0 0 0 0,-2 0 0 0 0,-12 4 0 0 0,8-3 15 0 0,-3-1 0 0 0,2 0 0 0 0,-1 0 0 0 0,1-3 0 0 0,-29 6 1 0 0,6-4 8 0 0,-38 15 5 0 0,0-6-31 0 0,45-7-26 0 0,1 0 0 0 0,-1-2 0 0 0,-35 2 0 0 0,46-3-12 0 0,13-2-3 0 0,-1 0 1 0 0,0 1 0 0 0,1-1 0 0 0,-1 0-1 0 0,-2 0 1 0 0,3-1 0 0 0,-1 1 0 0 0,-9-3-1 0 0,9-1 0 0 0,0 0 0 0 0,1 0 0 0 0,-1 1 0 0 0,0 0 0 0 0,-1 1 0 0 0,1-1 0 0 0,-2 1 0 0 0,3 1 0 0 0,-3-2 0 0 0,2 3 0 0 0,-1-2 0 0 0,-10 0 0 0 0,-92-2 0 0 0,98 4 0 0 0,7 0 2 0 0,2-2-1 0 0,-2 2 1 0 0,2-2-1 0 0,-1 2 1 0 0,-1-1-1 0 0,2 1 0 0 0,-2-2 1 0 0,2 0-1 0 0,0 1 1 0 0,-2-1-1 0 0,3 1 1 0 0,-1-1-1 0 0,-2 0 1 0 0,2 1-1 0 0,0-1 1 0 0,0 1-1 0 0,0-3 0 0 0,0 3 1 0 0,0-1-1 0 0,-1-3 1 0 0,-1-1 2 0 0,0-1 1 0 0,0 1 0 0 0,0 0-1 0 0,1-1 1 0 0,1 1-1 0 0,-4-10 1 0 0,-2-22 9 0 0,3 3 0 0 0,-1-70-1 0 0,6 89-13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43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1 140 6520 0 0,'0'0'4409'0'0,"25"-57"-2817"0"0,-25 56-1568 0 0,0-1 1 0 0,0 0-1 0 0,2 1 1 0 0,-2-1-1 0 0,2 1 1 0 0,-2-1-1 0 0,1 0 1 0 0,-1 1-1 0 0,2-1 1 0 0,-2 2-1 0 0,2-2 0 0 0,0 1 1 0 0,-2-1-1 0 0,2 1 1 0 0,0 1-1 0 0,0-2 1 0 0,0 0-1 0 0,0 2 1 0 0,0-1-1 0 0,-1 1 1 0 0,1-2-1 0 0,0 2 1 0 0,0-1-1 0 0,0 1 1 0 0,2-2-1 0 0,60-1 590 0 0,-54 3-474 0 0,-2 0-1 0 0,-1 0 1 0 0,1 0-1 0 0,-1-2 1 0 0,1 2 0 0 0,0-1-1 0 0,7-3 1 0 0,-6 3-1 0 0,-1-3 0 0 0,0 3 1 0 0,-1 1-1 0 0,3-2 1 0 0,-3 1-1 0 0,3 1 1 0 0,9 0-1 0 0,-12 1-72 0 0,1-1 0 0 0,0 0-1 0 0,-1 0 1 0 0,1-1 0 0 0,-1 1-1 0 0,1-2 1 0 0,-2 0 0 0 0,1 1-1 0 0,1-1 1 0 0,9-4 0 0 0,-9 4 1 0 0,1-1 1 0 0,-1 1-1 0 0,1 1 1 0 0,1 1-1 0 0,-3-2 1 0 0,3 2 0 0 0,-1 0-1 0 0,1 0 1 0 0,9 2-1 0 0,-6 1 2 0 0,2-3 1 0 0,-1 2-1 0 0,-1-2 0 0 0,2 0 1 0 0,-1-2-1 0 0,22-1 0 0 0,7-2 235 0 0,1 0 0 0 0,64 5-1 0 0,-77 0-131 0 0,-29 0-161 0 0,-2 0 0 0 0,0 0 0 0 0,2 0 1 0 0,-2 0-1 0 0,2 0 0 0 0,-2 2 0 0 0,0-2 1 0 0,2 0-1 0 0,-2 0 0 0 0,1 1 0 0 0,-1-1 0 0 0,0 0 1 0 0,2 0-1 0 0,-2 2 0 0 0,0-2 0 0 0,2 0 1 0 0,-2 1-1 0 0,0-1 0 0 0,0 0 0 0 0,2 2 0 0 0,-2-2 1 0 0,0 2-1 0 0,0-2 0 0 0,0 0 0 0 0,0 1 1 0 0,0-1-1 0 0,2 2 0 0 0,-2 0 0 0 0,6 27 253 0 0,-4-12-86 0 0,0-10-160 0 0,-1-2-1 0 0,-1-1 1 0 0,2 3-1 0 0,-2-2 1 0 0,0 1-1 0 0,0-1 1 0 0,-2 6-1 0 0,2-4 1 0 0,-1-1 0 0 0,1 1 0 0 0,0-3 0 0 0,1 3 0 0 0,-1-1 0 0 0,2 7-1 0 0,0-10-16 0 0,-2 2-1 0 0,2 0 0 0 0,-2-2 1 0 0,0 2-1 0 0,0-2 0 0 0,-2 2 1 0 0,2-2-1 0 0,0 2 1 0 0,-4 6-1 0 0,3-7 0 0 0,1-1 1 0 0,-2 0-1 0 0,2 0 0 0 0,0 2 1 0 0,0-2-1 0 0,-2 1 0 0 0,2-1 0 0 0,2 0 1 0 0,-2 2-1 0 0,0-2 0 0 0,0 0 1 0 0,2 1-1 0 0,-2-1 0 0 0,3 6 1 0 0,7 8 88 0 0,-3-1 0 0 0,-1 0 1 0 0,2 0-1 0 0,-4 0 0 0 0,1 2 0 0 0,1 27 1 0 0,-8 72 368 0 0,0-47-257 0 0,2-22 70 0 0,0-48-270 0 0,-2 2 0 0 0,2-1 0 0 0,-2 1 0 0 0,2 0 1 0 0,-2-1-1 0 0,2-1 0 0 0,-1 2 0 0 0,-1-1 0 0 0,2 1 0 0 0,-2-2 0 0 0,0 2 0 0 0,2-1 1 0 0,-2-1-1 0 0,0 2 0 0 0,0-2 0 0 0,0 1 0 0 0,0-1 0 0 0,0 0 0 0 0,-1 2 0 0 0,-47 16 57 0 0,31-12-47 0 0,-4 1-12 0 0,1-1 0 0 0,1 1 0 0 0,-46 4 0 0 0,-104-2 0 0 0,116-7 0 0 0,0 0 0 0 0,-90 14 0 0 0,126-13 0 0 0,-2-1 0 0 0,0-1 0 0 0,-36-2 0 0 0,10 1 0 0 0,47 0 0 0 0,-2-2 0 0 0,2 2 0 0 0,-2 0 0 0 0,0 0 0 0 0,2-2 0 0 0,-2 2 0 0 0,2 0 0 0 0,-2-1 0 0 0,2 1 0 0 0,-2-2 0 0 0,2 2 0 0 0,-1-1 0 0 0,1 1 0 0 0,-2-2 0 0 0,2 2 0 0 0,0-2 0 0 0,-2 2 0 0 0,2-1 0 0 0,0-1 0 0 0,-2 2 0 0 0,2-1 0 0 0,0 1 0 0 0,0-2 0 0 0,0-1 0 0 0,-12-36 0 0 0,5 13 0 0 0,-3 0 0 0 0,10 22 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44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0 103 7936 0 0,'0'0'7064'0'0,"27"3"-5654"0"0,-25-8-1381 0 0,-1 0 0 0 0,1 0 0 0 0,0-1 0 0 0,2 3 0 0 0,-2-2-1 0 0,2 0 1 0 0,0 0 0 0 0,-3 0 0 0 0,3 2 0 0 0,0-2 0 0 0,2 2 0 0 0,-2-2 0 0 0,-1 2 0 0 0,3 0-1 0 0,-2-1 1 0 0,2 1 0 0 0,-1 0 0 0 0,-1 1 0 0 0,2-1 0 0 0,7-2 0 0 0,-5 4-16 0 0,-1 1-1 0 0,3-2 1 0 0,-3 2 0 0 0,3-1 0 0 0,-2 1-1 0 0,-1 1 1 0 0,3-1 0 0 0,9 2 0 0 0,-10-1-4 0 0,3 1 0 0 0,-1-2 0 0 0,-2 0 0 0 0,24-2 0 0 0,62-4 181 0 0,91 6 1712 0 0,-133-7-1610 0 0,-36 4-279 0 0,-1 2 0 0 0,1-1 1 0 0,-2 2-1 0 0,2 0 0 0 0,17 0 1 0 0,71 8 56 0 0,-73 21-70 0 0,-28-29 0 0 0,-2 2 0 0 0,0-1 0 0 0,0 1 0 0 0,0 0 0 0 0,0-1 0 0 0,-1 1 0 0 0,1 1 0 0 0,-2-1 0 0 0,2-1 0 0 0,0 1 0 0 0,0 1 0 0 0,-2-1 0 0 0,2-1 0 0 0,-2 2 0 0 0,2-1 0 0 0,-2 0 0 0 0,0 1 0 0 0,0-1 0 0 0,2 1 0 0 0,-2 3 0 0 0,2 60 0 0 0,-2-54 0 0 0,-12 25-1 0 0,12-34 13 0 0,-2 0-1 0 0,0 0 1 0 0,1 0-1 0 0,1 1 1 0 0,-2-1-1 0 0,2 0 0 0 0,0 0 1 0 0,-2 1-1 0 0,2-1 1 0 0,0 0-1 0 0,0 0 1 0 0,0 0-1 0 0,2 2 1 0 0,0 2-1 0 0,3 80 1100 0 0,-1-76-1055 0 0,-2 2 1 0 0,-2-2 0 0 0,0 2 0 0 0,0 18 0 0 0,0 33-8 0 0,9-22-28 0 0,-5-26 42 0 0,0 0 0 0 0,0 31-1 0 0,-4-44-56 0 0,0-1 0 0 0,-2 1 0 0 0,2-1 0 0 0,-2 1-1 0 0,2-2 1 0 0,-2 1 0 0 0,2 1 0 0 0,-2-1 0 0 0,0 0 0 0 0,0 1-1 0 0,1-2 1 0 0,-1 1 0 0 0,0 0 0 0 0,0-1 0 0 0,0 2 0 0 0,0-1-1 0 0,0 0 1 0 0,-2-2 0 0 0,2 1 0 0 0,1 1 0 0 0,-1-1 0 0 0,-8 3-1 0 0,4-3 12 0 0,-1 3-1 0 0,-1-3 0 0 0,3 2 0 0 0,-3-1 1 0 0,0 0-1 0 0,1-2 0 0 0,-16 3 0 0 0,-150 11 80 0 0,36-6-96 0 0,129-8 1 0 0,1 0 0 0 0,1 2 0 0 0,-2 0 0 0 0,1-1 0 0 0,1 1 0 0 0,-1-1 0 0 0,-12 7 0 0 0,13-4 0 0 0,-2-3 0 0 0,3 3 0 0 0,-3-3 0 0 0,2 1 0 0 0,-1-1 0 0 0,-1 1 0 0 0,-13 1 0 0 0,-169-1 7 0 0,184-4-8 0 0,-1 2 0 0 0,1-1 0 0 0,-2 1 0 0 0,3-2 0 0 0,-1 0 0 0 0,-2 1 0 0 0,3-2 0 0 0,-1 1 0 0 0,0-1 0 0 0,1-1 0 0 0,-1 3 0 0 0,0-2 0 0 0,0-2 0 0 0,3 2 0 0 0,-3-1 0 0 0,2 0 0 0 0,-2 0 0 0 0,3-1 0 0 0,-1 1 0 0 0,-6-8 0 0 0,3-10 0 0 0,7 17 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45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1 677 7936 0 0,'0'0'5904'0'0,"19"16"-5114"0"0,-15-16-663 0 0,0 1-1 0 0,-1 1 0 0 0,1 0 1 0 0,0-1-1 0 0,-2 1 0 0 0,2-1 1 0 0,0 1-1 0 0,-1 0 0 0 0,-1 1 1 0 0,2-1-1 0 0,2 2 1 0 0,-4-2-93 0 0,0 1 0 0 0,-1-1 0 0 0,3-1 0 0 0,-2 1 0 0 0,2 0 1 0 0,-2-1-1 0 0,2 1 0 0 0,-2-1 0 0 0,1-1 0 0 0,-1 2 0 0 0,2 0 0 0 0,0-2 1 0 0,3 1-1 0 0,28 4 151 0 0,-28-3-125 0 0,3-1 0 0 0,-1 1 0 0 0,-1 0 0 0 0,1-2-1 0 0,-1 0 1 0 0,2 0 0 0 0,14-2 0 0 0,-12 0 43 0 0,-1 1 1 0 0,0-1-1 0 0,1 2 1 0 0,1 0 0 0 0,14 0-1 0 0,-14 2 20 0 0,0-2 0 0 0,-1 0 0 0 0,1 0 0 0 0,0-2 0 0 0,14-1-1 0 0,-16 1-63 0 0,1 1 0 0 0,1 1 0 0 0,-1 0-1 0 0,-1 0 1 0 0,2 0 0 0 0,14 3 0 0 0,26 0 161 0 0,54-9 387 0 0,-102 6-597 0 0,1 0 0 0 0,0-2 1 0 0,-2 0-1 0 0,1 2 0 0 0,-1-1 0 0 0,2-1 0 0 0,7-3 0 0 0,0-1-7 0 0,-9 6-7 0 0,0-2 1 0 0,-2 2-1 0 0,2-1 1 0 0,-2 1 0 0 0,1-2-1 0 0,-1 1 1 0 0,2-1-1 0 0,-2 0 1 0 0,2 1-1 0 0,-2-1 1 0 0,0 0 0 0 0,-1 1-1 0 0,3-1 1 0 0,-2 1-1 0 0,0-1 1 0 0,0-1-1 0 0,0 1 1 0 0,0-1 0 0 0,0 1-1 0 0,-2-1 1 0 0,2 2-1 0 0,-1-3 1 0 0,1-2-1 0 0,0 3 40 0 0,-2-2 0 0 0,2 2 0 0 0,-2-2 0 0 0,2 2 0 0 0,0-2 0 0 0,0 1 0 0 0,4-5 0 0 0,-5 4-23 0 0,3 0 1 0 0,-2 2-1 0 0,0-2 0 0 0,0 0 1 0 0,0 0-1 0 0,0 1 1 0 0,-2-1-1 0 0,2-5 0 0 0,-2 7-9 0 0,2 0-1 0 0,-2-1 0 0 0,2 1 0 0 0,-2 0 1 0 0,1 0-1 0 0,1 0 0 0 0,0-1 1 0 0,0 1-1 0 0,2-2 0 0 0,-2 2 1 0 0,0 0 0 0 0,0 0-1 0 0,0-1 1 0 0,-1 1 0 0 0,1 0 0 0 0,0-2 0 0 0,-2 2-1 0 0,2 0 1 0 0,0-7 0 0 0,19-140 76 0 0,-15 99-47 0 0,-3 43-24 0 0,-1-2 0 0 0,-2 2 0 0 0,2-2 0 0 0,-2 0 0 0 0,0 2 0 0 0,0-1 0 0 0,-2 1-1 0 0,-1-12 1 0 0,-16-70 86 0 0,11 72-90 0 0,6 12-2 0 0,0 1 0 0 0,0-1 0 0 0,0 1 0 0 0,0 0 0 0 0,-1 0 0 0 0,-1-1 0 0 0,2 1 0 0 0,-2 0 0 0 0,0 2 0 0 0,-1-2 0 0 0,-7-6 0 0 0,6 8-11 0 0,1-2 0 0 0,1 1 0 0 0,-2 1 0 0 0,-1 0-1 0 0,1 1 1 0 0,0-1 0 0 0,1 2 0 0 0,-3-3 0 0 0,2 3 0 0 0,-1-1-1 0 0,1 1 1 0 0,-2-1 0 0 0,3 2 0 0 0,-3 0 0 0 0,-9-2 0 0 0,-34-4-30 0 0,28 4 17 0 0,-2 1-1 0 0,2-1 0 0 0,-1 2 0 0 0,1 0 0 0 0,-46 8 0 0 0,-47 0-39 0 0,10-6 84 0 0,1-1 1 0 0,101-1-12 0 0,-1 0 1 0 0,1 2-1 0 0,0-2 1 0 0,0 2-1 0 0,-1-1 0 0 0,1-1 1 0 0,0 2-1 0 0,0-1 1 0 0,0 1-1 0 0,1 1 0 0 0,-1-1 1 0 0,0-1-1 0 0,0 3 0 0 0,0-3 1 0 0,1 3-1 0 0,1-1 1 0 0,-2-2-1 0 0,0 3 0 0 0,2-1 1 0 0,-3 5-1 0 0,-18 13 81 0 0,21-18-77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46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51 150 7528 0 0,'0'0'970'0'0,"12"-3"2724"0"0,-12 1-3578 0 0,-2 0 1 0 0,2 2-1 0 0,0-1 1 0 0,0-1-1 0 0,-2 1 1 0 0,2-1 0 0 0,0 0-1 0 0,0 1 1 0 0,0 1-1 0 0,0-2 1 0 0,0 1-1 0 0,0-1 1 0 0,0 0-1 0 0,0 1 1 0 0,0-1 0 0 0,0 0-1 0 0,0 2 1 0 0,2-1-1 0 0,-2-1 1 0 0,0 1-1 0 0,2-1 1 0 0,-2 2-1 0 0,0-2 1 0 0,2 1 0 0 0,-2-1-1 0 0,2 2 1 0 0,-2-1-1 0 0,1-1 1 0 0,3 0-1 0 0,46-20 891 0 0,-12 6-759 0 0,-25 4 158 0 0,-2 3 175 0 0,7 6-390 0 0,69-12 663 0 0,-87 15-740 0 0,53-5 239 0 0,-45 5-320 0 0,3 0 23 0 0,-1 0 0 0 0,1 0 0 0 0,1 0-1 0 0,16-5 1 0 0,58-4 197 0 0,-71 7-259 0 0,0 0-1 0 0,2 1 0 0 0,-2 1 0 0 0,1 0 1 0 0,18 3-1 0 0,-19-1-132 0 0,0-2 0 0 0,2 1 0 0 0,-1-2 0 0 0,-1 1 0 0 0,0-2 0 0 0,21-3 0 0 0,-28 4 80 0 0,-1 1 0 0 0,1 0 1 0 0,-2-2-1 0 0,1 4 0 0 0,1-2 0 0 0,9 1 0 0 0,15 1-77 0 0,-32-2 123 0 0,10 14-1175 0 0,-8-12 1159 0 0,-2 0 0 0 0,2-2 0 0 0,-1 1 1 0 0,-1 1-1 0 0,2-1 0 0 0,-2 1 0 0 0,2-2 0 0 0,-2 2 0 0 0,0-1 1 0 0,2 1-1 0 0,-2-1 0 0 0,0 1 0 0 0,2 0 0 0 0,-2-2 0 0 0,0 5 0 0 0,13 56-812 0 0,-7 77-101 0 0,5-35 791 0 0,1 21 459 0 0,-12-117-243 0 0,0 6 367 0 0,0 0-1 0 0,0 0 1 0 0,-2-1-1 0 0,0 0 1 0 0,-4 15-1 0 0,3-22-408 0 0,-1 1-1 0 0,0-1 1 0 0,0 0-1 0 0,-2 0 1 0 0,3 0-1 0 0,-3 0 0 0 0,2-1 1 0 0,-2 1-1 0 0,1-2 1 0 0,-1 2-1 0 0,-2-1 1 0 0,3-1-1 0 0,-1 0 1 0 0,-2 0-1 0 0,3 0 0 0 0,-3-1 1 0 0,-11 4-1 0 0,-51 27 130 0 0,55-27-152 0 0,-3 1 0 0 0,3-1 0 0 0,0-1 0 0 0,-2 0 0 0 0,2-2 0 0 0,-21 3 0 0 0,11-2 308 0 0,0-3-1 0 0,0 1 0 0 0,-43-4 0 0 0,11 1 22 0 0,-95 1 48 0 0,24-10-189 0 0,128 10-167 0 0,-5 0-9 0 0,1 0-1 0 0,0 0 1 0 0,-2-2 0 0 0,3 2-1 0 0,-3-1 1 0 0,2 1-1 0 0,0-2 1 0 0,-7-1-1 0 0,7-2-10 0 0,2 0-1 0 0,0 0 1 0 0,-1 1-1 0 0,1-1 1 0 0,0 0-1 0 0,0 0 1 0 0,2 0-1 0 0,-2 0 1 0 0,2 1-1 0 0,-2-6 1 0 0,-6-26 1 0 0,3 22 3 0 0,1-2-1 0 0,0 1 1 0 0,0-1-1 0 0,2 2 1 0 0,1-20-1 0 0,-7-35 73 0 0,6 64-69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47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0 107 8840 0 0,'0'0'2905'0'0,"36"-48"-1528"0"0,-34 46-1343 0 0,0 1 0 0 0,0-1 0 0 0,2 1 0 0 0,-2-1 0 0 0,-1 0 0 0 0,3 1 0 0 0,-2-1 0 0 0,2 2 0 0 0,-2-1 0 0 0,2 1 0 0 0,-2-2 0 0 0,1 2 0 0 0,-1-2 0 0 0,2 2 0 0 0,4-1 0 0 0,54-1 212 0 0,-16 0 307 0 0,110-2 685 0 0,-133 4-1028 0 0,155-10 627 0 0,-117-5-738 0 0,72 19 43 0 0,-133-4-78 0 0,0-2-61 0 0,0 2 0 0 0,0 0-1 0 0,0-2 1 0 0,2 2-1 0 0,-2 0 1 0 0,0-1-1 0 0,0 1 1 0 0,0 0-1 0 0,2 0 1 0 0,-2-2 0 0 0,0 2-1 0 0,0 0 1 0 0,2 0-1 0 0,-2-1 1 0 0,0 1-1 0 0,2 0 1 0 0,-2 0-1 0 0,0 0 1 0 0,2-2-1 0 0,-2 2 1 0 0,0 0 0 0 0,2 0-1 0 0,-2 0 1 0 0,0 0-1 0 0,2 0 1 0 0,-2 0-1 0 0,0 0 1 0 0,2 0-1 0 0,-2 0 1 0 0,0 0-1 0 0,1 0 1 0 0,1 0 0 0 0,29 2 102 0 0,-20-2-61 0 0,-9 0-37 0 0,2 1 0 0 0,-2-1 0 0 0,0 0 1 0 0,2 2-1 0 0,-3-1 0 0 0,1-1 0 0 0,0 2 0 0 0,0-2 0 0 0,0 2 1 0 0,0-1-1 0 0,0 1 0 0 0,0 0 0 0 0,0-1 0 0 0,0 1 1 0 0,-1-1-1 0 0,1 1 0 0 0,0 0 0 0 0,0-1 0 0 0,-2 1 1 0 0,2-1-1 0 0,-2 1 0 0 0,2 3 0 0 0,6 88 284 0 0,-8 97 1218 0 0,9-96-1194 0 0,-9-81-140 0 0,0 1-10 0 0,0 1 0 0 0,0-2 1 0 0,-2 1-1 0 0,0 1 0 0 0,-7 18 0 0 0,-16 11-68 0 0,6-17-98 0 0,15-22 1 0 0,0-2 0 0 0,1 1 0 0 0,-3-1 0 0 0,0 0 0 0 0,2-1 0 0 0,-1 1 0 0 0,-1 0 0 0 0,0-1 0 0 0,1-1 0 0 0,1 1 0 0 0,-4 0 0 0 0,2-1 0 0 0,1 1 0 0 0,-1-2 0 0 0,0 1 0 0 0,1-1 0 0 0,-1 0 0 0 0,-7 0 0 0 0,-41 8 0 0 0,37-4 0 0 0,0-3 0 0 0,0 1 0 0 0,0 0 0 0 0,-34-4 0 0 0,15 2 0 0 0,22 0 0 0 0,-1 2 0 0 0,2-1 0 0 0,-27 9 0 0 0,25-7 0 0 0,-1 0 0 0 0,1-1 0 0 0,-29 3 0 0 0,-237 0 0 0 0,270-25 0 0 0,9 15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48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8 647 6928 0 0,'0'0'4776'0'0,"26"37"-1430"0"0,-14-32-3340 0 0,-3 0 1 0 0,3 0-1 0 0,-1-2 0 0 0,0 2 1 0 0,1-2-1 0 0,1-1 0 0 0,-2 1 0 0 0,1-2 1 0 0,1 1-1 0 0,-1-2 0 0 0,1 2 1 0 0,-2-2-1 0 0,24-4 0 0 0,-3 4 8 0 0,40 5 155 0 0,-53-3-130 0 0,0-1 1 0 0,0 1 0 0 0,2-2-1 0 0,-2 0 1 0 0,23-3-1 0 0,70-8 73 0 0,-97 9-85 0 0,-1 2-1 0 0,1-2 0 0 0,0 4 1 0 0,0-2-1 0 0,27 5 0 0 0,32 1 138 0 0,-30-25-20 0 0,-42 17-128 0 0,0 2 1 0 0,0-1-1 0 0,-2-1 1 0 0,2 2 0 0 0,-1-2-1 0 0,1 1 1 0 0,0-1 0 0 0,0 1-1 0 0,-2 1 1 0 0,2-2-1 0 0,-2 0 1 0 0,2 1 0 0 0,0-1-1 0 0,-2 1 1 0 0,2-1 0 0 0,-2 0-1 0 0,0 1 1 0 0,2-1-1 0 0,-2-1 1 0 0,0 1 0 0 0,0 1-1 0 0,0-3 1 0 0,9-15 95 0 0,-7 13-53 0 0,0-1 1 0 0,0 1-1 0 0,0 1 0 0 0,-2-2 0 0 0,2 1 1 0 0,-2 0-1 0 0,0-1 0 0 0,0 2 0 0 0,-2-1 1 0 0,0-9-1 0 0,0-14 162 0 0,2 29-189 0 0,9-46 122 0 0,-9 26 170 0 0,-1 1 1 0 0,-11-34-1 0 0,14 21 309 0 0,-2 28-608 0 0,2 1 0 0 0,-2 0 0 0 0,0 1 0 0 0,0-1 0 0 0,0 0 0 0 0,0 0 0 0 0,0-1 0 0 0,0 3 0 0 0,0-2 0 0 0,-2-1 0 0 0,2 1 0 0 0,-2 0 0 0 0,2 1 0 0 0,-4-4 0 0 0,2-1 61 0 0,2 1 0 0 0,0 0 0 0 0,0-1 0 0 0,0-1-1 0 0,2 2 1 0 0,-2-1 0 0 0,2 1 0 0 0,0-1 0 0 0,0 1 0 0 0,6-12 0 0 0,-6 16-54 0 0,1-14 67 0 0,1-1-1 0 0,-2 1 0 0 0,0-2 1 0 0,0 2-1 0 0,-4-33 1 0 0,0 7 24 0 0,2 41-122 0 0,0-2 0 0 0,-2 1 0 0 0,2 0 0 0 0,-2 1 0 0 0,2-1 0 0 0,-2 1 0 0 0,2-3 1 0 0,-2 3-1 0 0,1-1 0 0 0,1 1 0 0 0,-2-1 0 0 0,0 0 0 0 0,0 2 0 0 0,0-1 0 0 0,0-1 1 0 0,0 0-1 0 0,0 1 0 0 0,0 1 0 0 0,0-2 0 0 0,1 1 0 0 0,-1 1 0 0 0,0-2 0 0 0,0 2 0 0 0,0 0 1 0 0,-2-2-1 0 0,2 2 0 0 0,0 0 0 0 0,-3-1 0 0 0,-73-9 36 0 0,70 10-36 0 0,-117-10 63 0 0,104 9-51 0 0,0 1-1 0 0,-38 0 1 0 0,-21 1 13 0 0,-184-7-2 0 0,184 12-24 0 0,78-2 0 0 0,-2-1 0 0 0,2 0 0 0 0,0 0 0 0 0,0 1 0 0 0,1-1 0 0 0,-1 2 0 0 0,0-2 0 0 0,0 0 0 0 0,2 0 0 0 0,-2 2 0 0 0,2-2 0 0 0,-2 7 0 0 0,0 1 0 0 0,-38 94 0 0 0,38-87 0 0 0,0-1 0 0 0,1 32 0 0 0,1-41 0 0 0,17 109 0 0 0,-40 62 47 0 0,19-159 45 0 0,4-17-63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49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71 23 9040 0 0,'0'0'5048'0'0,"71"1"-4543"0"0,-14 6-350 0 0,-48-6-149 0 0,1 1 0 0 0,-1-2 0 0 0,1 1 0 0 0,-1-1 0 0 0,1 0-1 0 0,-1 0 1 0 0,3-1 0 0 0,10-2 0 0 0,-1-1 9 0 0,-2 1 0 0 0,2 0 0 0 0,0 1 0 0 0,36 2 0 0 0,-53 0-10 0 0,11-3 29 0 0,14-2 48 0 0,-16 7 118 0 0,-1-2 1 0 0,-1 0-1 0 0,0 0 1 0 0,20-3-1 0 0,20-2 418 0 0,59 0 308 0 0,-96 7-895 0 0,-1-1 0 0 0,0 1 0 0 0,1-1 0 0 0,22 9 0 0 0,-31-5-23 0 0,1 0 0 0 0,-2 0 1 0 0,2-1-1 0 0,-1 1 0 0 0,-1 2 0 0 0,0-1 0 0 0,5 7 0 0 0,3 6 35 0 0,-10 2-23 0 0,-2-19-19 0 0,0-2 0 0 0,0 2 1 0 0,0-1-1 0 0,0-1 0 0 0,0 2 0 0 0,0-1 1 0 0,0 1-1 0 0,0-2 0 0 0,0 2 1 0 0,0-1-1 0 0,0 1 0 0 0,0-2 1 0 0,0 1-1 0 0,2 1 0 0 0,-2-2 0 0 0,0 2 1 0 0,2-1-1 0 0,-2-1 0 0 0,0 2 1 0 0,1 0-1 0 0,-1-2 0 0 0,2 3 0 0 0,-5 11 4 0 0,-1 17 5 0 0,-2 25 623 0 0,4-41-422 0 0,0-1 0 0 0,2 1 0 0 0,0-1 0 0 0,2 22 0 0 0,10 54 88 0 0,-11-61-241 0 0,-1-21-56 0 0,2 2 0 0 0,-2-2 0 0 0,0 1 0 0 0,-2 1 0 0 0,2-2 1 0 0,-1 2-1 0 0,-1-2 0 0 0,0 1 0 0 0,-2 0 0 0 0,0-1 0 0 0,0 0 0 0 0,1 1 1 0 0,-9 9-1 0 0,5-8 6 0 0,-1-1 1 0 0,0 1-1 0 0,1-2 1 0 0,-1 0-1 0 0,-1 0 1 0 0,-1 0-1 0 0,1-1 1 0 0,-1 1 0 0 0,-15 6-1 0 0,16-11-4 0 0,-1 1 0 0 0,1-1 0 0 0,-1-1 0 0 0,1-1 0 0 0,-1 1 0 0 0,1-1 0 0 0,-1 1-1 0 0,1-2 1 0 0,-1 0 0 0 0,-11 0 0 0 0,6 0-4 0 0,2 0-1 0 0,-2 0 1 0 0,-25 6-1 0 0,26-4 3 0 0,1 0-1 0 0,0-1 1 0 0,0-1 0 0 0,-26 0-1 0 0,28-1 0 0 0,-2 1 1 0 0,-1 0-1 0 0,1 1 1 0 0,0 1-1 0 0,-19 3 0 0 0,13-2-1 0 0,-2-1 0 0 0,2-1 0 0 0,-2 1 0 0 0,0-2 0 0 0,-31-3 0 0 0,-10-1 0 0 0,-33 16 0 0 0,91-16 0 0 0,2 3 0 0 0,0-2 0 0 0,0-1 0 0 0,0 1 0 0 0,2 1 0 0 0,-2-1 0 0 0,0 0 0 0 0,2 0 0 0 0,-1 0 0 0 0,1-1 0 0 0,-2 1 0 0 0,2-3 0 0 0,-2-4 0 0 0,-23-48 0 0 0,25 55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50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41 137 7832 0 0,'0'0'6513'0'0,"11"-45"-5688"0"0,-7 40-806 0 0,2 0 0 0 0,-2 0-1 0 0,1-1 1 0 0,1 3 0 0 0,0-2 0 0 0,-1 0-1 0 0,3 0 1 0 0,-2 2 0 0 0,1 0-1 0 0,-1 0 1 0 0,2-1 0 0 0,-1 1 0 0 0,1 1-1 0 0,-1-1 1 0 0,1 2 0 0 0,0-1 0 0 0,-1 0-1 0 0,1 1 1 0 0,0 1 0 0 0,-1-2-1 0 0,14 2 1 0 0,34-9 54 0 0,-49 7-12 0 0,1 0 1 0 0,1 1 0 0 0,0-1-1 0 0,-1 0 1 0 0,1 2 0 0 0,-1 0-1 0 0,1 0 1 0 0,2 0 0 0 0,7 0 0 0 0,21-1 384 0 0,-33-1-425 0 0,-1 2 0 0 0,0-1 1 0 0,0 1-1 0 0,0 0 0 0 0,-1-2 0 0 0,1 2 0 0 0,2 0 0 0 0,-2 2 0 0 0,5-2 0 0 0,94 11 217 0 0,-88-8-193 0 0,2-1-1 0 0,-2-2 1 0 0,25 0-1 0 0,-21 0 177 0 0,78 6 587 0 0,-89-4-754 0 0,0-2 0 0 0,-1 1 0 0 0,-1 1 0 0 0,1 1 0 0 0,1-1 0 0 0,11 6 1 0 0,-17-6-39 0 0,23 14 69 0 0,-8-13-159 0 0,0 5 471 0 0,-13 18-16 0 0,-4-9-216 0 0,0 1-1 0 0,2 0 1 0 0,5 22 0 0 0,-3-27-118 0 0,2 2 0 0 0,-4-3 0 0 0,1 3-1 0 0,-1-2 1 0 0,0 1 0 0 0,-2 1 0 0 0,0-1 0 0 0,0-1 0 0 0,-5 18 0 0 0,-7-7-1 0 0,10-21-40 0 0,0 0 0 0 0,0 1 0 0 0,1-1-1 0 0,-1 2 1 0 0,2-2 0 0 0,-2 0 0 0 0,2 0 0 0 0,-2 1 0 0 0,2 0 0 0 0,0 4 0 0 0,-10 60 52 0 0,-1-3 6 0 0,9-57-54 0 0,0 0-1 0 0,0 0 0 0 0,-2 0 0 0 0,3-2 0 0 0,-3 2 0 0 0,-8 13 0 0 0,3-13-5 0 0,1 2 0 0 0,-1-2 0 0 0,-1 2 0 0 0,1-2-1 0 0,-3-2 1 0 0,1 2 0 0 0,-1-1 0 0 0,1-1-1 0 0,0 1 1 0 0,-1-3 0 0 0,-1 1 0 0 0,2 0 0 0 0,-3 0-1 0 0,1-2 1 0 0,0 0 0 0 0,-1 1 0 0 0,1-3 0 0 0,-21 2-1 0 0,-231 12-11 0 0,224-9 5 0 0,29-4-16 0 0,-1 0 0 0 0,2-1 0 0 0,-3 1 0 0 0,3-2 0 0 0,-2 0 0 0 0,-1 0 0 0 0,3-2 0 0 0,-16-1 0 0 0,-30-10-95 0 0,50 10 105 0 0,-1 0-1 0 0,2-1 1 0 0,-1 1-1 0 0,1-2 1 0 0,0 1 0 0 0,1 0-1 0 0,-1-1 1 0 0,0 1-1 0 0,-7-12 1 0 0,9 9 1 0 0,0-1 0 0 0,0 0 0 0 0,1 0 0 0 0,1 0 0 0 0,0 0 0 0 0,0 0 0 0 0,0 0 0 0 0,2-15 0 0 0,0 20 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51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39 538 8536 0 0,'0'0'2432'0'0,"-38"19"305"0"0,48 55-1516 0 0,-7-69-1146 0 0,1 1 0 0 0,0-1 0 0 0,0 2-1 0 0,0-3 1 0 0,-1 1 0 0 0,3 2 0 0 0,9 6 0 0 0,-7-5 78 0 0,-1-5 49 0 0,-1 0 0 0 0,2 0 0 0 0,-1 0 0 0 0,-1-1-1 0 0,2 0 1 0 0,-1 1 0 0 0,1-3 0 0 0,-1 2 0 0 0,1-1 0 0 0,2-1 0 0 0,-3 2 0 0 0,1-2-1 0 0,-1 0 1 0 0,11-2 0 0 0,1-3-59 0 0,0 0-1 0 0,-2 2 1 0 0,4 0-1 0 0,-2 1 1 0 0,0 1-1 0 0,0 1 1 0 0,0 0-1 0 0,36 5 1 0 0,-40-5-87 0 0,0 0 0 0 0,0 0 0 0 0,2 0 1 0 0,-1-2-1 0 0,26-6 0 0 0,49-2 172 0 0,-67 10-97 0 0,-1-3 0 0 0,44-7 0 0 0,-58 9-103 0 0,-5 1-19 0 0,0 0 0 0 0,0 0 0 0 0,0 0-1 0 0,-1 0 1 0 0,1 0 0 0 0,0 0 0 0 0,-2 1-1 0 0,2-1 1 0 0,5 2 0 0 0,-9 0-4 0 0,2-2 0 0 0,0 0 0 0 0,0 1 0 0 0,0-1 0 0 0,0 0 0 0 0,0 0 0 0 0,-1 0 0 0 0,-1 0 0 0 0,2 0 0 0 0,0 0 0 0 0,0 0 1 0 0,0 0-1 0 0,0 0 0 0 0,0 0 0 0 0,0 0 0 0 0,0 0 0 0 0,0-1 0 0 0,-2 1 0 0 0,1 0 0 0 0,1-2 0 0 0,0 2 0 0 0,0-2 0 0 0,-2 2 0 0 0,2-1 0 0 0,0 1 0 0 0,2-3 0 0 0,17-14-4 0 0,19-15 4 0 0,-38 31-5 0 0,-2-1 0 0 0,1 0 0 0 0,-1 1 0 0 0,2-2 0 0 0,-2 1 0 0 0,2 0 1 0 0,-2 1-1 0 0,0-1 0 0 0,2-1 0 0 0,-2 1 0 0 0,0 1 0 0 0,0-1 0 0 0,0-1 0 0 0,0 1 0 0 0,0 1 1 0 0,0-3-1 0 0,-2 3 0 0 0,2-1 0 0 0,0 1 0 0 0,-2-3 0 0 0,0 1 0 0 0,1-7 0 0 0,-1 2 0 0 0,2 0 0 0 0,-2 0 0 0 0,2-1 0 0 0,0 1 0 0 0,4-15 0 0 0,-3-4 0 0 0,3-20 0 0 0,-2 39 0 0 0,0 1 0 0 0,0-1 0 0 0,0 0 0 0 0,-2 0 0 0 0,0 2 0 0 0,0-2 0 0 0,0 0 0 0 0,-2 0 0 0 0,2 1 0 0 0,-2-1 0 0 0,0 0 0 0 0,-2 2 0 0 0,-1-10 0 0 0,3 9 0 0 0,0-1 0 0 0,0 0 0 0 0,2 0 0 0 0,0-2 0 0 0,0 2 0 0 0,0 0 0 0 0,0 0 0 0 0,2 0 0 0 0,2-8 0 0 0,-1 0 0 0 0,9-100 0 0 0,-12 114 0 0 0,0 1 0 0 0,0-3 0 0 0,0 3 0 0 0,0-1 0 0 0,0 1 0 0 0,-2-1 0 0 0,2-1 0 0 0,0 1 0 0 0,-2 0 0 0 0,2 1 0 0 0,-2-1 0 0 0,0 1 0 0 0,2-1 0 0 0,-2 0 0 0 0,0 1 0 0 0,2-1 0 0 0,-1 1 0 0 0,-1-1 0 0 0,0 0 0 0 0,0 1 0 0 0,0-1 0 0 0,0 2 0 0 0,0-1 0 0 0,-4-3 0 0 0,-3 1 0 0 0,1 0 0 0 0,-1 1 0 0 0,-1-1 0 0 0,-18 0 0 0 0,3-2 0 0 0,-5 2 38 0 0,-3 0 1 0 0,1 1-1 0 0,-35 2 0 0 0,-5 0 11 0 0,11 0 8 0 0,42 2-228 0 0,0-2 0 0 0,0-2-1 0 0,0 2 1 0 0,-24-7 0 0 0,20 4 83 0 0,0 2 0 0 0,0-1 0 0 0,0 2 0 0 0,-36 3 0 0 0,-7-1-1 0 0,45-1 82 0 0,17 8-1 0 0,0 3 5 0 0,-3 5 18 0 0,-1-3 0 0 0,-1 2 0 0 0,-1-1 0 0 0,1-1 0 0 0,-3 1 0 0 0,-26 22-1 0 0,36-36-14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52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33 59 9344 0 0,'0'0'778'0'0,"57"-11"1989"0"0,-51 11-2586 0 0,23 0 82 0 0,-1 0 0 0 0,1-2-1 0 0,52-8 1 0 0,-73 9-240 0 0,0-1 0 0 0,1 2 0 0 0,-1 0 0 0 0,-1 0-1 0 0,14 0 1 0 0,-13 2-1 0 0,-1-2 0 0 0,-1 0 1 0 0,2 0-1 0 0,-1 0 0 0 0,-1 0 0 0 0,2 0 0 0 0,-3-2 0 0 0,12-1 0 0 0,-5 0 154 0 0,-1 0 0 0 0,3-1 1 0 0,-3 3-1 0 0,0-1 0 0 0,24-1 0 0 0,-9 1 280 0 0,191-7 2469 0 0,-202 7-2854 0 0,-9 2-41 0 0,0 0-1 0 0,-1 0 1 0 0,1 0-1 0 0,0 0 0 0 0,-1 0 1 0 0,3 2-1 0 0,-2-2 1 0 0,-1 1-1 0 0,7 2 1 0 0,13 33 196 0 0,-5 15-246 0 0,1-17 8 0 0,-19-27 21 0 0,0-1-1 0 0,-2 2 1 0 0,2-1 0 0 0,-2 1-1 0 0,0-2 1 0 0,0 1-1 0 0,-2 9 1 0 0,0 8 74 0 0,2-24-68 0 0,0 3 11 0 0,-2 2 0 0 0,2-2-1 0 0,0 2 1 0 0,2 0 0 0 0,-2-2-1 0 0,0 2 1 0 0,2-2 0 0 0,-2 2 0 0 0,4 5-1 0 0,-2-4 14 0 0,0-1 1 0 0,0 1-1 0 0,-2 1 0 0 0,0-1 0 0 0,0 1 0 0 0,0-1 0 0 0,0 1 0 0 0,-4 10 0 0 0,2 11 80 0 0,-8 59 498 0 0,5 9-9 0 0,5-89-596 0 0,0-2 1 0 0,-2-1-1 0 0,2 3 0 0 0,-2-2 0 0 0,0 0 0 0 0,0-1 0 0 0,0 3 0 0 0,-2-2 0 0 0,3 0 1 0 0,-3-1-1 0 0,2 1 0 0 0,-2-2 0 0 0,0 2 0 0 0,0 0 0 0 0,1-2 0 0 0,-9 7 0 0 0,5-4 11 0 0,-3 1-1 0 0,1-1 1 0 0,-1-1-1 0 0,1 2 1 0 0,-1-3-1 0 0,-1 1 0 0 0,1-2 1 0 0,-16 6-1 0 0,-98 11-6 0 0,-102-2-16 0 0,-56-7 0 0 0,277-11 0 0 0,-50-4 0 0 0,53 4 0 0 0,0 0 0 0 0,0-2 0 0 0,2 2 0 0 0,-2 0 0 0 0,0-2 0 0 0,0 2 0 0 0,2-1 0 0 0,-2 1 0 0 0,0-2 0 0 0,2 2 0 0 0,-2-1 0 0 0,1 1 0 0 0,1-2 0 0 0,-2 0 0 0 0,2 2 0 0 0,-2-1 0 0 0,2-1 0 0 0,-2 2 0 0 0,2-1 0 0 0,0-1 0 0 0,-2 0 0 0 0,2 2 0 0 0,0-1 0 0 0,-2-1 0 0 0,2 0 0 0 0,0 1 0 0 0,0 1 0 0 0,0-2 0 0 0,0 1 0 0 0,0-3 0 0 0,0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53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34 562 11656 0 0,'0'0'4930'0'0,"-2"46"-4043"0"0,0-42-880 0 0,2-1-1 0 0,0 0 1 0 0,0 0 0 0 0,0 1 0 0 0,0-1 0 0 0,0 0-1 0 0,2 0 1 0 0,-2 0 0 0 0,2 1 0 0 0,-2-1 0 0 0,2 0-1 0 0,0 0 1 0 0,-2 1 0 0 0,2-1 0 0 0,0-2-1 0 0,0 3 1 0 0,0-1 0 0 0,1-2 0 0 0,-1 3 0 0 0,6 2-1 0 0,-6-4 4 0 0,0 1-1 0 0,2-1 0 0 0,-3 1 0 0 0,3-2 0 0 0,-2 1 0 0 0,2 0 1 0 0,-2-1-1 0 0,2 1 0 0 0,-1-1 0 0 0,-1 1 0 0 0,2 0 0 0 0,0-2 0 0 0,0 1 1 0 0,0-1-1 0 0,-3 2 0 0 0,3-2 0 0 0,0 0 0 0 0,0 1 0 0 0,0-1 1 0 0,-1 0-1 0 0,5 0 0 0 0,224-1 565 0 0,-152-6-376 0 0,-52 7-93 0 0,-14 0-29 0 0,-1 0-1 0 0,-2 0 0 0 0,3 0 0 0 0,-1-1 0 0 0,0-1 1 0 0,18-4-1 0 0,77-6 287 0 0,-34-4-227 0 0,-5 0 513 0 0,-67 15-631 0 0,0 1 0 0 0,-2 0 0 0 0,1-2 0 0 0,1 0 0 0 0,0 2 0 0 0,0-1 0 0 0,0-1 0 0 0,-2 2 0 0 0,2-1 0 0 0,0-1 0 0 0,-2 0 0 0 0,2 1 0 0 0,0 1 0 0 0,-2-2 0 0 0,2 1 0 0 0,-2-1 0 0 0,0 0 0 0 0,1 1 0 0 0,-1-1 0 0 0,0 0 0 0 0,2 1 0 0 0,-2-1 0 0 0,0-1 0 0 0,14-23 106 0 0,-1 17-107 0 0,-13 9-15 0 0,2-2 0 0 0,0 2 1 0 0,-2 0-1 0 0,2-2 0 0 0,-2 2 1 0 0,0 0-1 0 0,2-1 0 0 0,-2 1 0 0 0,1-2 1 0 0,-1 2-1 0 0,0-1 0 0 0,2 1 1 0 0,-2-2-1 0 0,0 0 0 0 0,2 2 1 0 0,-2-1-1 0 0,0 1 0 0 0,0-2 0 0 0,0 2 1 0 0,0-2-1 0 0,0 1 0 0 0,2 1 1 0 0,-2-2-1 0 0,0 1 0 0 0,0 1 1 0 0,0-2-1 0 0,-2 2 0 0 0,2-2 0 0 0,0 1 1 0 0,0 1-1 0 0,0-2 0 0 0,0 2 1 0 0,0-1-1 0 0,-2-1 0 0 0,2 2 1 0 0,0-2-1 0 0,-2 2 0 0 0,2-1 0 0 0,0 1 1 0 0,-1-2-1 0 0,-1 1 0 0 0,-4-11-6 0 0,2 3-1 0 0,0-3 1 0 0,1 1-1 0 0,-1-2 1 0 0,0 2-1 0 0,2 0 1 0 0,2-1-1 0 0,-2-1 0 0 0,4-19 1 0 0,-2 23 4 0 0,-13-201 1 0 0,-1 112 8 0 0,14 95 3 0 0,0-1 0 0 0,0 1 0 0 0,-1 2 0 0 0,1-3 0 0 0,-2 1 0 0 0,0 0 0 0 0,2 0 0 0 0,-2-1 0 0 0,0 3 0 0 0,0-2 0 0 0,0-1 0 0 0,0 3 0 0 0,0-2 0 0 0,-1 1 0 0 0,1-1 0 0 0,0 1 0 0 0,-2 0 0 0 0,2-1 0 0 0,-2 2 0 0 0,0-1 0 0 0,2 0 0 0 0,-1 1 0 0 0,-7-2 0 0 0,-77-12 172 0 0,68 12-176 0 0,0 0 0 0 0,0 1-1 0 0,0 2 1 0 0,0 0 0 0 0,0 0 0 0 0,-31 5 0 0 0,31-4-6 0 0,-17 3-17 0 0,-2-3 0 0 0,0-1-1 0 0,-70-6 1 0 0,75 3 3 0 0,-1 1 0 0 0,-55 5-1 0 0,13-1 15 0 0,68-1-1 0 0,2 3 0 0 0,-1-1 0 0 0,1 0 0 0 0,0 0 0 0 0,1 1 0 0 0,-1-1 0 0 0,-9 8 0 0 0,11 12 0 0 0,4-22 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54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1 131 7632 0 0,'0'0'6854'0'0,"23"-54"-5528"0"0,-21 53-1272 0 0,2-2 0 0 0,-3 1 0 0 0,1 0 0 0 0,0-1 0 0 0,2 1 0 0 0,-2 1 0 0 0,2-1 0 0 0,-2 1 0 0 0,1-1 0 0 0,-1 2 0 0 0,2-2 0 0 0,0 1 0 0 0,-2 1 0 0 0,2-2 0 0 0,-1 2 0 0 0,1-1 1 0 0,-2 1-1 0 0,2 0 0 0 0,0-2 0 0 0,0 2 0 0 0,3 2 0 0 0,-7-2 104 0 0,38-8 98 0 0,-25 3-182 0 0,3 0 0 0 0,-3 2 0 0 0,0-1 0 0 0,3 1 0 0 0,-3 2 0 0 0,29-3-1 0 0,-18 3 44 0 0,71-2 718 0 0,-70 4-696 0 0,0-1 0 0 0,0-1 0 0 0,45-9 1 0 0,-55 8-96 0 0,0 1-1 0 0,1 1 1 0 0,-1-2 0 0 0,0 4 0 0 0,31 1-1 0 0,-29 0-42 0 0,0 0-1 0 0,0-1 0 0 0,0 0 1 0 0,0-1-1 0 0,33-1 0 0 0,-16-1 8 0 0,-34 1-2 0 0,9 1 31 0 0,3-1 0 0 0,-18 3 27 0 0,21 46 357 0 0,-11-46-387 0 0,-2 2 0 0 0,2 1 0 0 0,-2-1 0 0 0,0 0 0 0 0,-1 0 0 0 0,-1 0 1 0 0,2 1-1 0 0,-2-1 0 0 0,2 0 0 0 0,-2 1 0 0 0,0-1 0 0 0,0 0 0 0 0,0 1 0 0 0,-2 4 0 0 0,2 38 288 0 0,12 1-74 0 0,-7-38-194 0 0,-3 0 0 0 0,2 2-1 0 0,-2-2 1 0 0,0 1 0 0 0,-2 0 0 0 0,0 17-1 0 0,-4-4 41 0 0,2 0 0 0 0,4 48 0 0 0,0-65-86 0 0,0-2 1 0 0,0 2 0 0 0,-2-1 0 0 0,0 1-1 0 0,0-2 1 0 0,0 2 0 0 0,0-1-1 0 0,-2 1 1 0 0,2-2 0 0 0,-2 2 0 0 0,0-1-1 0 0,-2 1 1 0 0,2-2 0 0 0,-1 1 0 0 0,-1-1-1 0 0,0 1 1 0 0,0-1 0 0 0,0 1-1 0 0,-1-1 1 0 0,1 0 0 0 0,-9 7 0 0 0,3-6-7 0 0,3-1 1 0 0,-3 1-1 0 0,0-1 0 0 0,1 1 1 0 0,-16 5-1 0 0,1-5 4 0 0,14-4 0 0 0,1 0 0 0 0,-3 1 0 0 0,3-3 0 0 0,-3 2 0 0 0,3-3 0 0 0,-18 4 0 0 0,23-4-6 0 0,0 0 0 0 0,1 1 0 0 0,-3-1 0 0 0,2 2 0 0 0,0-1 0 0 0,1-1 0 0 0,-1 2 0 0 0,-8 3 0 0 0,9-2 0 0 0,-1-1 0 0 0,0-1 0 0 0,0 1 0 0 0,-2 0 0 0 0,3-2 0 0 0,-1 1 0 0 0,0 1 0 0 0,-2-2 0 0 0,-3 1 0 0 0,-122 14 0 0 0,-286-12 0 0 0,412-9 0 0 0,3 4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55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4 599 9144 0 0,'0'0'2736'0'0,"-4"26"-391"0"0,36 2-1555 0 0,-30-25-706 0 0,0 0 0 0 0,2 0 1 0 0,-2 0-1 0 0,2 1 0 0 0,-1-3 1 0 0,1 2-1 0 0,-2-1 0 0 0,2 1 1 0 0,0-1-1 0 0,9 4 0 0 0,67 30 612 0 0,53-14 597 0 0,-125-20-1220 0 0,-1 0-1 0 0,3-1 0 0 0,-3-1 0 0 0,1 0 0 0 0,0 0 0 0 0,-1 0 1 0 0,3 0-1 0 0,-3-1 0 0 0,12-3 0 0 0,31 1 49 0 0,-48 3-117 0 0,102-6 203 0 0,-94 6-180 0 0,-3 0 0 0 0,3 0 0 0 0,-3 0 1 0 0,3 0-1 0 0,-3 1 0 0 0,12 3 0 0 0,37 2 76 0 0,35-16 122 0 0,-26 1-10 0 0,-58 7-200 0 0,-5 2 17 0 0,0 0 0 0 0,0 0 0 0 0,0 0 0 0 0,0 0 0 0 0,0 0 0 0 0,-1 0 0 0 0,1-2 0 0 0,0 2 0 0 0,0 0 0 0 0,0-1 0 0 0,0 1 0 0 0,-2-2 0 0 0,2 2 0 0 0,0-1 0 0 0,0 1 0 0 0,0-2 0 0 0,-1 0 0 0 0,-1 2 0 0 0,2-1 1 0 0,0-1-1 0 0,-2 1 0 0 0,2 1 0 0 0,0-2 0 0 0,-2 0 0 0 0,2 1 0 0 0,-2-1 0 0 0,2 0 0 0 0,-2 1 0 0 0,0-1 0 0 0,2 1 0 0 0,-2-3 0 0 0,0-8 21 0 0,0-6 27 0 0,0 2-1 0 0,0 0 0 0 0,-6-21 1 0 0,4 28-26 0 0,0 1 1 0 0,0-1-1 0 0,0 1 1 0 0,2-16-1 0 0,14-70 208 0 0,-5 41-86 0 0,1 3-97 0 0,1-34 2 0 0,-11-93 55 0 0,0 175-135 0 0,-2 1-1 0 0,2-1 1 0 0,-2 1-1 0 0,0-1 0 0 0,2 0 1 0 0,-1 1-1 0 0,-1 1 1 0 0,0-2-1 0 0,0 0 1 0 0,0 1-1 0 0,0-1 0 0 0,0 2 1 0 0,0-1-1 0 0,0-1 1 0 0,0 2-1 0 0,1-2 0 0 0,-1 2 1 0 0,-4-1-1 0 0,-40-14 8 0 0,-169-7 48 0 0,166 15-49 0 0,2 1 0 0 0,-3 3 0 0 0,1 1 0 0 0,-50 4 0 0 0,9-1-2 0 0,75-1-2 0 0,6 0 6 0 0,-3-1 0 0 0,3 2 0 0 0,-3-1 0 0 0,3 0 1 0 0,-3 2-1 0 0,3-1 0 0 0,-2 1 0 0 0,1 1 0 0 0,1-1 0 0 0,-16 6 0 0 0,15 2 68 0 0,1-1 0 0 0,1 3 0 0 0,1-3 1 0 0,-1 3-1 0 0,0-1 0 0 0,1 0 0 0 0,-6 18 0 0 0,13-22-29 0 0,-2-7-40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56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14 82 9944 0 0,'0'0'5641'0'0,"29"-57"-4299"0"0,-25 56-1294 0 0,1-1 0 0 0,-1 0 0 0 0,0 1 0 0 0,0 1 0 0 0,0-2 0 0 0,1 2 0 0 0,-1-1 0 0 0,0 1-1 0 0,2 0 1 0 0,-3 0 0 0 0,9 0 0 0 0,-1 3 32 0 0,1-2 0 0 0,-1 1 0 0 0,2 0 0 0 0,-1-1 0 0 0,-1-1 0 0 0,1 0 0 0 0,1 0 0 0 0,10-3 0 0 0,43-7 473 0 0,-30 7-241 0 0,23-2 204 0 0,-2 2-1 0 0,97 6 0 0 0,-23 0-235 0 0,-58 6-275 0 0,-71-9-12 0 0,11 22-60 0 0,-11-20 65 0 0,0-1 0 0 0,0 1 0 0 0,0 1-1 0 0,-1-1 1 0 0,1 1 0 0 0,0-1-1 0 0,-2-1 1 0 0,2 2 0 0 0,0-1-1 0 0,-2 1 1 0 0,2 2 0 0 0,2 116-8 0 0,-4-79 54 0 0,-4 85 295 0 0,2-114-366 0 0,-2-3 123 0 0,2-2-1 0 0,2 1 0 0 0,-2 1 1 0 0,2-2-1 0 0,0 2 0 0 0,0-1 0 0 0,2 1 1 0 0,-2-2-1 0 0,2 2 0 0 0,2-1 1 0 0,-2 0-1 0 0,2 0 0 0 0,0-1 0 0 0,7 15 1 0 0,-9-22-90 0 0,-2-1 1 0 0,2 2 0 0 0,-2 0 0 0 0,0-1 0 0 0,2 1 0 0 0,-2-1-1 0 0,0 1 1 0 0,0 0 0 0 0,0-1 0 0 0,0 1 0 0 0,2 0-1 0 0,-2-1 1 0 0,-2 1 0 0 0,2-1 0 0 0,0 1 0 0 0,0 0 0 0 0,0-1-1 0 0,0 1 1 0 0,-2-1 0 0 0,2 1 0 0 0,0 0 0 0 0,-2-1 0 0 0,2 1-1 0 0,-2 1 1 0 0,-36 36 285 0 0,11-10-164 0 0,22-23-149 0 0,-1 2 1 0 0,-2-1-1 0 0,3-1 0 0 0,-3-1 0 0 0,0 1 0 0 0,1 1 1 0 0,-1-2-1 0 0,-1 0 0 0 0,1-1 0 0 0,-1 0 0 0 0,-1 0 0 0 0,-11 4 1 0 0,-15 4-96 0 0,25-9 100 0 0,1 0 0 0 0,-1 0 0 0 0,-1 1 0 0 0,1-3 1 0 0,-1 1-1 0 0,1-1 0 0 0,-16 1 0 0 0,-128-10 9 0 0,52 10 7 0 0,29-1 0 0 0,-84-6 0 0 0,120 2 0 0 0,36 3 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57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0 598 7832 0 0,'0'0'4600'0'0,"11"17"-2624"0"0,-9-15-1870 0 0,0 0 1 0 0,-2 1 0 0 0,2-1-1 0 0,0 1 1 0 0,-2-2 0 0 0,2 1 0 0 0,-2 1-1 0 0,2-1 1 0 0,-2 1 0 0 0,0-1-1 0 0,2 6 1 0 0,9 24 213 0 0,-3-22-208 0 0,-6-9-100 0 0,-2 1 0 0 0,2-2 0 0 0,-2 1 0 0 0,1 1 0 0 0,-1-2 0 0 0,2 2 0 0 0,-2-2 0 0 0,2 1 0 0 0,0-1 0 0 0,-2 2 0 0 0,2-2 0 0 0,0 1 0 0 0,-2-1 0 0 0,2 0 0 0 0,0 2 0 0 0,0-2 0 0 0,-2 0 0 0 0,2 0 0 0 0,-1 2 0 0 0,1-2 0 0 0,0 0 0 0 0,-2 0 0 0 0,2 0 0 0 0,0 0 0 0 0,0 0 0 0 0,0 0 0 0 0,-2 0 0 0 0,2 0 0 0 0,2-2-1 0 0,30 2 11 0 0,-21 0-8 0 0,-2 0 0 0 0,3 0-1 0 0,-3-2 1 0 0,3 2 0 0 0,10-4 0 0 0,35 4 193 0 0,-32 1-37 0 0,74 2 536 0 0,-50 1 29 0 0,53-6 1 0 0,7-11-53 0 0,48 12-553 0 0,-136-16-144 0 0,6 8-12 0 0,-22 2 10 0 0,-20 6 8 0 0,2-49 0 0 0,5 39 14 0 0,2 4 1 0 0,2 1 1 0 0,-2-2-1 0 0,3 1 0 0 0,-1-1 0 0 0,0 2 1 0 0,2-2-1 0 0,-2-12 0 0 0,-2-57 363 0 0,36-46 318 0 0,-30 106-583 0 0,0-1 0 0 0,0 0-1 0 0,-2 1 1 0 0,-4-22 0 0 0,2-13 145 0 0,-11-22-2 0 0,13 74-238 0 0,-8-37 20 0 0,8 28-30 0 0,-3-17-9 0 0,1 26 9 0 0,0-2-1 0 0,0 2 1 0 0,0-1-1 0 0,0 1 1 0 0,0 0 0 0 0,0-2-1 0 0,0 2 1 0 0,1 0-1 0 0,-1 0 1 0 0,0-2-1 0 0,0 2 1 0 0,0 0 0 0 0,-2 0-1 0 0,2 0 1 0 0,-2 2-1 0 0,-132-9-30 0 0,92 4 13 0 0,2 0 0 0 0,-2 3-1 0 0,-66 6 1 0 0,59-1 27 0 0,-1-3 0 0 0,-71-2-1 0 0,37-2-2 0 0,82 2-5 0 0,-1-1 5 0 0,1 1 0 0 0,0 0 0 0 0,-2 0 0 0 0,3 0 0 0 0,-3 0 1 0 0,2 0-1 0 0,-2 1 0 0 0,3-1 0 0 0,-1 2 0 0 0,-2 0 0 0 0,2-2 0 0 0,0 1 1 0 0,-1 1-1 0 0,1-1 0 0 0,0 3 0 0 0,0-3 0 0 0,1 1 0 0 0,-1 1 0 0 0,0-1 0 0 0,-4 4 1 0 0,8-4 35 0 0,-2-1 0 0 0,2 1 1 0 0,-1 1-1 0 0,1-1 1 0 0,0-1-1 0 0,0 3 1 0 0,-2-3-1 0 0,2 1 0 0 0,0 1 1 0 0,0-1-1 0 0,0-1 1 0 0,2 6-1 0 0,-2 2 181 0 0,0-7-199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58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32 107 9848 0 0,'0'0'5904'0'0,"21"8"-4606"0"0,-19-16-1174 0 0,0 2 0 0 0,0-1 0 0 0,2 1 0 0 0,-2 0 0 0 0,1-1 0 0 0,1 1-1 0 0,0-1 1 0 0,2 2 0 0 0,-2-1 0 0 0,1 1 0 0 0,1-1 0 0 0,0 1 0 0 0,5-6 0 0 0,-1 7-14 0 0,-1 3 0 0 0,-1-2 0 0 0,1 1-1 0 0,1 0 1 0 0,-1 1 0 0 0,1 1 0 0 0,-1-2 0 0 0,1 2 0 0 0,-1 0 0 0 0,10 2 0 0 0,-2-2 207 0 0,132-5 191 0 0,-104 3-220 0 0,-31 1-235 0 0,-1 1 0 0 0,0-2 0 0 0,1 2 0 0 0,-1 2 0 0 0,0-1 0 0 0,0 1 0 0 0,1-1 1 0 0,20 8-1 0 0,-17-5-53 0 0,-2 0 1 0 0,0-1-1 0 0,3 0 1 0 0,-3-1-1 0 0,2-1 1 0 0,0 1-1 0 0,-2-2 1 0 0,2 0-1 0 0,0 0 1 0 0,20-5-1 0 0,42 2 1 0 0,-67 1 11 0 0,-12 1-10 0 0,0 1-1 0 0,2 0 1 0 0,-2 0-1 0 0,2 0 1 0 0,-2-2 0 0 0,2 2-1 0 0,-2 0 1 0 0,0 0 0 0 0,1 0-1 0 0,-1 0 1 0 0,2 0-1 0 0,-2 0 1 0 0,2 0 0 0 0,-2 0-1 0 0,2 0 1 0 0,-2 0 0 0 0,0 0-1 0 0,2 0 1 0 0,-2 0-1 0 0,2 0 1 0 0,-2 0 0 0 0,2 2-1 0 0,-2-2 1 0 0,0 0 0 0 0,2 0-1 0 0,-2 0 1 0 0,2 1 0 0 0,-2-1-1 0 0,0 0 1 0 0,2 0-1 0 0,-2 2 1 0 0,1-1 0 0 0,-1-1 19 0 0,10 31 171 0 0,-12-26-175 0 0,0 1 0 0 0,0-1 1 0 0,2 0-1 0 0,-2 1 0 0 0,2-1 0 0 0,0 11 1 0 0,-3 21 48 0 0,-9 49 51 0 0,8-75-103 0 0,2 0 1 0 0,1 1-1 0 0,1 1 1 0 0,-2-2-1 0 0,4 2 0 0 0,1 19 1 0 0,-1 16 43 0 0,10 147-569 0 0,-14-190 462 0 0,2-2 0 0 0,-2 0 0 0 0,0 2 0 0 0,0-1 0 0 0,0-1 0 0 0,0 2-1 0 0,-2-2 1 0 0,3 0 0 0 0,-3 0 0 0 0,2 0 0 0 0,-2 1 0 0 0,0-1 0 0 0,0-1 0 0 0,1 1 0 0 0,-1 0 0 0 0,0-1 0 0 0,0 1 0 0 0,0-2 0 0 0,-5 3-1 0 0,-14 7 16 0 0,2-1-1 0 0,-34 11 1 0 0,51-21 32 0 0,-7 4-10 0 0,-1 0 0 0 0,-1-1 0 0 0,2 0 0 0 0,-3-1 0 0 0,-22 2 0 0 0,-475 6 156 0 0,480-8-145 0 0,26-2 18 0 0,-3 1 1 0 0,1-1 0 0 0,-1 0 0 0 0,2 0-1 0 0,-1 0 1 0 0,-1-1 0 0 0,0 1-1 0 0,3-2 1 0 0,-3 1 0 0 0,-5-4 0 0 0,9 3-4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59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0 603 10040 0 0,'0'0'5512'0'0,"10"43"-4034"0"0,-10-40-1449 0 0,0 1 0 0 0,0-1 0 0 0,1 0 0 0 0,-1 0 0 0 0,0 0 0 0 0,2-1 0 0 0,0 1-1 0 0,-2 0 1 0 0,2 1 0 0 0,0-1 0 0 0,0-1 0 0 0,0 1 0 0 0,0 0 0 0 0,0-1 0 0 0,0 1 0 0 0,1-2 0 0 0,-1 3 0 0 0,0-3-1 0 0,2 1 1 0 0,-2-1 0 0 0,2 3 0 0 0,5-1 0 0 0,14 15 106 0 0,-19-17-128 0 0,-2 1 1 0 0,1-1-1 0 0,1 1 0 0 0,0 0 0 0 0,0-2 1 0 0,0 1-1 0 0,-1-1 0 0 0,3 2 0 0 0,-2-2 0 0 0,0 0 1 0 0,0 2-1 0 0,7-4 0 0 0,61 0 109 0 0,-58 1-109 0 0,48-4-34 0 0,155-5-152 0 0,-93 5 820 0 0,-29-6 204 0 0,-27-7-101 0 0,-39 10-678 0 0,-10-9-49 0 0,-17 13-17 0 0,1 3 0 0 0,-1-1 1 0 0,0-1-1 0 0,2 1 1 0 0,-2-1-1 0 0,0 0 0 0 0,0 1 1 0 0,0-1-1 0 0,-2 0 0 0 0,1 0 1 0 0,1 1-1 0 0,0-1 1 0 0,-2 0-1 0 0,2-7 0 0 0,4-87 18 0 0,-6 96 60 0 0,-19-45 84 0 0,4-45 198 0 0,15 89-323 0 0,-4-38 262 0 0,17-107 1349 0 0,-19 10-794 0 0,5 134-839 0 0,-1 0-1 0 0,0 0 1 0 0,0-1-1 0 0,0 1 1 0 0,0 0 0 0 0,-2 1-1 0 0,2-1 1 0 0,0 0-1 0 0,-1 0 1 0 0,1 1-1 0 0,-2-1 1 0 0,0 1-1 0 0,0 1 1 0 0,2-3-1 0 0,-1 3 1 0 0,-1-1-1 0 0,0 0 1 0 0,0 1 0 0 0,0-1-1 0 0,-7-1 1 0 0,-305 11 15 0 0,252-8-55 0 0,-98 2-78 0 0,8 7 31 0 0,110-1 72 0 0,43-6 0 0 0,1-2 0 0 0,-2 0 0 0 0,0 2 0 0 0,0-2 0 0 0,0 0 0 0 0,2 1 0 0 0,-2-1 0 0 0,0 2 0 0 0,2-1 0 0 0,-2-1 0 0 0,0 2 0 0 0,2-2 0 0 0,-2 2 0 0 0,2-1 0 0 0,-1 1 0 0 0,1-2 0 0 0,-2 2 0 0 0,2-1 0 0 0,0 1 0 0 0,-2-2 0 0 0,2 1 0 0 0,0 1 0 0 0,0 0 0 0 0,-2 1 0 0 0,2-2 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60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0 160 10656 0 0,'0'0'4889'0'0,"19"-54"-4003"0"0,-17 51-853 0 0,0 0-1 0 0,0 0 1 0 0,0-1-1 0 0,1 3 1 0 0,-1-2-1 0 0,0-1 0 0 0,2 3 1 0 0,-2-2-1 0 0,2 1 1 0 0,-2-1-1 0 0,5-2 1 0 0,-3 3 2 0 0,-2 1 1 0 0,2-1 0 0 0,-2 0-1 0 0,0-1 1 0 0,-1 2 0 0 0,3-1-1 0 0,-2-1 1 0 0,0 1-1 0 0,0-1 1 0 0,2-5 0 0 0,58-3 492 0 0,-41 7-406 0 0,0 1 0 0 0,38-13 0 0 0,-49 13-47 0 0,3 1 50 0 0,-2 1 0 0 0,1 1 0 0 0,-1-2 0 0 0,3 2 0 0 0,-3 2 0 0 0,21 1 0 0 0,18 0 288 0 0,419 2 412 0 0,-467-3-825 0 0,0-2 0 0 0,0 1 0 0 0,0-1 0 0 0,0 2 0 0 0,-2-1 0 0 0,2-1 0 0 0,0 2 0 0 0,0 0 0 0 0,-2-2 0 0 0,1 1 0 0 0,1 1 0 0 0,-2-1 0 0 0,2 1 0 0 0,-2 0 0 0 0,2-1 0 0 0,-2 1 0 0 0,2-1 0 0 0,-2 1 0 0 0,0-2 0 0 0,0 2 0 0 0,2 1 0 0 0,-2-1 0 0 0,0-1 0 0 0,0 1 0 0 0,0 3 0 0 0,9 19 0 0 0,-5-18 3 0 0,-2-1 0 0 0,2 0-1 0 0,-2 1 1 0 0,0-1 0 0 0,0 2-1 0 0,0-1 1 0 0,-1-1 0 0 0,1 1-1 0 0,-2 1 1 0 0,0 6 0 0 0,-3 70 85 0 0,-3-28 0 0 0,10-18-65 0 0,-2-25-12 0 0,-2-3 0 0 0,0 2-1 0 0,0 1 1 0 0,0-3 0 0 0,-2 3 0 0 0,-2 10-1 0 0,-4 27 186 0 0,8-43-151 0 0,0 2-1 0 0,-2-1 1 0 0,2 1-1 0 0,-2-2 1 0 0,-3 10-1 0 0,-7 18 155 0 0,12-28-184 0 0,-2 1 0 0 0,1-2 0 0 0,-1 1 0 0 0,-2 1 0 0 0,2-3 0 0 0,-2 3 0 0 0,-3 4 0 0 0,3-6-14 0 0,-2 3 11 0 0,0 0-1 0 0,1-1 1 0 0,-1 1 0 0 0,-2-2 0 0 0,1 0-1 0 0,-1 1 1 0 0,1-1 0 0 0,-1 1 0 0 0,-2-2 0 0 0,-12 9-1 0 0,4-7-12 0 0,13-4 0 0 0,-1-2 0 0 0,0 3-1 0 0,3-3 1 0 0,-3 1 0 0 0,0-1 0 0 0,-1 1-1 0 0,1 0 1 0 0,0-2 0 0 0,0 1 0 0 0,1-1 0 0 0,-10 0-1 0 0,-35 4-119 0 0,-81 12-1 0 0,99-13 61 0 0,-29 3-59 0 0,0-2-1 0 0,-89-6 0 0 0,36-1 27 0 0,110-1 94 0 0,0 1 0 0 0,-2-2 0 0 0,3 1 0 0 0,-1 0 0 0 0,0 0 0 0 0,2-1 0 0 0,-2 0 0 0 0,-3-8 0 0 0,-5-5 0 0 0,10 17 0 0 0,2-1 0 0 0,-2-1 0 0 0,1 1 0 0 0,-1 1 0 0 0,2-3 0 0 0,-2 3 0 0 0,2-2 0 0 0,-2 1 0 0 0,2-1 0 0 0,0 1 0 0 0,-2-1 0 0 0,2-2 0 0 0,0 2 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79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31 627 7024 0 0,'0'0'4610'0'0,"19"42"-3626"0"0,-9-36-880 0 0,1 1 0 0 0,-1-3 0 0 0,1 1 0 0 0,1 0-1 0 0,-1-2 1 0 0,16 5 0 0 0,-6-4 569 0 0,1-1 1 0 0,-1-2-1 0 0,44-1 1 0 0,-46 0-537 0 0,34-8 446 0 0,-24 0-389 0 0,-16 7-97 0 0,-2-3 0 0 0,3 3 1 0 0,-3 1-1 0 0,2-2 0 0 0,1 2 1 0 0,-3 0-1 0 0,2 2 0 0 0,1-2 1 0 0,14 5-1 0 0,-18-4-22 0 0,-3 1 1 0 0,3-2-1 0 0,-1 1 0 0 0,-1-1 1 0 0,2-1-1 0 0,-1 1 0 0 0,-1-2 1 0 0,13-1-1 0 0,30-2 320 0 0,15-1 20 0 0,-64 6-404 0 0,2 0 0 0 0,-2 0-1 0 0,0-2 1 0 0,2 2 0 0 0,-2 0-1 0 0,0-1 1 0 0,1 1 0 0 0,-1 0 0 0 0,0-2-1 0 0,2 0 1 0 0,-2 2 0 0 0,0-1 0 0 0,0-1-1 0 0,0 2 1 0 0,1-2 0 0 0,-1 1 0 0 0,0-1-1 0 0,0 1 1 0 0,0-1 0 0 0,-2 0-1 0 0,2 1 1 0 0,0-1 0 0 0,2-4 0 0 0,-3 4-3 0 0,1-1 0 0 0,2 0 0 0 0,-2 1 1 0 0,0-1-1 0 0,2 1 0 0 0,-2-1 0 0 0,1 1 1 0 0,1 1-1 0 0,6-6 0 0 0,9-31 103 0 0,-15 28-95 0 0,-1 0-1 0 0,1-1 1 0 0,-2 1 0 0 0,0-1 0 0 0,2-13-1 0 0,-4 16-14 0 0,-2-7 10 0 0,2-1 1 0 0,0 0 0 0 0,2 2-1 0 0,0-2 1 0 0,0 1-1 0 0,1-1 1 0 0,1 1 0 0 0,2-1-1 0 0,0 2 1 0 0,9-15-1 0 0,-13 21-11 0 0,0 0 0 0 0,-2-2 0 0 0,0 2 0 0 0,0 0 0 0 0,0 0 0 0 0,0-2 0 0 0,-2 2 0 0 0,0 0 0 0 0,0 0 0 0 0,-4-13 0 0 0,2 13 0 0 0,4 6 0 0 0,-5-20 0 0 0,-1-1 0 0 0,2 1 0 0 0,-1-30 0 0 0,5 44 0 0 0,0 0 0 0 0,0 0 0 0 0,0 0 0 0 0,-2 0 0 0 0,0 0 0 0 0,-4-10 0 0 0,4 15 0 0 0,-2 1 0 0 0,1 1 0 0 0,1-1 0 0 0,-2 1 0 0 0,0-1 0 0 0,0 2 0 0 0,0-2 0 0 0,1 1 0 0 0,-1 1 0 0 0,0-2 0 0 0,0 2 0 0 0,2 0 0 0 0,-2-2 0 0 0,-5 2 0 0 0,-59-1 0 0 0,66 1 0 0 0,-335-3-1664 0 0,79 1 1584 0 0,246 4 100 0 0,1-1 0 0 0,-1 1 0 0 0,1 1 0 0 0,0 0 0 0 0,1 1 0 0 0,-1-1 0 0 0,1 2-1 0 0,-1-1 1 0 0,-12 9 0 0 0,21 5 140 0 0,2-18-151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80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510 5 9848 0 0,'0'0'1208'0'0,"-10"10"1450"0"0,6-12-2589 0 0,2 0-1 0 0,-1 1 0 0 0,1-1 1 0 0,-2 0-1 0 0,2 2 0 0 0,-2-1 1 0 0,0-1-1 0 0,2 2 0 0 0,-1 0 1 0 0,-1-1-1 0 0,2 1 0 0 0,-2 0 1 0 0,0-2-1 0 0,0 2 0 0 0,-3 2 1 0 0,-63 2 389 0 0,22 1-150 0 0,-152 2 2156 0 0,197-7-2433 0 0,1 0 0 0 0,0 1 0 0 0,0-1 0 0 0,-2 2 0 0 0,2-2 0 0 0,0 2-1 0 0,0-2 1 0 0,0 1 0 0 0,1 1 0 0 0,-3-2 0 0 0,2 1 0 0 0,0 1 0 0 0,0 0 0 0 0,0-1 0 0 0,2 1 0 0 0,-2-1-1 0 0,0 1 1 0 0,0 0 0 0 0,1-1 0 0 0,-1 3 0 0 0,-19 16 249 0 0,13 5-260 0 0,6-8-8 0 0,-2-12-8 0 0,1 0-1 0 0,1 0 1 0 0,-2 0-1 0 0,2 0 1 0 0,0-1-1 0 0,0 3 1 0 0,0-2-1 0 0,0-1 1 0 0,2 3-1 0 0,-1-2 1 0 0,1 1-1 0 0,0-1 1 0 0,0 0-1 0 0,0 1 1 0 0,0-1-1 0 0,1 2 1 0 0,3 9-1 0 0,-4-15-2 0 0,0 1 0 0 0,0 0-1 0 0,0 1 1 0 0,-2-2 0 0 0,2 1 0 0 0,0 0 0 0 0,-2-1-1 0 0,2 2 1 0 0,-1-1 0 0 0,1 0 0 0 0,-2-1-1 0 0,-2 4 1 0 0,4-3-1 0 0,-2-2-1 0 0,2 1 0 0 0,-2-1 0 0 0,2 2 1 0 0,-2 0-1 0 0,2-2 0 0 0,0 1 0 0 0,-2 1 1 0 0,2-2-1 0 0,0 1 0 0 0,-2 1 1 0 0,2-2-1 0 0,0 2 0 0 0,0-1 0 0 0,0 1 1 0 0,0-2-1 0 0,0 1 0 0 0,0 1 0 0 0,0 0 1 0 0,0-2-1 0 0,0 1 0 0 0,0 1 1 0 0,0-1-1 0 0,0-1 0 0 0,0 2 0 0 0,2 0 1 0 0,-2-2-1 0 0,0 1 0 0 0,0 1 0 0 0,2 0 1 0 0,-2-2-1 0 0,2 1 0 0 0,-2-1 1 0 0,2 2-1 0 0,0 1 0 0 0,0 2-5 0 0,0 1-1 0 0,-2 1 1 0 0,2-1-1 0 0,-2 1 1 0 0,0-1-1 0 0,0 0 1 0 0,0 1-1 0 0,-2 7 1 0 0,0 6-7 0 0,4 9 12 0 0,-2-21 0 0 0,2 1 0 0 0,-2 1 1 0 0,-2 0-1 0 0,2-1 0 0 0,-2 1 0 0 0,0 0 0 0 0,-4 11 0 0 0,4-16 41 0 0,0 1-1 0 0,2 0 0 0 0,-2-1 0 0 0,2 2 0 0 0,-1-1 0 0 0,1-1 0 0 0,1 8 1 0 0,-1-7 7 0 0,0 1 1 0 0,0-1 0 0 0,0 1 0 0 0,-1-1 0 0 0,-3 12-1 0 0,2-13 22 0 0,0 1-1 0 0,2-1 1 0 0,0 0-1 0 0,-2 1 1 0 0,2-1-1 0 0,0 0 0 0 0,0 1 1 0 0,2-1-1 0 0,-2 0 1 0 0,2 1-1 0 0,0-1 0 0 0,-2 0 1 0 0,4 0-1 0 0,-3 0 1 0 0,1 1-1 0 0,0-1 1 0 0,2-2-1 0 0,0 2 0 0 0,0 0 1 0 0,-1 0-1 0 0,1 0 1 0 0,0-2-1 0 0,0 0 1 0 0,7 7-1 0 0,-5-7-37 0 0,-2 2 1 0 0,1-2-1 0 0,1 0 1 0 0,0-1-1 0 0,0 1 1 0 0,-1 0-1 0 0,1-1 1 0 0,0 0-1 0 0,-1 1 0 0 0,3-2 1 0 0,-2-1-1 0 0,-1 2 1 0 0,3 0-1 0 0,-2-2 1 0 0,-1 1-1 0 0,13-1 0 0 0,4-1 43 0 0,3-1-1 0 0,-2-1 0 0 0,26-7 0 0 0,-28 8-37 0 0,-2 1 1 0 0,2-1 0 0 0,30 2-1 0 0,-30 0-6 0 0,0 0-1 0 0,0 0 0 0 0,27-6 1 0 0,30-10 23 0 0,-73 14-52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81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1 604 5720 0 0,'0'0'2794'0'0,"11"6"412"0"0,-12 7-2463 0 0,1-13-712 0 0,0 2 0 0 0,0-1 0 0 0,0 1-1 0 0,0-2 1 0 0,0 1 0 0 0,0 1-1 0 0,0 0 1 0 0,0-2 0 0 0,0 1 0 0 0,0 1-1 0 0,0-1 1 0 0,0-1 0 0 0,1 2 0 0 0,-1 0-1 0 0,0-1 1 0 0,2-1 0 0 0,-2 2 0 0 0,0-1-1 0 0,2-1 1 0 0,-2 2 0 0 0,2 0-1 0 0,-2-2 1 0 0,2 1 0 0 0,0 1 0 0 0,2 4 31 0 0,0 1 0 0 0,-1-2 0 0 0,-1 1 0 0 0,2 2 0 0 0,-2-1 1 0 0,0-1-1 0 0,0 12 0 0 0,3-15 37 0 0,1 0 0 0 0,-2 0 1 0 0,2 1-1 0 0,-1-1 0 0 0,1 0 0 0 0,0 0 1 0 0,-1-1-1 0 0,14 4 0 0 0,-1-4 73 0 0,-1 0-1 0 0,0-2 0 0 0,0 0 1 0 0,0 0-1 0 0,0 0 0 0 0,-2-2 1 0 0,33-6-1 0 0,81-2 1346 0 0,-7 1-901 0 0,-42 2-439 0 0,-54 6-118 0 0,-1-1 0 0 0,45-8-1 0 0,12-11 400 0 0,-78 18-438 0 0,0 0 1 0 0,-2 0 0 0 0,0-1-1 0 0,1 1 1 0 0,-1 0 0 0 0,0-2-1 0 0,0 2 1 0 0,0 0 0 0 0,0-1-1 0 0,-2 0 1 0 0,2 0 0 0 0,-2 0-1 0 0,2 0 1 0 0,-2 1 0 0 0,0-7-1 0 0,3 1-16 0 0,-1-11-26 0 0,0 3-1 0 0,0-1 1 0 0,-4-25 0 0 0,0 5-1 0 0,0-7 91 0 0,1 34-30 0 0,-1 0 0 0 0,2-2-1 0 0,0 2 1 0 0,3-22-1 0 0,-1 24 12 0 0,4-9 138 0 0,-2 0-1 0 0,0 1 0 0 0,-2-1 1 0 0,-2 0-1 0 0,0-1 0 0 0,-2-25 1 0 0,-4 9-41 0 0,2-70 0 0 0,4 76 191 0 0,-338 19 170 0 0,277 12-483 0 0,46 0-13 0 0,-2-1-1 0 0,-1-1 1 0 0,3 0-1 0 0,-34-5 1 0 0,20 2 4 0 0,1 0 0 0 0,-1 3 0 0 0,1 0 0 0 0,-31 3 1 0 0,-25 0 172 0 0,80-3-185 0 0,2 0 0 0 0,-1 2 0 0 0,-1 0 1 0 0,2-2-1 0 0,-2 1 0 0 0,2 1 0 0 0,-2 0 0 0 0,3-2 0 0 0,-3 1 0 0 0,2 1 1 0 0,0 1-1 0 0,-2-1 0 0 0,2-1 0 0 0,0 1 0 0 0,0 1 0 0 0,1-1 0 0 0,-1-1 1 0 0,-4 7-1 0 0,-9 8 10 0 0,13-14-13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82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76 87 12456 0 0,'0'0'3064'0'0,"65"-14"-1330"0"0,-42 7-1593 0 0,-1 1-1 0 0,1 1 0 0 0,2 2 1 0 0,-2-1-1 0 0,39 0 1 0 0,117-1-87 0 0,-158 3-35 0 0,-2 0 0 0 0,0 1-1 0 0,0-2 1 0 0,2-1-1 0 0,-2 0 1 0 0,25-9-1 0 0,-14 5-5 0 0,-26 6 13 0 0,0 2 0 0 0,0 0-1 0 0,-1 0 1 0 0,3 0 0 0 0,-2 0-1 0 0,0 0 1 0 0,1 0 0 0 0,-1 0-1 0 0,0 2 1 0 0,0-2 0 0 0,0 1 0 0 0,1 1-1 0 0,-1-1 1 0 0,0 1 0 0 0,0 0-1 0 0,-1-1 1 0 0,5 4 0 0 0,21 5 327 0 0,-7-4-147 0 0,20 7 142 0 0,-40-11-337 0 0,-2-1-1 0 0,2-1 1 0 0,-2 2-1 0 0,2 0 0 0 0,-2-1 1 0 0,2-1-1 0 0,-2 2 1 0 0,2-1-1 0 0,-2 1 1 0 0,0 0-1 0 0,2-1 0 0 0,-2 1 1 0 0,0-1-1 0 0,0 1 1 0 0,0-2-1 0 0,0 2 0 0 0,0-1 1 0 0,0 1-1 0 0,0 0 1 0 0,0-1-1 0 0,0 1 0 0 0,0-1 1 0 0,0 1-1 0 0,-2 1 1 0 0,2-1 1 0 0,0-2 0 0 0,0 1 0 0 0,0-1 0 0 0,2 2 0 0 0,-2-2 1 0 0,0 2-1 0 0,0-2 0 0 0,0 1 0 0 0,2-1 0 0 0,-2 2 0 0 0,0-2 0 0 0,1 1 0 0 0,-1-1 1 0 0,0 0-1 0 0,2 2 0 0 0,-2-2 0 0 0,2 0 0 0 0,-2 2 0 0 0,0-2 0 0 0,2 0 0 0 0,-2 0 1 0 0,4 1-1 0 0,-4-1-4 0 0,2 0 0 0 0,-2 2-1 0 0,2-2 1 0 0,-2 0 0 0 0,2 0 0 0 0,-2 2 0 0 0,2-2 0 0 0,-2 0 0 0 0,1 1 0 0 0,-1-1 0 0 0,2 2 0 0 0,-2-2 0 0 0,0 1 0 0 0,2-1-1 0 0,-2 2 1 0 0,0-2 0 0 0,2 2 0 0 0,-2-2 0 0 0,0 1 0 0 0,2-1 0 0 0,-2 2 0 0 0,0-1 0 0 0,0-1 0 0 0,0 2 0 0 0,0-2-1 0 0,0 2 1 0 0,0-1 0 0 0,0-1 0 0 0,0 2 0 0 0,0-2 0 0 0,0 1 0 0 0,0 1 0 0 0,0-2 0 0 0,0 2 0 0 0,-2 1 19 0 0,0 0 0 0 0,2 0 0 0 0,0 1 0 0 0,-2-1 0 0 0,2 0 0 0 0,0-1 1 0 0,0 1-1 0 0,0 0 0 0 0,0 0 0 0 0,0 1 0 0 0,2 4 0 0 0,-2-4-8 0 0,2 0-1 0 0,-2-1 1 0 0,0 0-1 0 0,0 2 1 0 0,0-2-1 0 0,0 0 1 0 0,0 1 0 0 0,-2-1-1 0 0,2 2 1 0 0,-2-2-1 0 0,2 0 1 0 0,-3 5-1 0 0,-3 0-2 0 0,2 2 0 0 0,0-2 0 0 0,0 2 0 0 0,1-1 0 0 0,1 1 0 0 0,0 0 0 0 0,0-1-1 0 0,0 1 1 0 0,2 0 0 0 0,2 17 0 0 0,2 52 1 0 0,-8 11 199 0 0,-7-9 344 0 0,11-76-553 0 0,0-1 0 0 0,0 3-1 0 0,0-2 1 0 0,-2-1-1 0 0,2 1 1 0 0,-2 2 0 0 0,0-2-1 0 0,0-1 1 0 0,-4 8-1 0 0,4-9-2 0 0,0 0 0 0 0,1 0 0 0 0,-3-1 0 0 0,2 1 0 0 0,-2-1 0 0 0,2 1-1 0 0,-2-1 1 0 0,1 1 0 0 0,-1-2 0 0 0,2 1 0 0 0,-2 0 0 0 0,0-1 0 0 0,0 1 0 0 0,1 0-1 0 0,-5-1 1 0 0,-112 43-1026 0 0,82-36 868 0 0,2-2-1 0 0,-2-1 1 0 0,2 0 0 0 0,-2-4 0 0 0,-61-1 0 0 0,61 0 95 0 0,-236-4 9 0 0,272 2 50 0 0,0 2 0 0 0,2 0 0 0 0,-1-2 0 0 0,-1 2 0 0 0,0-1 0 0 0,0-1 0 0 0,0 2 0 0 0,0-1 0 0 0,0-1 0 0 0,2 2 0 0 0,-2-2 0 0 0,0 1 0 0 0,0-1 0 0 0,2 0 0 0 0,-1 1 0 0 0,-1-2 0 0 0,-19-31 0 0 0,19 31 0 0 0,-2-2 1 0 0,0-2 0 0 0,2 1-1 0 0,-1-1 1 0 0,1 3 0 0 0,0-3-1 0 0,0 1 1 0 0,0-1 0 0 0,2 1-1 0 0,0-1 1 0 0,-2 1 0 0 0,4-13-1 0 0,0 14 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61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44 1 6328 0 0,'0'0'3185'0'0,"59"3"523"0"0,-50-1-3446 0 0,3-1 1 0 0,-3 1 0 0 0,2-2-1 0 0,-1 0 1 0 0,1 0-1 0 0,18-2 1 0 0,15-1 267 0 0,30 11 225 0 0,82-13 1142 0 0,24 9-563 0 0,-126-6-1081 0 0,-28 0-163 0 0,1 2 0 0 0,-3 0 0 0 0,3 2 0 0 0,-2 1 0 0 0,38 7-1 0 0,-48-8-54 0 0,2-1 1 0 0,-2 1-1 0 0,0-1 0 0 0,1-1 0 0 0,1-1 0 0 0,-2 1 0 0 0,21-7 0 0 0,-19 6-2 0 0,4-2-20 0 0,0 1 1 0 0,0 0-1 0 0,0 2 1 0 0,2 0-1 0 0,-3 0 1 0 0,24 5-1 0 0,-32-3 4 0 0,1-1 0 0 0,0 1 0 0 0,0 0 0 0 0,1-2 0 0 0,-1 0 0 0 0,0 0 0 0 0,-1-2 0 0 0,22-3 0 0 0,14 0 16 0 0,-18 5 13 0 0,57 4 0 0 0,-1 0 4 0 0,289-2 552 0 0,-242-13-522 0 0,-124 9-70 0 0,1 2 1 0 0,1-2 0 0 0,-1 2 0 0 0,-1 2 0 0 0,2-2 0 0 0,-1 2-1 0 0,-1-1 1 0 0,16 4 0 0 0,-23-3-9 0 0,0-1 0 0 0,0 1 0 0 0,0 0-1 0 0,0-1 1 0 0,0 1 0 0 0,-1-1 0 0 0,1 1 0 0 0,0 0 0 0 0,0-1-1 0 0,-2 1 1 0 0,2-1 0 0 0,0 1 0 0 0,-2 1 0 0 0,2-1 0 0 0,-2 0-1 0 0,0 1 1 0 0,2-2 0 0 0,-2 1 0 0 0,0 1 0 0 0,0-1 0 0 0,0-1-1 0 0,0 6 1 0 0,2 62 155 0 0,-4-45 120 0 0,2-22-269 0 0,-2 0 1 0 0,2-2-1 0 0,0 1 0 0 0,-2 1 1 0 0,2-1-1 0 0,-2 1 0 0 0,2-2 1 0 0,-2 2-1 0 0,2-1 0 0 0,-2 1 1 0 0,0-2-1 0 0,2 1 0 0 0,-2-1 1 0 0,1 2-1 0 0,-1 0 0 0 0,2-2 1 0 0,-2 1-1 0 0,0-1 0 0 0,0 0 1 0 0,0 2-1 0 0,-2-2 0 0 0,-41 14 77 0 0,37-10-72 0 0,-45 15 54 0 0,41-14-56 0 0,3 0 1 0 0,-3-1-1 0 0,1 0 0 0 0,-16 2 0 0 0,-22 9 32 0 0,-16-1-15 0 0,48-11-16 0 0,0 2 1 0 0,0 0 0 0 0,0 0-1 0 0,2 1 1 0 0,-2 1 0 0 0,1-1 0 0 0,1 2-1 0 0,-19 10 1 0 0,15-7-9 0 0,8-4-3 0 0,-1-3 0 0 0,1 1 0 0 0,-1 0-1 0 0,1 0 1 0 0,0-2 0 0 0,-3 0 0 0 0,3 1 0 0 0,-2-3 0 0 0,-18 4-1 0 0,12-3 0 0 0,0-1 0 0 0,2 3 0 0 0,-2 0 0 0 0,0 0 0 0 0,2 2 0 0 0,-21 7 0 0 0,-55 13 0 0 0,51-20-232 0 0,2-1 0 0 0,-2-2 0 0 0,-53-3-1 0 0,76 0 212 0 0,4 2-193 0 0,-2-2 0 0 0,1 3 1 0 0,-20 3-1 0 0,19-2 113 0 0,2-1 1 0 0,-2 0-1 0 0,-23 0 0 0 0,13-4-1 0 0,1-1-1 0 0,-31-6 1 0 0,32 5 35 0 0,2-2-15 0 0,0 0-1 0 0,-30-13 1 0 0,-27-4-23 0 0,57 17 142 0 0,3 0 0 0 0,-3-1 1 0 0,2-2-1 0 0,0 0 0 0 0,0 0 1 0 0,-27-18-1 0 0,-90-39 404 0 0,122 57-416 0 0,1 4-1 0 0,0-3 0 0 0,0 2 0 0 0,-2 0 0 0 0,2 2 0 0 0,-3 0 0 0 0,1 0 0 0 0,0 1 1 0 0,-27 1-1 0 0,37-1-17 0 0,-1 2 0 0 0,-1-2 0 0 0,1-1 0 0 0,1 1 0 0 0,-1 1 0 0 0,2-2 0 0 0,-1-1 0 0 0,-1 1 0 0 0,2 0 0 0 0,-1 0 0 0 0,1-2 0 0 0,-2 2 0 0 0,3-2 0 0 0,-1 0 0 0 0,0 0 0 0 0,1 0 0 0 0,-7-8 0 0 0,10 9-5 0 0,0-1 0 0 0,-1-2 0 0 0,1 3 0 0 0,0-3 0 0 0,2 2 0 0 0,-2-1 0 0 0,2-1 0 0 0,-2 3 0 0 0,2-3 0 0 0,0 1 0 0 0,0 1 0 0 0,2-2 0 0 0,-2 1 0 0 0,2 1 0 0 0,0-1 0 0 0,0 1 0 0 0,0-2 0 0 0,-1 3 0 0 0,3-1 0 0 0,4-10 0 0 0,-2 10 4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62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60 186 8136 0 0,'0'0'577'0'0,"8"39"1768"0"0,16-25-2212 0 0,28 14 84 0 0,-5-6 21 0 0,44-14 241 0 0,-72-6-360 0 0,0-2-1 0 0,0 2 1 0 0,21 4 0 0 0,29 12 470 0 0,-39-8-427 0 0,1-4 1 0 0,-1 0 0 0 0,46 6 0 0 0,-53-11 93 0 0,-2 4 0 0 0,2-2 0 0 0,-1 4 1 0 0,24 6-1 0 0,-38-10-157 0 0,-1-1 0 0 0,3 1 1 0 0,-3 0-1 0 0,1 2 0 0 0,0-2 0 0 0,13 10 1 0 0,-16-11-97 0 0,-1 1 0 0 0,2 0 0 0 0,-1-1 0 0 0,1-1 0 0 0,0 1 0 0 0,1 1 0 0 0,-1-3 0 0 0,0 2 0 0 0,0-1 0 0 0,13 1 0 0 0,-12-2-5 0 0,1 0-1 0 0,-1 1 1 0 0,1 1 0 0 0,-2 0-1 0 0,1-1 1 0 0,1 1 0 0 0,11 6-1 0 0,-10-5-3 0 0,1 0 1 0 0,1 2-1 0 0,-1-3 0 0 0,1 1 1 0 0,-1-1-1 0 0,1 1 0 0 0,1-3 1 0 0,10 2-1 0 0,60 10-15 0 0,-70-8-172 0 0,-1-3 1 0 0,0-1-1 0 0,3 2 0 0 0,-3-2 1 0 0,0-2-1 0 0,1 2 0 0 0,-1-1 1 0 0,20-4-1 0 0,28-2 55 0 0,-48 7 105 0 0,2-1-1 0 0,-1-2 1 0 0,-1 1-1 0 0,2-1 0 0 0,-1-1 1 0 0,-1 0-1 0 0,1 0 1 0 0,18-10-1 0 0,1-1 88 0 0,244-83 2365 0 0,-260 93-2079 0 0,3-1 0 0 0,-1 1 0 0 0,0 2 0 0 0,0 0 0 0 0,17-2 0 0 0,-13 2-92 0 0,53-4-10 0 0,-61 7-176 0 0,-1 0 0 0 0,1 0 0 0 0,0-2 0 0 0,1 1 0 0 0,-1-1 0 0 0,-2-1 0 0 0,24-7 0 0 0,-26 6-62 0 0,3 0 0 0 0,-3-1 0 0 0,3-1 0 0 0,-3 1 0 0 0,1-1 0 0 0,10-9 0 0 0,-18 10 0 0 0,2 2 0 0 0,0 0 0 0 0,-2-2 0 0 0,2 0 0 0 0,-2 2 0 0 0,-1-2 0 0 0,1 0 0 0 0,0 2 0 0 0,0-2 0 0 0,0 1 0 0 0,-2-1 0 0 0,2 0 0 0 0,-2 0 0 0 0,0 0 0 0 0,0-8 0 0 0,2-9 0 0 0,0 19 0 0 0,-2-1 0 0 0,0 3 1 0 0,0-3-1 0 0,0 1 0 0 0,0 0 0 0 0,0 0 0 0 0,0 0 0 0 0,0-1 0 0 0,-2 1 0 0 0,2 0 0 0 0,-2 1 0 0 0,2-1 0 0 0,-2 0 1 0 0,0 0-1 0 0,-2-4 0 0 0,-9-30 152 0 0,9 34-139 0 0,2 0 1 0 0,-1-1 0 0 0,-1 1 0 0 0,0 0-1 0 0,0 1 1 0 0,0-1 0 0 0,1 2 0 0 0,-1-3-1 0 0,0 3 1 0 0,0-1 0 0 0,-2-1-1 0 0,3 1 1 0 0,-3 1 0 0 0,2 1 0 0 0,-2-2-1 0 0,3 0 1 0 0,-3 2 0 0 0,2-1-1 0 0,-7 1 1 0 0,-22-3 64 0 0,-56 3 0 0 0,59 0-39 0 0,-345 3 714 0 0,151-8-487 0 0,165 5-235 0 0,-251 5 75 0 0,164-4-4 0 0,-35 3 407 0 0,-118 2 77 0 0,227-6-522 0 0,-15 10-64 0 0,-101-7 0 0 0,188-3 0 0 0,-2 2 0 0 0,2-2 0 0 0,-2 1 0 0 0,2-1 0 0 0,0 2 0 0 0,-2-2 0 0 0,2 1 0 0 0,0 1 0 0 0,-2-2 0 0 0,2 2 0 0 0,0-2 0 0 0,0 1 0 0 0,-2 1 0 0 0,2-2 0 0 0,0 2 0 0 0,0-1 0 0 0,0-1 0 0 0,0 2 0 0 0,0-1 0 0 0,0-1 0 0 0,0 2 0 0 0,0 0 0 0 0,0-1 0 0 0,2 31 0 0 0,-2-32 0 0 0,0 7 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63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33 6 6424 0 0,'0'0'6705'0'0,"63"11"-6060"0"0,-36-9-516 0 0,1-2-1 0 0,-1 0 0 0 0,56-7 1 0 0,-62 4 6 0 0,0 0 0 0 0,0 1 0 0 0,2 2 0 0 0,40 2 1 0 0,-1-1 194 0 0,5 3-83 0 0,-46-3-181 0 0,2-1 0 0 0,0 0 0 0 0,-1-1-1 0 0,24-3 1 0 0,-25 1-46 0 0,0 2 1 0 0,0 1-1 0 0,0 0 0 0 0,-2 1 0 0 0,32 4 1 0 0,-30-2-11 0 0,2-1-1 0 0,-2 0 1 0 0,1-2 0 0 0,37-4 0 0 0,-36 1 27 0 0,0 0 0 0 0,-2 1 0 0 0,2 2 0 0 0,0 0 0 0 0,24 3 1 0 0,-5 1 26 0 0,0-1 0 0 0,0-1 1 0 0,53-6-1 0 0,235-5 437 0 0,-311 9-477 0 0,37 0 75 0 0,-18-2 170 0 0,-2 2-1 0 0,61 8 0 0 0,-54-3-125 0 0,1-2-1 0 0,70-3 1 0 0,-55 0 45 0 0,-57 0-173 0 0,2 0 0 0 0,-2 0 0 0 0,0 2 0 0 0,1-2 0 0 0,-1 1 0 0 0,0-1 0 0 0,2 2 0 0 0,-2-2 0 0 0,0 2-1 0 0,0-1 1 0 0,0-1 0 0 0,0 2 0 0 0,-1-1 0 0 0,1 1 0 0 0,0 0 0 0 0,4 1 0 0 0,15 11 196 0 0,-21-14-196 0 0,2 0-2 0 0,-2 2 0 0 0,2-2 0 0 0,-2 2-1 0 0,2-2 1 0 0,-2 1 0 0 0,0-1 0 0 0,2 2 0 0 0,-2-2 0 0 0,0 1-1 0 0,1-1 1 0 0,-1 2 0 0 0,0 0 0 0 0,0-2 0 0 0,2 1-1 0 0,-2 1 1 0 0,0-2 0 0 0,0 1 0 0 0,0-1 0 0 0,0 2 0 0 0,0 0-1 0 0,0-2 1 0 0,0 1 0 0 0,0 1 0 0 0,0 0 0 0 0,-2 36 250 0 0,2-28-199 0 0,-1-5-51 0 0,-1 0 1 0 0,0-1-1 0 0,0 0 0 0 0,0 0 0 0 0,-2 1 1 0 0,2 0-1 0 0,-2-2 0 0 0,1 2 0 0 0,-1-2 1 0 0,0 2-1 0 0,0-2 0 0 0,0 1 0 0 0,-1-1 1 0 0,1 0-1 0 0,-2 0 0 0 0,-3 2 0 0 0,-27 10-13 0 0,-1-2 0 0 0,-54 12 0 0 0,-61 9 16 0 0,116-23 15 0 0,2 4-1 0 0,1-1 0 0 0,-1 3 0 0 0,-32 21 1 0 0,33-20-21 0 0,5-5 16 0 0,-1-2 0 0 0,-1 0 1 0 0,1-1-1 0 0,-3-2 0 0 0,-57 10 0 0 0,32-7 1 0 0,19-4-24 0 0,-2-4 0 0 0,2 0 1 0 0,-73-1-1 0 0,68-2-2 0 0,16-4-1 0 0,0 3 0 0 0,3-4 0 0 0,-45-10 0 0 0,12 4 0 0 0,-28-18 6 0 0,22 7 75 0 0,-68-25 48 0 0,93 40-92 0 0,2 1 0 0 0,-2 1 0 0 0,0 2 0 0 0,-44 1-1 0 0,55 2-1 0 0,1-1 0 0 0,-47-7-1 0 0,60 6-25 0 0,2-1 1 0 0,-1 1-1 0 0,-1-1 0 0 0,2-2 0 0 0,-1 2 0 0 0,1-2 0 0 0,1 0 0 0 0,-1-1 0 0 0,1 1 0 0 0,-1-1 0 0 0,1-1 0 0 0,1 1 0 0 0,1-2 1 0 0,-1 1-1 0 0,-8-11 0 0 0,7 6-2 0 0,1-1 0 0 0,1 0 1 0 0,0-2-1 0 0,3 1 0 0 0,-1 1 0 0 0,0-2 1 0 0,3 1-1 0 0,-1-1 0 0 0,2 1 1 0 0,-2-2-1 0 0,4 1 0 0 0,0-27 0 0 0,0 34-7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64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108 11 4312 0 0,'0'0'1115'0'0,"56"2"1026"0"0,58-9-342 0 0,-80 4-1297 0 0,-2 2 0 0 0,2-1 0 0 0,63 7 1 0 0,-74-2-403 0 0,0-3 1 0 0,42 0 0 0 0,-43-2 24 0 0,1 2-1 0 0,42 4 1 0 0,-56-3-81 0 0,-1-1 1 0 0,1 0 0 0 0,1 0 0 0 0,-2 0-1 0 0,12-3 1 0 0,-12 1 27 0 0,0 1 0 0 0,-1 1 0 0 0,1 0 0 0 0,-1 0 0 0 0,1 0 0 0 0,0 0 0 0 0,-1 0 0 0 0,12 3 0 0 0,-2 0 212 0 0,1-1 1 0 0,1 0 0 0 0,-2-1 0 0 0,0-1 0 0 0,0 0-1 0 0,27-3 1 0 0,24-2 872 0 0,-24 8-258 0 0,64 9 0 0 0,-51-6-496 0 0,-30-4-216 0 0,-2-2-1 0 0,1 0 0 0 0,35-5 0 0 0,30 0 53 0 0,46 15-191 0 0,-6-10-48 0 0,-24 0 55 0 0,-86-2 29 0 0,0 0 0 0 0,1 2 0 0 0,32 5 1 0 0,16-2 138 0 0,101-6 18 0 0,-169 5-239 0 0,-2-2 0 0 0,2 0 0 0 0,0 0 0 0 0,0 1 0 0 0,0-1 0 0 0,-2 0-1 0 0,1 2 1 0 0,1-2 0 0 0,0 2 0 0 0,-2-2 0 0 0,2 1 0 0 0,0 1 0 0 0,-2-2-1 0 0,2 2 1 0 0,-2-1 0 0 0,2-1 0 0 0,-2 2 0 0 0,2-1 0 0 0,-2-1 0 0 0,2 2 0 0 0,-2 0-1 0 0,0-1 1 0 0,2 1 0 0 0,-2-2 0 0 0,0 1 0 0 0,2 4 0 0 0,5 37 50 0 0,-7-37-44 0 0,0 0 1 0 0,0-2-1 0 0,2 2 1 0 0,-4 0-1 0 0,2 0 0 0 0,0-1 1 0 0,-2 0-1 0 0,2 0 1 0 0,-2 1-1 0 0,0-2 0 0 0,1 2 1 0 0,-1 0-1 0 0,0-2 1 0 0,0 2-1 0 0,0-2 0 0 0,-2 2 1 0 0,2-2-1 0 0,-2 1 1 0 0,-5 5-1 0 0,-6 1-7 0 0,-1 1-1 0 0,1-1 1 0 0,-2-2-1 0 0,0 2 1 0 0,0-4 0 0 0,0 2-1 0 0,-2-1 1 0 0,2-3-1 0 0,-2 3 1 0 0,0-4-1 0 0,0 2 1 0 0,0-3 0 0 0,0 1-1 0 0,0-2 1 0 0,-33-1-1 0 0,35 2 13 0 0,2 0 0 0 0,-2 1 0 0 0,2 0 0 0 0,-1 0 0 0 0,-1 2 0 0 0,2 0 0 0 0,-23 9 0 0 0,34-12 5 0 0,-15 9 36 0 0,-2-1-1 0 0,2-2 1 0 0,-2 2-1 0 0,1-4 1 0 0,-26 7-1 0 0,38-10-44 0 0,-1-1 1 0 0,1 1-1 0 0,1-1 1 0 0,-1 1-1 0 0,0 2 1 0 0,1-2-1 0 0,-14 10 0 0 0,13-8-2 0 0,-1 0 0 0 0,1-2 0 0 0,-1 2 0 0 0,-1-2 0 0 0,3 2 0 0 0,-14 1 0 0 0,-52 12-2 0 0,49-12-3 0 0,-1 1 0 0 0,0-2 0 0 0,1-2 0 0 0,-3 0 0 0 0,-26 0 0 0 0,-50 2-2 0 0,71-2 0 0 0,-1-1 0 0 0,3-2 0 0 0,-2 0 0 0 0,-50-8 0 0 0,57 3 93 0 0,0-1 1 0 0,1-2-1 0 0,1-1 0 0 0,-2 0 0 0 0,-26-15 0 0 0,32 16 15 0 0,0 1 0 0 0,-2 1 0 0 0,2 1 0 0 0,-32-6 0 0 0,-48-14 153 0 0,7-10-103 0 0,-41-15-18 0 0,105 44-123 0 0,-1-1 0 0 0,1 2 0 0 0,-3 2 0 0 0,3 0 0 0 0,-41 1 0 0 0,66 2-15 0 0,1 0-1 0 0,-2-1 1 0 0,0 1-1 0 0,2 0 1 0 0,-2-2 0 0 0,3 2-1 0 0,-3-2 1 0 0,2 1-1 0 0,-2 1 1 0 0,2-2-1 0 0,-2 1 1 0 0,2-1-1 0 0,1 0 1 0 0,-3 1 0 0 0,2-1-1 0 0,0 1 1 0 0,0-1-1 0 0,0-1 1 0 0,0 1-1 0 0,0 0 1 0 0,0-1-1 0 0,1 2 1 0 0,-1-1-1 0 0,2-1 1 0 0,-2 1 0 0 0,0-1-1 0 0,2 1 1 0 0,-2-1-1 0 0,2 0 1 0 0,-2-4-1 0 0,2-1-1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65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31 16 6328 0 0,'0'0'141'0'0,"56"3"335"0"0,79-13 628 0 0,-109 8-646 0 0,-1 2 0 0 0,51 5 1 0 0,13 2-245 0 0,-37-9 154 0 0,73-8-1 0 0,-94 7-273 0 0,-3 2 0 0 0,1 1 1 0 0,37 4-1 0 0,23 0 94 0 0,-26-9 134 0 0,-50 3-233 0 0,3 1 1 0 0,-1 1-1 0 0,0 0 1 0 0,0 0-1 0 0,18 3 1 0 0,41-8 1374 0 0,156 15 1195 0 0,-205-10-2599 0 0,14 0 117 0 0,77 6 0 0 0,-102-3-167 0 0,7 1-6 0 0,0-1 0 0 0,-1-2-1 0 0,1 1 1 0 0,0-2 0 0 0,36-2-1 0 0,23-7-169 0 0,-46 6 125 0 0,1 1 1 0 0,1 2 0 0 0,34 3-1 0 0,23 0 73 0 0,-41-7-3 0 0,-45 2 40 0 0,-1 2-1 0 0,2-2 1 0 0,-3 2 0 0 0,3-1 0 0 0,-2 1 0 0 0,1 0-1 0 0,-1 0 1 0 0,1 1 0 0 0,-1-1 0 0 0,2 2-1 0 0,-3 0 1 0 0,14 2 0 0 0,-15-2-31 0 0,2 0-1 0 0,-2 1 1 0 0,0-2 0 0 0,1 3-1 0 0,-1-3 1 0 0,0 2 0 0 0,0 1 0 0 0,-1-1-1 0 0,1 0 1 0 0,-2 0 0 0 0,2 1-1 0 0,-2 0 1 0 0,2 0 0 0 0,-2-1 0 0 0,-1 2-1 0 0,3-2 1 0 0,-2 2 0 0 0,0-2-1 0 0,-2 2 1 0 0,2-2 0 0 0,0 2 0 0 0,-2 0-1 0 0,0-2 1 0 0,2 2 0 0 0,-2 0-1 0 0,0-1 1 0 0,0 0 0 0 0,-2 0-1 0 0,2 1 1 0 0,-2-1 0 0 0,2 0 0 0 0,-2 1-1 0 0,0-2 1 0 0,0 2 0 0 0,0-2-1 0 0,0 2 1 0 0,1-1 0 0 0,-3-1 0 0 0,2 2-1 0 0,-2-2 1 0 0,-4 6 0 0 0,3-4 7 0 0,-1 2 1 0 0,0-2 0 0 0,1 1 0 0 0,-3-1-1 0 0,2 0 1 0 0,-1 0 0 0 0,1-1-1 0 0,-2 0 1 0 0,1 0 0 0 0,-1 0-1 0 0,1-1 1 0 0,-3 0 0 0 0,3-1-1 0 0,-14 4 1 0 0,-16 1 174 0 0,-1-3-1 0 0,-64 4 0 0 0,100-6-212 0 0,-40 1 51 0 0,0 4 0 0 0,-51 12 0 0 0,44-8-6 0 0,14-1 6 0 0,1 0 1 0 0,-61 27 0 0 0,63-23-29 0 0,7-2 2 0 0,-1-1 0 0 0,-3-2-1 0 0,2 1 1 0 0,-47 9 0 0 0,40-14-9 0 0,0-1 0 0 0,1-3 0 0 0,-1 1 0 0 0,0-2-1 0 0,-36-5 1 0 0,-1-5-23 0 0,16 4 0 0 0,0-2 0 0 0,-57-16 0 0 0,43-9 0 0 0,26 12 0 0 0,10 10 0 0 0,1 0 0 0 0,-2 1 0 0 0,0 2 0 0 0,-67-6 0 0 0,-19 2 0 0 0,63 12 0 0 0,48 0 0 0 0,-3 0 0 0 0,1 0 0 0 0,1 0 0 0 0,-1-1 0 0 0,-16-2 0 0 0,10-2 0 0 0,2 0 0 0 0,-2 0 0 0 0,2-1 0 0 0,-16-9 0 0 0,24 12 0 0 0,1-2 0 0 0,0 0 0 0 0,0 0 0 0 0,1 1 0 0 0,-1-1 0 0 0,0 0 0 0 0,1 0 0 0 0,1-1 0 0 0,0-1 0 0 0,0 2 0 0 0,-3-9 0 0 0,-20-18 0 0 0,27 30 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66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29 10 7736 0 0,'0'0'6269'0'0,"53"6"-5466"0"0,68-9-600 0 0,70 1-101 0 0,-144 6-73 0 0,1-4 1 0 0,50-5-1 0 0,75 10 579 0 0,65-4 1118 0 0,-139 2-1354 0 0,-34-1-142 0 0,72-7-1 0 0,-50-8 199 0 0,-74 12-368 0 0,1-1 0 0 0,1 2 0 0 0,-2 0 0 0 0,0 0 1 0 0,24 3-1 0 0,20 0 90 0 0,123-1 130 0 0,-56 5-172 0 0,-10-3 78 0 0,63 0 38 0 0,-172-4-277 0 0,1 0-1 0 0,0 1 0 0 0,-1 1 1 0 0,1-1-1 0 0,0 1 0 0 0,0 0 0 0 0,-3-1 1 0 0,3 2-1 0 0,0-1 0 0 0,-2 1 1 0 0,1 1-1 0 0,-1-1 0 0 0,0-2 1 0 0,2 4-1 0 0,-3-2 0 0 0,1 1 0 0 0,4 4 1 0 0,-6-3 41 0 0,-2-1-1 0 0,2 0 1 0 0,-2 0 0 0 0,1 1 0 0 0,-1-2-1 0 0,0 2 1 0 0,0 0 0 0 0,0 0 0 0 0,0-2-1 0 0,-1 2 1 0 0,1 0 0 0 0,-2-2 0 0 0,0 2 0 0 0,0 0-1 0 0,0-2 1 0 0,0 2 0 0 0,0-2 0 0 0,0 2-1 0 0,-2-2 1 0 0,3 0 0 0 0,-3 1 0 0 0,-4 5-1 0 0,-11 4 8 0 0,0 0 0 0 0,-2-2-1 0 0,0 1 1 0 0,0-3 0 0 0,0 1-1 0 0,-1 0 1 0 0,1-4 0 0 0,-2 2-1 0 0,-2-2 1 0 0,2-1 0 0 0,-26 3-1 0 0,-67 12 6 0 0,-38 25 7 0 0,99-27-3 0 0,26-10 55 0 0,-52 24 1 0 0,58-23-45 0 0,-2 1 0 0 0,0-2 0 0 0,1-1 0 0 0,-1-1 0 0 0,0 1 0 0 0,-1-3 0 0 0,1 0 0 0 0,-2-1 0 0 0,-45-2 0 0 0,4-1-9 0 0,5 2 8 0 0,2-4 0 0 0,-72-7 0 0 0,129 9-13 0 0,-11-2 37 0 0,0 1-1 0 0,0-3 1 0 0,-1 1-1 0 0,1 0 1 0 0,2 0-1 0 0,-2-2 1 0 0,1 0-1 0 0,1-1 1 0 0,-27-14-1 0 0,19 11 78 0 0,-2-1 0 0 0,-1 0-1 0 0,1 2 1 0 0,-2 0 0 0 0,0 3-1 0 0,1-1 1 0 0,-1 1 0 0 0,-42-1-1 0 0,-47-12 216 0 0,-45-19-98 0 0,151 35-225 0 0,0-1 0 0 0,1 1 1 0 0,-1-1-1 0 0,1 0 1 0 0,-1 0-1 0 0,2-1 0 0 0,-1 0 1 0 0,1 0-1 0 0,-2 0 0 0 0,3-1 1 0 0,-1 0-1 0 0,0 0 0 0 0,1 0 1 0 0,-9-9-1 0 0,7 2-1 0 0,-1 3 1 0 0,0-3-1 0 0,3 1 0 0 0,-1-2 0 0 0,0 2 0 0 0,3 0 1 0 0,-7-20-1 0 0,10 25 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67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83 63 8032 0 0,'0'0'525'0'0,"64"5"752"0"0,-39-4-795 0 0,0-1-1 0 0,0 0 0 0 0,1-1 1 0 0,33-6-1 0 0,-17 2-201 0 0,-15 4-38 0 0,1 1 1 0 0,33 1-1 0 0,-44 3-168 0 0,0-4-1 0 0,0 0 1 0 0,0 0 0 0 0,2 0 0 0 0,-2-2-1 0 0,1 0 1 0 0,-1-1 0 0 0,17-5 0 0 0,-19 5 74 0 0,-2 1 0 0 0,3 1 1 0 0,-1-1-1 0 0,0 0 1 0 0,0 2-1 0 0,0 0 0 0 0,18 4 1 0 0,22-3 208 0 0,17-2 38 0 0,80-12 0 0 0,-114 11-32 0 0,78 2 0 0 0,-5 0 7 0 0,-32-6-142 0 0,-48 3-183 0 0,-1 1 0 0 0,1 0 0 0 0,29 4 0 0 0,-23 1-29 0 0,-1-3 1 0 0,0 0-1 0 0,53-8 0 0 0,-66 5-8 0 0,-19 1-5 0 0,0 2 0 0 0,-1-1 0 0 0,1 1 0 0 0,0 0 0 0 0,0-2 0 0 0,0 2 0 0 0,-1 0 0 0 0,1 0 0 0 0,6 2 0 0 0,20 2 63 0 0,-1 1 1 0 0,1-1 0 0 0,0-3-1 0 0,-1-1 1 0 0,43-3 0 0 0,42-4 818 0 0,-93 7-695 0 0,-2 0 0 0 0,2 2 0 0 0,-2 0 0 0 0,23 4-1 0 0,-40-6-179 0 0,0 2 0 0 0,0-2 0 0 0,0 1 0 0 0,0-1 0 0 0,-1 2 0 0 0,1-2 0 0 0,0 2 0 0 0,-2-1 0 0 0,2-1 0 0 0,0 2 0 0 0,0-1-1 0 0,-2 1 1 0 0,2 0 0 0 0,0-2 0 0 0,-2 1 0 0 0,2 1 0 0 0,-2-1 0 0 0,2 1 0 0 0,-2 0 0 0 0,0-1 0 0 0,1 1 0 0 0,-1 0 0 0 0,0-1-1 0 0,2 4 1 0 0,-2 0 10 0 0,0-2 0 0 0,0 0 0 0 0,0 0 0 0 0,0 1 0 0 0,0-1 0 0 0,0 2 0 0 0,0-2 0 0 0,-2 0 0 0 0,2 0 0 0 0,-1 1 0 0 0,-3 5 0 0 0,-10 22-17 0 0,-5 12 2 0 0,-34 48 29 0 0,49-88-33 0 0,2 0 0 0 0,-1 0 0 0 0,1 1 0 0 0,-2-3 0 0 0,0 2 0 0 0,2-1 0 0 0,-2 1 0 0 0,1-1 0 0 0,-1-1 0 0 0,0 1 0 0 0,0 0 1 0 0,0-1-1 0 0,-1 1 0 0 0,1-1 0 0 0,-6 1 0 0 0,-77 9 26 0 0,24-3-17 0 0,-7-3-10 0 0,60-5 0 0 0,1 0 0 0 0,-1 0 0 0 0,3 0 0 0 0,-3 2 0 0 0,1-1 0 0 0,1 1 0 0 0,-1 0 0 0 0,1-1 0 0 0,-1 3 0 0 0,-10 2 0 0 0,-69 12 7 0 0,58-9 14 0 0,-1-1 0 0 0,-62 12 0 0 0,53-14-17 0 0,23-1 15 0 0,-2 1 1 0 0,2-1-1 0 0,0 2 1 0 0,-31 17 0 0 0,33-16-13 0 0,0-2 0 0 0,0 2 1 0 0,-2-1-1 0 0,-1-1 0 0 0,1-1 1 0 0,-23 5-1 0 0,-22 3-2 0 0,52-10-4 0 0,3-1 0 0 0,-3 1 0 0 0,2-2 0 0 0,-1 1 0 0 0,1-2-1 0 0,-1 2 1 0 0,1-2 0 0 0,-1 0 0 0 0,1 0 0 0 0,-1 0 0 0 0,-1-2 0 0 0,2 2-1 0 0,-16-5 1 0 0,-64-17-1 0 0,43 10 0 0 0,1-1 0 0 0,-53-19 0 0 0,46 13 0 0 0,-27-15 0 0 0,61 28 0 0 0,-1-1 0 0 0,1 2 0 0 0,0 1 0 0 0,0-1 0 0 0,-2 1 0 0 0,-28-2 0 0 0,-14-4 0 0 0,38 6 0 0 0,0 0 0 0 0,-2 1 0 0 0,-41 0 0 0 0,54 1 9 0 0,1 2-1 0 0,0-1 1 0 0,-1-3 0 0 0,1 3-1 0 0,-12-6 1 0 0,12 4-1 0 0,-1 0 1 0 0,1 0 0 0 0,-1 1 0 0 0,-1 0 0 0 0,-12-1-1 0 0,18 0 0 0 0,-1 0 1 0 0,1 0-1 0 0,1-2 0 0 0,-2 2 0 0 0,3-2 0 0 0,-1 0 0 0 0,0 0 0 0 0,0-1 0 0 0,1 1 1 0 0,-7-10-1 0 0,-3-6 31 0 0,2-1 1 0 0,0-1 0 0 0,1 1-1 0 0,3-3 1 0 0,-1 1-1 0 0,-5-27 1 0 0,13 36-31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68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547 567 12256 207933 53682,'0'0'0'-283'-54,"0"0"0"283"54,0 0 0-87 1088,0 0 264 87-1088,0 0 8-98 958,0 0-8 98-958,2 2 8-86 841,3 1-168 86-841,1 0 16-88 739,0 0 0 88-739,-3 2-8-82 653,3 0 296 82-653,-2 0-8-90 571,2 0 8 90-571,-3 0 0-75 505,-1-2-272 75-505,0 0 0-74 441,0-1 0 74-441,-2 1 8-63 386,0-2 80 63-386,0 1 8-56 342,-2-2-1 56-342,0 0 1-65 302,-1-2-120 65-302,-5-1-8 75 367,-5-3 8-75-367,-4-2-8 58 319,-6-4-16-58-319,-4 0 8 62 286,0-3-8-62-286,-3-1 0-37 403,2-2-32 37-403,1 1 8-39 351,4-3-16 39-351,0 1 16-29 306,4 0-8 29-306,2 1 0-36 265,4 0-8 36-265,1 2 8-34 232,3 3-16 34-232,3 2-8-132 360,2 1 8 132-360,3 5 0-123 315,1 4-8 123-315,0 1-8-102 278,1 0 0 102-278,3 3 8-100 245,2 3-16 100-245,3 4 0-330 256,7 1 0 330-256,1 4 16-300 228,4 1-16 300-228,3 2 8-267 200,3-1 0 267-200,2 1 0-233 170,5 3 16 27-15,0 0-24 206-155,0-2 0-52-23,-1 2 0 52 23,-7-3 16-53-23,-3-2-8 53 23,-4-1 0-41-14,-4-3 0 41 14,-1 0-8-42-14,-5-3 0 42 14,-1-1 8-41-14,-3-1 0 41 14,-3-2-8-31-5,-2-2 0 31 5,-2-1 0-11-9,0-2 0 11 9,2-2 0-148 144,-1 0 0 148-144,-1 1 0-119 127,-2-1-8 119-127,0-1 16 19-46,-2-2-16-19 46,-1 0 8 9-34,-7-3-8-9 34,1-3 0 9-33,-4-2 0-9 33,-4-1 16 9-34,2-1-24-9 34,-2 1 8 0-21,0-1 0 0 21,-2 1 0-1-21,2-3-8 1 21,1 1 8-1-21,-1-3 0 1 21,-2-2 0-109 136,2-2-8 109-136,0-2 16 10-34,0-1-16-10 34,2 0 8 20-25,0-1-8-20 25,2 1 0-121 128,0 2 0 121-128,2 1 8-90 111,-2 6-8 90-111,1-1 0-82 99,3 3 0 82-99,2 4 0-72 86,1 1 0 72-86,1 4 0-62 75,3 1 0 62-75,2 2 0-188 222,2 1 0 188-222,0 4 0-32 38,0-2 0 32-38,4 3 0-32 37,6 4 0 32-37,1 2 0-162 185,7 4 0 162-185,1 3 0-142 161,2 4 0 142-161,4 2 0-123 137,-1 1 0 123-137,3 2 0-112 123,2 1 0 112-123,-1 0 0 45-49,3 0 0-45 49,1 0 0-102 111,1-2-8 102-111,-3-3 8 46-49,1-4 0-46 49,-3 1 0 45-50,-3-3-8-45 50,-2-3 8 84-2428,-2 0 0-84 2428,-6-3 0 1-2109,-3-1-16-1 2109,-3 1 16 89-1717,-3-5-8-89 1717,-2 0 8-62-1347,-4-1-8 62 1347,0 0 8-59-1167,0-1-8 59 1167,-1-2 8-60-1017,-1 0-8 60 1017,-4-2 0-58-890,3-1 0 58 890,-5 0 8-114 1048,-3-4-8 114-1048,-2-1 8-31-905,-4-3-16 31 905,0 0 16-38-789,-4-2-8 38 789,2 0 0-43-692,0-3 0 43 692,-4-2 8-32-602,0 0-8 32 602,3-3 8 34-664,-3-3-8-34 664,0-2 8 51 1471,2-1-8-51-1471,1 0 8 29 1296,1-2-8-29-1296,2 3 8 0 1140,2-2-16 0-1140,-1 4 16-8 1000,5 2-8 8-1000,-2-1 8-25 879,4 4-8 25-879,-1 3 8 81 883,6 3-8-81-883,1 5 8 66 773,3 1-8-66-773,2 4 8 51 682,2 3-8-51-682,2 2 8-170 640,7 4-8 170-640,2 5 0-285 711,6 2-8 285-711,2 5 16-266 622,0 0-8 266-622,4 3 0-109 396,-2 0 0 109-396,3 0 8-121 346,1 1-8 121-346,1 2 0-103 300,1 0 0 103-300,1 1 0-225 414,-1-1-8 225-414,-3-2 8-211 368,-1-2 0 211-368,0-1 8-193 323,-4-3-8 193-323,-4 0 0-174 278,0-3 0 174-278,-6 0 8-142 241,-1-2-8 142-241,-3-3 0-122 217,-1 0 0 122-217,-4-3 8-131 186,0 0-24 131-186,-2-2 16-109 162,0-1-8 109-162,-2-1 8-97 150,-2-1-8 97-150,0 0 0 79-22,1-1 8-79 22,-3-1 0 80-21,-5-4-8-80 21,-5-2 8 57-18,-5-4 0-57 18,-1 0 0 57-19,-3-5-8-57 19,-2 1 8 35-15,3-3 0-35 15,-3-2 0 34-16,2-1 0-34 16,2-3 0-253 25,1 1 0 253-25,-1 0 0-210 19,4 0-8 210-19,0 1 8-301-96,2 2 0 301 96,0 2 0-376-200,1 3 0 376 200,3 0 8-607-139,4 3-8 607 139,1 3 8-507-123,0 2-8 507 123,3 2 8-441-111,3 3-8 441 111,0 3 8-399-96,2 0-16 399 96,0 1 16-335-84,2-1 0 335 84,2 3 0-304-78,1 4-8 304 78,7 4 8-343-187,3 2 0 343 187,2 5 0-294-162,2 1 0 294 162,4 5 8-275-144,2 4 8 275 144,3 2-8-237-127,2 2-8 237 127,3 1 8-198-112,3 0-8 198 112,-2 0 8-77 19,0-4 8 77-19,-1 0 0-77 18,-3-4 8 77-18,-3 1-8-56 17,-4 0-8 56-17,-4-2 8-57 16,-2 0-8 57-16,-4-3 16-56 16,-2-1 0 56-16,-1-4 16-35 14,-4-3-8 35-14,-5-4 8-36 14,-1-4-16 36-14,-1-2 0-35 14,-5-1 8 35-14,-2-5-8 70 126,-3-5 8-70-126,-4-5 16 56 107,-6-5 0-56-107,-2-1-8 50 97,-4-1-8-50-97,-1-1 0 42 88,-3 1 0-42-88,-3-1 0 36 78,0 0 8-36-78,-2 0-8-65-54,2-2 0 65 54,-1-1 8-57-46,3 0-16 57 46,2 0 8-57-45,1-4-8 57 45,2 2 0-28-38,1-1 0 28 38,3 1 0 143-179,0 2 0-143 179,4 3 8 134-158,2 3-16-134 158,2 4 0 12-258,5 4 8-12 258,5 5 0 12-227,1 2-8-12 227,4 3 8-72-310,2 2 0 72 310,3 4 0 19-156,9 4-8-19 156,5 4 8-78-258,6 6-8 78 258,1 4 0-49-219,3 2-8 49 219,-1 3 8 32-76,3 0 8-32 76,1 0-8 39-65,-2-2-8-39 65,3-1 8 25-54,-1-2-8-25 54,-2-1 16 25-55,-1-2-16-25 55,-1-2 8-55 222,-5 0-8 55-222,0 1 8-58 191,-4-3 0 58-191,-2-1-8-52 169,-4-1 0 52-169,-1-1 8-46 149,-5-2-8 46-149,-3-3 0 49 251,-4-1 0-49-251,0-3 0 49 220,-4 0 8-49-220,1-3-8 49 189,-3-1 0-49-189,0 1 0 28 161,-5-2-8-28-161,-4 0 8 289 112,-2-2 0-289-112,-2-1 0 264 104,-4 0-8-264-104,2-2 8 229 88,-2-3 8-229-88,2 0-8 203 80,0-2-8-203-80,0-1 8 76-50,2 0-8-76 50,-2-1 8 175 72,2-2-8-175-72,2-1 8 47-57,0 1-8-47 57,0-4 8 54-47,0 0-8-54 47,2 1 0 33-45,-1-3 0-33 45,-1 1 0 40-36,2 0 0-40 36,0-1 0 19-33,0 3 0-19 33,3 1 0 27-24,1-1-8-27 24,3 5 8 27-24,3 2 0-27 24,3 2 0 26-24,0 3-8-26 24,4 2 8 6-21,0 3 0-6 21,3 1 0 13-12,3 4-8-13 12,3 3 0 14-12,5 4 0-14 12,1 0 8 13-12,0 6-16-13 12,2 0 16 13-12,2 1-8-13 12,1 1 8 13-12,1 1-8-13 12,2 1 0 13-11,0-1 0-13 11,-1 2 8-7-10,3-2-8 7 10,-4 1 8 0 0,0-1-8 0 0,-2-2 8 0 0,-2-1-8 0 0,-4-2-8 93 113,-4-1 8-93-113,-1-1 0 85 103,-5-3 0-85-103,-1-2 0 71 84,-2-1 0-71-84,-2-4 0 63 75,-2 0-64-63-75,0-3 0 56 66,-1 1 0-56-66,-1-1 0 48 56,-6-1 16-48-56,-1-1 16-56-65,-6-1-16 56 65,-2-3 8-48-57,-4-3-8 48 57,0-1 8-39-46,0-6-8 39 46,-1-1 0-40-47,1-5 16 40 47,0 0 0-31-38,0-1 8 31 38,0 1-8-31-37,-1-2 0 31 37,-1 1 0-24-28,2 1 8 24 28,-4 0-8-23-29,1 1 8 23 29,-1-1 0 155-173,4 2 8-155 173,1 3-8 127-150,3 0 8-127 150,5 5 8 120-129,5 3-8-120 129,5 1 0 5-238,2 5 8-5 238,2 2 0 7-207,4 0 0-7 207,3 5-8 9-177,7 3 8-9 177,7 5 8 97-43,3 3 0-97 43,3 2 0 85-32,2 1 0-85 32,-3 1-8 64-29,3 1 8-64 29,-5 0 0 64-29,1 0 0-64 29,-2-2 8 52-17,-2 2 0-52 17,0-2 0 52-17,-4-1-8-52 17,0 0 8 52-17,-6-2 0-52 17,1-3 0 32-15,-7-2 0-32 15,-1-3 0 31-14,-2-2 0-31 14,-4-2 0 32-15,-2-1 0-32 15,-1 0 0 12-12,-1-1 0-12 12,-3-2 0 12-12,-3-4 0-12 12,-3 0 0 20-2,-4-4 0-20 2,0-4 0 20-3,-4 1 0-20 3,2-3 0 19-3,-2-1 0-19 3,2-1 0 20-2,-1 0 0-20 2,-1 0 0 20-3,2 0 0-20 3,-2-1 0 20-2,-2 1 0-20 2,3 2 0-103-121,-3-1 0 103 121,4 2 0-86-102,2 2 0 86 102,6 0 0-78-93,1 3 0 78 93,5 3 0-70-84,1 2 0 70 84,4 1 0-61-75,2 2 0 61 75,2 0 0-54-65,2 2 64 54 65,1 1 0-46-56,1 0 0 46 56,6 4 0-38-46,7 2-16 38 46,5 4 0-30-37,3 2-8 30 37,1 1 8-30-38,1 2 8 30 38,-4-1-8-23-28,-4-1 8 23 28,-2 2 0 76 94,-2 0-24-76-94,-2 0 8-31-38,-4-2-8 31 38,-1 0 16 69 84,-3-2-16-69-84,1-1 16 61 75,-2-2-8-61-75,-4-1 0 53 65,-1-2-8-53-65,-2-1 0 47 56,-1-4-8-47-56,0 0 16 38 46,-4-1-16-38-46,2-1 8 31 37,-1-1-8-31-37,-3 0 8 31 38,-2-1-8-31-38,1 1 0 24 27,-2 0-8-24-27,-3-2 16 23 28,-3 0-16-23-28,2-1 0 23 28,-2-2 0-23-28,0-3 8 16 19,-2-1-16-16-19,2-1 8 16 18,-1-3 0-16-18,1 2 0-86-102,2-2-16 86 102,2 2 16-70-84,3-1-8 70 84,3 4 0-62-74,1 2-8 62 74,2 1 8-54-65,2 3 0 54 65,2 1 0-46-56,2 1-8 46 56,0 1 0-45-56,2 1 0 45 56,2 1 8-38-46,3 1-8 38 46,4 2 0-31-38,5 4 0 31 38,1-1 8-30-37,0 1-8 30 37,0 1 0-22-28,-2-1 0 22 28,-4-2 0 75 93,-2 2 0-75-93,1-2 0 61 75,-3 0 0-61-75,-1-2 0 53 65,0-1 0-53-65,-3 0 0 54 65,-1-2 0-54-65,0-1 0 46 56,-2 1 0-46-56,0-1 0 39 46,0-2 0-39-46,-1 1 0 132 158,-1-1 0-132-158,0 0 0 118 140,0 0 0-118-140,0-1 0 103 121,-3-4 0-103-121,-3-2 0-7-10,-2-4 0 7 10,-1-4 0 87 102,-6-5 0-87-102,1-3 0 81 93,-1 0 0-81-93,4 1 0 73 84,-1 3 0-73-84,3 2 0-41-47,3 3 0 41 47,2 1 0-32-37,2 5-8 32 37,2 0 8-32-37,0 3 0 32 37,0 0 0-24-28,4 0-8 24 28,-2 2 8-25-28,2 0 0 25 28,2 1 0 81 93,3-1-8-81-93,4 3 8 73 84,1 0 0-73-84,7 3 0-41-47,3 5-8 41 47,5 2 8-32-37,-1 1 0 32 37,1 2 0-32-37,-1 2-8 32 37,1-1 8-24-28,-2 1-8 24 28,-3-1 8 80 93,-1-1-8-80-93,0 0 8 65 74,-4-2-16-65-74,-4-3 16-79 218,-2-1-16 79-218,-3-2 0-85 187,-2-1 0 85-187,-3-2 0-61 164,-1 0-8 61-164,0-1 16 48 263,-2-1-8-48-263,0 0 8 45 233,-2 0-8-45-233,0 0-8 41 202,0 0 8-41-202,-4-3 8 37 172,-2-3-8-37-172,-5-4 8-81 41,-3-3-16 81-41,-5-5 16-69 30,-3-3-8 69-30,-3-1 8-69 29,0-1-8 69-29,-1 1 0-48 27,3-1 0 48-27,2 2 8-56 18,2-1 0 56-18,2-4 0-34 14,0-1 0 34-14,1-4 0-35 15,3 0-8 35-15,-2-1 8-35 15,2 3 0 35-15,1 2 0 136-142,1 4 0-136 142,1 5 0 109-117,5 4 0-109 117,1 6 8-160-73,2 1-8 160 73,2 3 8-151-64,0 2-8 151 64,0 2 8-219-169,0 0-16 219 169,2 0 16-199-151,-2 0-8 199 151,2 2 8-161-136,0-2 0 161 136,3 3 0-143-116,7 3-8 143 116,5 2 8-127-98,4 4 0 127 98,3 2 0-118-89,5 4-8 118 89,-1 1 8-89-82,3 0 0 89 82,-3 2 0-73-63,1 0-8 73 63,-4-3 8-73-63,-1 0 0 73 63,-3-4 0-234 100,-2-2-8 234-100,-2-1 8-203 85,-3-3-8 203-85,-3-2 8-169 71,-3-2-8 169-71,-3-1 8-150 69,-3 0-16 150-69,0-3 16-138 57,-2 2-8 138-57,0-2 0-124 44,0 0 0 124-44,0 0 0-104 43,-2 0 0 104-43,0-2 0-83 40,0 0 0 83-40,-5-1-8-91 30,-8-6 8 91-30,-4-3 0-70 28,-4-4 0 70-28,-6-5 0-70 28,-1-3 0 70-28,1-2 0 112-125,5 2 0-112 125,3 3 8 96-113,4 3-16-96 113,3 6 8 89-92,5 0 0-89 92,1 4 0 74-80,2 2 0-74 80,3-1 0-11-194,-1 4 0 11 194,0-2 8-17-172,0 2-8 17 172,2 0 8-17-142,0 1 0 17 142,1-1 0-10-132,-1 1-16 10 132,2 1 16-16-111,0-1 0 16 111,0 1 0-10-101,0 1 0 10 101,0 0 0 5-83,2 0 0-5 83,3 1 16 76-337,7 2-16-76 337,5 4 0-21-28,4 1 0 21 28,7 5 8-20-28,6 3-8 20 28,3 3 0 68 94,-1 1 0-68-94,-6 0 8-92 226,-5-2-8 92-226,-6 0 0-95 195,-2-4 0 95-195,-2 1 8-70 172,-3-2-8 70-172,-3-2 8-65 151,-1 0-8 65-151,-1-1 8-59 130,-3-2-8 59-130,0-1 8-47 118,-2-3-8 47-118,0 0 8-54 108,-2-1 8 6-21,2-2-8 48-87,-2 1 0-34 76,-2-2-8 34-76,2 0 8 48 189,0 0-8-48-189,-4-3 8 55 168,-4-4-8-55-168,-1-2 8 35 140,-3-4-8-35-140,-5-7 8 50 128,-2-7-8-50-128,-4-2 8-50-5,3 0-8 50 5,2 3 16-49-5,3 5-16 49 5,4 5 8-50-5,3 3 0 50 5,2 4 0-28-7,3 4-8 28 7,1 2 8-28-7,2 1-8 28 7,0 0 8 141-149,0 2 0-141 149,0 0 0 126-136,2 2 8-126 136,-2-2-8-70 28,3 2-8 70-28,1 1 8 118-116,2-2 0-118 116,5 6 0-62 38,5 4 0 62-38,1 2 0-63 38,2 3 0 63-38,0 4 8 43 149,-2-1-8-43-149,-2 0 0 28 130,-2-1 0-28-130,-1 0 0 22 121,-3-4 0-22-121,-3-3 0 29 99,0 1 0-29-99,-2-3 0 22 90,-1-2-8-22-90,-1-1 16 14 81,0-3-8-14-81,-2 2 0 8 71,0-1-8-8-71,2-1 8 22 59,-2 0 0-22-59,-2 0 0-73-64,2-1-8 73 64,0 1 8-72-64,0-1 0 72 64,0 1 8-64-55,0 0-16 64 55,0 0 8-58-45,-2 1-8 58 45,2 0 8-49-36,0 1-8 49 36,-2-2 8-50-35,2 2-8 50 35,0-2 8-21-29,0-1-8 21 29,0 1 8-21-28,0-1-8 21 28,0-2 8-21-29,0 2-8 21 29,0-2 8 70 95,0 0-8-70-95,0-4 16 64 86,-3-4-16-64-86,1-6 8 57 76,-2-4-8-57-76,-2-9 8 50 66,2-9-8-50-66,0-1 8 43 57,1 2-8-43-57,1 4 8 36 48,0 7-8-36-48,2 6 0 36 47,0 5 0-36-47,0 4 8 29 38,2 2-8-29-38,-2 2 0 30 38,0 2 0-30-38,0 2 8 21 29,0-1-8-21-29,0 0 0 22 28,2 2 0-22-28,-2-1 8 15 19,0-1-8-15-19,0 2 0 15 19,0-2 0-15-19,0 1 16 15 19,0 1-16-15-19,0 0 0 14 19,0-2 0-14-19,0 4 8 8 10,2-2-8-8-10,-2 1 0 7 9,1 3 0-7-9,1 4 8 8 10,2 5-8-8-10,4 6 0 7 9,-1 5 0-7-9,1 8 8 7 10,2 7-8-7-10,-1 1 0 8 9,1-1 0-8-9,-1-5 8 7 9,-1-4-8-7-9,-3-4 0 0 0,1-2 0 0 0,-2-1 0 0 0,0-1 0 0 0,1 3 0-88-113,-1-1 0 88 113,0 5 0-81-105,2 0 0 81 105,-3-2 0-66-85,1-1 0 66 85,0-7 8-57-76,-2-6-8 57 76,-2-3 0-51-67,2-5 0 51 67,-2-4 8-43-57,0-1-8 43 57,0 0 0-35-47,-2-1 0 35 47,0-6 8-36-48,-4-4-8 36 48,1-8 0 52-303,-5-7 0-52 303,-5-14 16-50-5,-2-10 0 50 5,0-5 0-42 5,2 0 0 42-5,1-1 0 63 116,1-1 0-63-116,3 6 0-35-17,3 4-8 35 17,-1 5 8 56 107,1 3 0-56-107,-1 7 16 42 88,2 2-8-42-88,1 2 8 36 78,1 2-16-36-78,0 4 0 28 69,2 1 0-28-69,2 2 16 22 59,0 3-16-22-59,0 1 8 22 60,0 5 0-22-60,2 1 0 36 47,-2 4-8-36-47,2 2 0 29 38,-2 1 8-29-38,0 2-8 29 38,0 2 0-29-38,0-2 0 22 29,0 0 8-22-29,2 6-8 22 28,3 7-8-22-28,1 5 8 22 29,4 3-8-22-29,-1 4 16 15 19,1 4-40-15-19,-1-1 8 14 19,1-1 0-14-19,-5-1 8 15 19,1-3-8-15-19,0 1 8 7 9,-2-2-8-7-9,-1 2 8 8 10,-1 2-24-8-10,2 0 0 7 9,-2 0 8-7-9,2 0 0 8 10,0-2 0-8-10,-1-3-8 7 9,1-4 8-7-9,0-1 0 7 10,-2-4-24-7-10,0-3 16 8 9,0-2 0-8-9,0-1-8 7 9,-2-2 8-7-9,0-3 8 0 0,0 1-16 0 0,0-2 16 0 0,0 1-16 0 0,0-1 0 0 0,0 0 0 0 0,0 0 0-88-113,0 0 8 88 113,0-1 0-81-105,0 1-8 81 105,0 0 16-66-85,0 0-8 66 85,0-2-8-57-76,0 1 8 57 76,-2-11 0-51-67,-2-10-8 51 67,-2-9 16-43-57,2-3 0 43 57,-1-4-8-35-47,1 1-8 35 47,2 3 8-36-48,0 5-8 36 48,0 5 8-28-38,2 7 0 28 38,0 5-8-28-38,0 3 8 28 38,0 3 8-21-28,2 1-24 21 28,0 2 16-21-29,-2 1-16 21 29,2 1 16-14-19,0-1-8 14 19,-2 1 8-14-19,2-1 0 14 19,0 2 0-14-19,-2-2-8 14 19,2 2 8-14-19,-2 0-8 14 19,0 0 8-7-10,0 0 0 7 10,0 0-8-7-9,0 0 8 7 9,0 0 8-7-10,0 2-16 7 10,1 0 16-7-9,-1-1-8 7 9,4 2 0-7-10,-2 1 8 7 10,0 0 0-7-9,0 1 0 7 9,0 0-8-179-248,-2 0 8 179 248,0 1 0-149-209,0-2 0 149 209,0 0 0-133-191,0 0 0 133 191,-2-1 8-112-162,0-2-8 112 162,0 3 8-97-144,-2-3-8 97 144,-1 1 0 78 115,1 0 8-78-115,-4-1 0 65 96,1-1 0-65-96,-3 0 0 60 85,1 0 0-60-85,-9-1 0 53 77,-2 1 0-53-77,-5-4-8 46 66,-4 3 8-46-66,-5-1 0 40 58,-2 2 0-40-58,0-2 0-133-191,4 1 0 133 191,3-1 0-112-162,4 2 0 112 162,6-1-8 66 95,4 1 8-66-95,2 0 8 59 86,5-2-8-59-86,1 2 0-111-162,3 0 0 111 162,0 0 8-98-143,0 0-8 98 143,2 0 8-84-125,0 0-8 84 125,0 0 8-77-114,1 0-8 77 114,1 0 8-63-96,-2 0-16 63 96,0 0 16-57-86,2 0-8 57 86,0 0 8-50-76,0 0-8 50 76,0 2 8-44-67,4-2-8 44 67,1 0 8-37-58,3 1-8 37 58,5 1 8-31-48,8-1-8 31 48,4 1 8-31-47,3 1-8 31 47,-1-1 8-24-39,1 1-8 24 39,-3-1 8 55 86,-2-1-16-55-86,-6 1 16 50 77,-5-2-8-50-77,-5 0 0 43 67,-1 0 0-43-67,-4 0 8 113 172,0-2-8-113-172,-2 2 0 25 38,-2 0 0-25-38,-4-3 8 19 29,-3-2-8-19-29,-7-3 0 20 29,-3-3-8-20-29,-11-5 16 12 19,-8-2-8-12-19,0-1 8-63-96,2-1-8 63 96,1 4 8-57-86,9 3-8 57 86,1 2 8 32 48,4 3-8-32-48,4 2 8-57-86,0-1-8 57 86,2 2 8-44-67,0 2-8 44 67,1 0 8-43-67,3 1-8 43 67,1 1 8-38-57,1 1 0 38 57,3 1 0-104-163,0-1-16 104 163,3 2 16-91-144,1-2 0 91 144,2 2 0-79-124,0 1 0 79 124,2-2 0 6 9,0 3 0-6-9,7 2 0 6 10,6 4 0-6-10,8 3 0-71-115,2 0 0 71 115,5 1 0-66-106,4 1 0 66 106,1-1 0 18 29,1-1 0-18-29,-6-3-18279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69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493 494 9944 198760 63781,'0'0'0'0'0,"0"0"0"0"0,2 3 0 0 0,2 0 440 0 0,4 4 8 0 0,-1-1-8 0 0,1 1 8 0 0,0 1-312 0 0,-3 0 8-95-111,1-2-8 95 111,2 1 8-86-102,-3 1 384 86 102,1-3 8-70-84,-2 0 8 70 84,0-2-8-63-74,-1-2-392 63 74,-1 1 0-54-65,2 0 0 54 65,-4-4 0-46-56,0 2 0 46 56,0-2 0-38-47,0 2 0 38 47,-4-3 0-38-46,-1-3-64 38 46,-5-6 0-31-38,-3-4 0 31 38,-4-3 0-30-37,-2-4-48 30 37,-2 2 8 68 84,0-1-8-68-84,0-1 8 62 74,-2 1-16-62-74,0-1 8 53 66,2-1-8-53-66,-3 0 0 47 55,1-2 0-47-55,-2 0-8 46 56,2 1 0-46-56,0-1 8 39 47,3 2 0-39-47,1 3-8 31 37,1 3 0-31-37,5 5 0 32 37,4 5 0-32-37,3 3 0 23 28,2 2 0-23-28,4 3 0-78-93,2 2-8 78 93,2 1 16-62-75,2 0-16 62 75,3 5 8 39 47,8 7-9-39-47,6 6 1 31 37,5 4 0-31-37,5 4 0 31 37,-1 2-8-31-37,0 0 16 24 28,1-1-8-24-28,-1-1 0 23 28,0 0-8-23-28,-1-5 8 24 28,-1-1-8-24-28,3-1 8 15 18,-5-2-8-15-18,1-3 8 16 19,-3 1-8-16-19,-3-3 8 16 19,-2-2-8-16-19,-4-2 0-146 164,-2-3 0 146-164,-3-2 8-124 140,-3-2-8 124-140,-1-1 0-113 129,-3-2 0 113-129,-3-2 16-110 107,-2-2-16 110-107,-2-4 0-99 95,-3 1 0 99-95,-5-6 8-87 84,-7-4-8 87-84,-6-5 0-75 71,-5-1 0 75-71,-5-2 8-56 69,-1-1-8 56-69,-2-2 0-43 57,0 0 0 43-57,0-4 8-51 48,0 0-8 51-48,2-2 0-30 45,-3 0 0 30-45,1 0 8-39 35,-2 2-8 39-35,2 2 8 128-119,0 2-8-128 119,0 2 8 122-97,6 3-8-122 97,1 3 8 108-86,6 1-8-108 86,6 2 16 95-75,2 4 8-95 75,5 4 0-281-150,5 4 8 281 150,5 0 0-243-134,0 4-16 243 134,3 2 16-205-119,3 1-16 205 119,4 5 8-189-100,7 5 24 189 100,4 2 0-160-94,7 4-8 160 94,3 3 8-125-77,3 1-24 125 77,2 3 16-116-68,-2-2-8 116 68,0 3 8-109-59,-1 1 32 109 59,-5-1 0-82-52,1-1 0 82 52,-5-2 8-81-52,1-1-40 81 52,-2-4 16-75-42,-2-1-8 75 42,-2-4 0-67-33,0-1 8 67 33,-4-2 0-47-36,0-3 0 47 36,-3-3 0-40-26,-1 0-16 40 26,-3-2 8-40-26,-4-1-16 40 26,-1 0 16-33-17,-3-1 0 33 17,-2-1 16-34-16,2 0 0 34 16,-1 0 0-33-17,-1 0-32 33 17,-2 0 16-33-16,0-1 0 33 16,-2-3-8-7-10,-1-1 8 7 10,-3-1-8-6-9,-1-2 8 6 9,-4-3 0-7-10,-1 1-24 7 10,1-1 16-95-132,0-2-8 95 132,2 0 8 7 9,-3-2-16-7-9,3-1 0 6 10,-2 0 8-6-10,2-1 0-164 152,-1-3-16 164-152,1 2 16-141 128,2-1-16 141-128,-1 1 8-129 117,1 2 0 129-117,-1 2-8-38 219,3-1 0 38-219,-2 4 8-32 199,3 3 0 32-199,0 0-8-113 53,3 5 0 113-53,1-1 0-101 42,2 3-16 101-42,2-1 16-81 39,0 2-8 81-39,0 2 0-67 28,4-1-8 67-28,1 3 8-68 27,3 1 0 68-27,5 1 0 32 140,3 8-8-32-140,4 4 0 24 130,1 5 0-24-130,4 3 8 12 112,0 1-8-12-112,1 0 0-61-25,-1-1 0 61 25,2 0 8-54-14,-1-4-8 54 14,1-1 0-54-15,-2-1 0 54 15,-3-4 0-34-17,1-2 0 34 17,-4-2 0-33-17,0-1 0 33 17,-5-1 0-27-7,-5-2-16 27 7,-1-2 0-27-8,-4-1 0 27 8,-3-4 8-27-7,-1 1-16 27 7,0-2 16-27-8,0 0-8 27 8,0-2 8-27-7,-1 2-24 27 7,1-3 16-27-8,-2 2-8 27 8,-6-3 8-7-9,-7-4-8 7 9,-6-3 8-6-10,-6-3 0 6 10,-3-4 0 160-149,-1-1-16-160 149,1-2 16 151-128,0-4 0-151 128,3 0-8-41 35,-2-4 8 41-35,5-2 0-48 25,1 0 0 48-25,-2 1 8-48 26,2-1-16 48-26,-1 4 8-27 23,1 1 0 27-23,0 3 0-34 14,4 3-8 34-14,2 3 16 151-129,4 5-8-151 129,3 0 8 115-114,4 7-8-115 114,5 1 8 101-103,-1 4-8-101 103,4 0 8 94-82,5 4 0-94 82,5 4 0 73-79,3 1 0-73 79,4 3 0 79-70,2 5 0-79 70,2 0 0 65-59,1 3-8-65 59,-1 1 16 52-47,0-1-8-52 47,0 3 0 52-46,-2 0 0-52 46,1-1 8 39-35,-1 1-8-39 35,2-2 8 38-36,-2-2-8-38 36,2 0 8 39-35,-4-3-8-39 35,0-1 8 26-23,-4-2-8-26 23,0-2 8 25-23,-1-1-16-25 23,-3-2 16-141 128,-1-3 0 141-128,-5 1 0-117 105,-1-3-8 117-105,-2 1 8-105 94,0-1 0 105-94,-2-2 0-92 82,-2-1-8 92-82,2 0 8-80 70,-2 0 0 80-70,-2-1 0-80 70,-3-4-8 80-70,-5-3 8-67 58,-1-2 0 67-58,-4-3 0 107-93,-2-3-8-107 93,0-2 8 93-82,-2-2 0-93 82,0-5 0 80-70,0 1-8-80 70,2 0 8 79-70,0-2 0-79 70,2 4 0-106 93,-2-2 0 106-93,2 3 0-93 82,2 0 0 93-82,-1 1 0-1 184,5 3 0 1-184,1 0 0-74 49,1 5 0 74-49,1 0 0-60 37,3 3 0 60-37,1 2 8 18 152,4 2 0-18-152,0 2 0 25 130,0 2 0-6-9,2 1 0-19-121,0 0 8 5 102,0 1-8-5-102,1 1 0 19 90,1-1 0-19-90,4 4 0 12 80,3 5 0-12-80,6 1 0 6 71,2 5 0-6-71,4 2 8-88-62,2 1-8 88 62,1 1 0-61-55,1 1 0 61 55,0-2 0-54-45,-1 3 0 54 45,1-1 0-47-36,-2 0 0 47 36,-1 0 8-47-36,-3-1-16 47 36,-2-3 0-41-27,-4-2 0 41 27,1-4 8 45 98,-1 0-8-45-98,-6-3 0-47-36,-1-3 0 47 36,-4-3 8-26-39,-2 0-8 26 39,-4-2 0 141-178,0-2 0-141 178,-2 0 0 132-157,0-1 0-132 157,0 0 0 102-134,1-2 0-102 134,-5-1 0 95-112,-3-7 0-95 112,-5-3 0-81 39,-1-5 0 81-39,-4-4 0 94-112,-1 0 0-94 112,1 1 0 87-92,0 1 0-87 92,-2 0 0 72-79,0 2 0-72 79,2 1 0 59-68,2 0 0-59 68,2 2 0 39-66,2 2 0-39 66,3 2 0 46-56,3 3 0-46 56,1 1 0-55-168,5 3 0 55 168,1 4 8-41-149,0 0 0 41 149,2 3 0-27-130,2 0-8 27 130,0 2 8-33-109,-1-2-8 33 109,3 3 8-27-99,6 2 8 27 99,1 4-8-20-90,6 3 0 20 90,2 1 0-8-70,0 1 0 8 70,2-1 0-26-69,0 0 0 26 69,0 0 0-19-59,0 0 32 19 59,-2-2 0 70 74,0 0 0-70-74,-2-1 8 64 64,0 1-24-64-64,-3-1 0 59 55,-1-1 8-59-55,-4-1 0 51 45,-1 1 0-51-45,0-3 0 46 36,-5-1 8-46-36,1-2-8 26 37,-2-1-16-26-37,0-1 16 20 29,-2-1-8-20-29,0 0 0 20 28,0 0 0-20-28,0-1 0 20 29,-2 1 0-20-29,2 0 8 13 19,-2-2-16-13-19,-2-1 0 13 19,1-2 0-13-19,-9-6 16 14 19,-5-5-24-14-19,-2-4 8 6 9,-2 1-8-6-9,0 1 16 7 10,0 0-16-7-10,4 4 0 7 9,2 1 0-7-9,2 3 8 6 9,1 2-16-6-9,5 2 8 7 10,1 1-8-7-10,0 2 8-80-114,2 0-8 80 114,3 3 16-296-68,-1-2-16 296 68,2 2 8-269-62,-2 0-8 269 62,2 0 0-223-57,2 0 0 223 57,-2 0 8-196-50,2 2-8 196 50,-1-1 0-170-43,3 1 0 170 43,6 1 8-145-36,3 4-8 145 36,4 1 0-125-38,2 0 0 125 38,0 1 8-42 96,-2-1-8 42-96,-1 2 0-34 75,-1-2 0 34-75,-4 2 8-35 75,1-1-8 35-75,-3 1 0-21 64,1 0 0 21-64,-1 3 8-28 53,-1 1-8 28-53,1 1 0-15 43,-3 1 0 15-43,0 0 8-14 42,-1 0-8 14-42,-1-2 0-21 33,-2 1 0 21-33,-2-4 8-21 32,0 1-8 21-32,0-4 0-1 31,0 0 0 1-31,-2-2 16-8 21,0-1-16 8-21,0 0 0-7 21,0-2 0 7-21,0 0 0-8 21,1-1 0 8-21,-1-1 0-13 12,0 1 0 13-12,-2-2 0-14 11,0 0 0 14-11,0 0 0-13 12,1-2 0 13-12,-7-2 0-14 12,-5-4 0 14-12,-2-5 0 6 9,0-3 0-6-9,-2-2 0 6 10,0 0 0-6-10,1 0 0 6 9,3 1 0-6-9,4 2 0 6 10,1 4 0-6-10,5 3 0 0 0,-1 3 0 0 0,4 0 0-71-115,0 4 0 71 115,0 1 0-66-106,2 0 0 66 106,2 0 8-53-86,-2 1-8 53 86,2-1 0-47-77,-2 2 0 47 77,10 9 8 29 48,7 10-8-29-48,5 5 0 30 48,5 3 0-30-48,2 5 8 23 39,-1-1-8-23-39,1-2 0 24 38,-5-4 0-24-38,-5-2 8 18 29,-3-6-8-18-29,-5-3 0-59-96,-1-1 0 59 96,-3-3 8 184-100,-1 0-8-184 100,-4-1 0 170-89,0-1 0-170 89,-2-2 8 130-85,-2 0-8-130 85,-2-3 0 116-73,2-1 0-116 73,-4 0 0 103-62,3-3 0-103 62,-3 1 0 89-51,-2-2 0-89 51,-5 0 0 151 76,-4-3-16-151-76,-4-2 8 145 66,-4-2 0-145-66,-3-2 0 120 58,-1-1 0-120-58,1-3-8 115 49,-1 0 8-115-49,-1-1 0 89 41,1-2-32-89-41,3 0-8 83 31,-1-2 0-83-31,4 2 8 65 34,0-2 0-65-34,0 0 8 58 24,3 2-8-58-24,1 0 16-30 290,3 3-24 30-290,1 2 8-17 247,4 1-8 17-247,3 4 8-19 217,1 1 0 19-217,3 3 16-13 196,2 1-16 13-196,0 1 16-14 165,2 1-32 14-165,0-1 8-7 144,0 2 0 7-144,4 4 0-14 135,3 4 16 14-135,3 5-8-8 113,3 1 8 8-113,2 6-8-14 104,6 4 0 14-104,-2 0 0-8 83,2-2 8 8-83,-4-3-8-14 73,-2-3 8 14-73,-3-4 0 6 71,-4-1 8-6-71,-1-3 0-1 62,-3-2-16 1-62,0-3 8-8 52,-2-1-8 8-52,-2 0 8 86-224,0-1-8-86 224,0-2 16 62-191,0 3-8-62 191,0-3 8 55-170,-4 2-24-55 170,2-1 16-27 115,-4 1-8 27-115,1-1 8-35 107,-5 0-8 35-107,-3-1 16-21 94,-3-1 0 21-94,-1-1-8-14 73,-5-4 16 14-73,-1-2 0-14 74,-4-2 0 14-74,-5-4 0 159-89,-6-3 0-159 89,0-2 8 61-191,0-1-8-61 191,4-1 8 34-168,1 1 0-34 168,7 0-8 46-149,-1-1 8-46 149,6 2 8 254-1309,2 2-8-254 1309,4 2 8 191-1139,3-1-8-191 1139,3 6 8 141-999,1-1 0-141 999,3 4 0 97-871,1-1 0-97 871,2 4 0 87-757,0 0 0-87 757,2 1 0 52-660,0 2 0-52 660,0 0 0 48-578,2 2 0-48 578,2 1 0 39-504,1 3 0-39 504,16 12 0 27-442,12 9 0-27 442,8 7 0-46 770,7 2 0 46-770,0-1 0-48 680,-3 1 0 48-680,-3-3 0-102 850,-6-2 0 102-850,-4 0 8-95 748,-5-6-8 95-748,-2 0 0-95 656,-6-6 0 95-656,-4-1 8-103 575,-4-5-8 103-575,-3-4 0-83 501,-2-1 0 83-501,-4-3 8-92 441,-1-2-8 92-441,-1-1 0-74 387,-1-2 0 74-387,1-2 16-72 336,-4 2-16 72-336,0-1 0-64 294,0-1 0 64-294,-13-4 8 188 235,-8-7-8-188-235,-7-3 0 171 206,-4-4 0-171-206,-2-2 8 152 177,0-2-8-152-177,4-1 0 139 158,1 1 0-139-158,1 0 8 127 139,5 3-8-127-139,5 0 0 261-31,1 4 0-261 31,2 0 8 220-26,0 3-8-220 26,3 1 0 36 129,1 2 0-36-129,4 3 8 159-1449,1 0-8-159 1449,5 3 0-30-1116,1 2 0 30 1116,2 1 8-31-970,2 0-8 31 970,0 2 8-33-856,0 0-8 33 856,2 2 16-33-743,0 0-16 33 743,2 1 0 58-529,3 2 0-58 529,12 9 8 43-466,12 7-8-43 466,5 5 0-51-524,2 1 0 51 524,2 1 8-40-453,-4-1-8 40 453,-4-1 0-39-402,-2-2 0 39 402,-5-1 8 69 1041,-6-6-8-69-1041,-2-2 0 57 911,-3-2 0-57-911,-5-4 8 45 802,-3-2-8-45-802,0-2 0 40 701,-5-2 0-40-701,-1 0 8 29 611,0-3-8-29-611,0 2 8 12 542,-1-2-8-12-542,-3-2 8 16 470,-6-1-8-16-470,-3-2 16 7 410,-4-1-16-7-410,-14-9 8 8 359,-7-4-8-8-359,0-5 8 16 317,0-2-8-16-317,4 0 8 84-1276,4 3-8-84 1276,5 2 0-76-964,6 2 0 76 964,2 3 8-67-842,4 3 56 67 842,3 2 0 63-879,2 1 0-63 879,3 2 8 37-772,1 3-32-37 772,2 2 8 32-668,0 0-8-32 668,2 0 8-90-447,0 3 24 90 447,2-2 8-66-388,-2 2-8 66 388,4 0 8-65-337,0 0-32 65 337,5 0 8 165 945,1 2-16-165-945,7 1 16 150 826,7 2 8-150-826,3 1 8 132 728,2 1 0-132-728,-1 1 0 121 639,-3-2-32-121-639,0 1 8 101 560,-5-1-8-101-560,-2-1 16 87 491,-5 0 8-87-491,-4-2 0 72 421,-1 0 0-72-421,-2-1 0-67 524,-3-1-32 67-524,1 1 16-68 451,-2 0-8 68-451,-2-2 8-53 399,2 1 0 53-399,0 1 0-56 347,-2-2 8 56-347,0 1 0-51 305,2-1-24 51-305,0 2 8-37 273,-2 0-8 37-273,2-2 16-48 233,-2 1-24 48-233,-2 2 16-26 209,2-1-8 26-209,-4 0 8-30 179,-2-1-16 30-179,-1 1 0 114 6,-1-1 8-114-6,-5-1-8 114 6,-2 0-8-114-6,-1 0 16 94 9,1-3-16-94-9,0 2 8 95 8,4-1 0-95-8,1 0-8 67 2,4 1 0-67-2,3 1 0-26-110,-1 0 8 26 110,2 0-8-38-99,0 0 0 38 99,2 0 8-29-89,-2 0 0 29 89,2 0-8-15-70,0 0 0 15 70,0 1 0-14-70,2 3 0 14 70,0 0 0-26-59,0 1 0 26 59,0 2 0-19-49,1 1-8 19 49,1 1 8-10-40,0 0-8 10 40,0-1 8-11-40,-2-4-8 11 40,0 1 0-4-30,-2 0 0 4 30,0-3 8-3-31,0-1 0 3 31,0 1-8-3-30,-2-2 0 3 30,0 0 0 4-21,0-2-8-4 21,-2-1 8-15-19,0 0-8 15 19,-1 0 8-15-19,-1-4-8 15 19,0 1 0-7-9,-1-1 0 7 9,3 2 8-8-9,-2 1-8 8 9,4 0 0-7-10,0 3 0 7 10,0-1 0-8-9,2 1 0 8 9,0 1 0-7-9,0 0 0 7 9,2 0 0-8-10,2-2 0 8 10,0 0 0-7-9,2-1 0 7 9,1-2 0-8-9,3-1 0 8 9,1-4 0 0 0,1-1 0 0 0,-3-2 0 0 0,2-1 0 0 0,-1-3 0 90 112,-2 1 0-90-112,1-3 0 83 102,-1 1 0-83-102,1-3 0 68 84,1 2 0-68-84,-1 0 0 61 75,1-1-8-61-75,-1 3 0-81 217,3 0 0 81-217,-1 3 0-86 186,2 3 0 86-186,-1 1 0-63 163,-1 4-20791 63-163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70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643 534 9944 200081 60485,'0'0'0'0'0,"0"0"0"0"0,0 0 0 0 0,0 0 112 0 0,0 0 16 0 0,0 0 0 0 0,0 0 0 0 0,0 0-56 0 0,0 0 0 0 0,0 0 0 0 0,0 0 8 0 0,0 0 120 0 0,-4-3 8 0 0,-2-2 0 0 0,-3-4 0 0 0,-3-3-112 0 0,-5-2 8-123 153,0-2-8 123-153,-4 0 8-106 130,0-2 24 106-130,0 0 0-97 119,-2 2 0 97-119,-1-2-8-88 106,-1 1-48 88-106,-2-3 0-80 95,1-2 0 80-95,-1-2 8-69 83,-1-2 0 69-83,1-3 0-60 71,0 0 8 60-71,1-2-8-182-696,1 2-32 182 696,2 0 8-57-497,2 3 0 57 497,0 2 0-151-543,0 3 24 151 543,4 4 8-328-444,4 0-8 328 444,0 6 8-278-390,3 3-32 278 390,3 3 0-534-434,1 2-8 534 434,4 3 16-442-376,4 2-40 442 376,4 1-8-384-334,-1 2 0 384 334,7 3 8-205 202,5 6-8 205-202,4 4 0-189 178,4 5 0 189-178,1 6 0-172 156,5 1 24 172-156,-1 4 0-155 133,4 1 0 155-133,0 1 0-130 119,3-2-8 130-119,-1-2-8-217-390,-2-1 8 217 390,0-6 0-183-343,-3-1 48 183 343,-5-3 8-157-305,-3-1 8 157 305,-2-4-8-146-266,-4-2-32 146 266,-2-1 0-54-115,-2-1 0 54 115,-3-4 8-41-96,-2-2 56 41 96,-5-3 0-36-87,1 0 8 36 87,-2-3 0-31-77,-4 0-56 31 77,0 0 0 49 54,0-1 0-49-54,0-1 8 44 45,1 2 64-44-45,-3-3 8 23 38,0 1 0-23-38,-2-2 0-51-85,-3-1-72 51 85,-3-3-1-46-75,-1-4 1 46 75,-2 1 8-107-179,0 0 32 107 179,1 0 8-95-161,-1-1-8 95 161,2 3 8-83-142,-2-1-56 83 142,-3-1 0 41 756,3-1 0-41-756,-2 0 0 43 655,-2-1 56-43-655,2-3-8 26 576,-2-1 8-26-576,0-2 8 11 130,0-2-64-11-130,0-1 8 16 110,2-1-8-16-110,0 0 8 57-159,0-1 24-57 159,1 2-8 47-148,5 2 0-47 148,-2 3 8 41-127,1 2-56-41 127,5 4 16-38-229,-1 1 0 38 229,2 5 0-21-201,3 2 8 21 201,1 2 0-19-170,0 1 0 19 170,2 1 8 44-36,2 2-32-44 36,2 4 0 51-27,3-1 0-51 27,3 7 8 34-25,5 7-16-34 25,6 4 16 35-24,2 3 0-35 24,1 4-8-34-138,3-1-8 34 138,0-1-8-38-117,1-1 8 38 117,-1-3 0-32-108,-1 0 8 32 108,1-4 0-26-98,-4-4-8 26 98,0 1 8-103-200,-4-2-24 103 200,-2-1 16-19-59,-4-1-8 19 59,0 1 8-13-49,-3-2-8 13 49,-5-2 8-79-163,1-2-8 79 163,-4-2 8-68-143,0-1-16 68 143,-2-2 0-57-125,-2-1 8 57 125,0-2-8 20 8,0-1 8-20-8,-2-1 0-45-106,1-1-8 45 106,-5-1 16-54-95,-3-7-24 54 95,-6-3 8-11 671,-4-3 8 11-671,-4-1-8 1 588,-2-1 8-1-588,-1-1-8-11 519,-3-1 0 11-519,1 1 8 44 187,-2-2-16-44-187,-1-2 0-44-329,1-2 0 44 329,2-3 16-37-290,-1 1-16 37 290,3-2 8-31-250,-1 1 8 31 250,1 3-8-9 153,-1-1 16 12 364,1 3-24-3-517,1 4 8-1 457,6 6-8 1-457,6 3 8-5 397,3 4-8 5-397,7 3 0-2 346,1 3-8 2-346,2 0 16-10 306,2 3-8 10-306,4-1 0-1 264,2 2-8 1-264,3 3 8-2 234,2-1 0 2-234,5 6 0 55-57,3 4-8-55 57,3 1 0-27-546,3 6 0 27 546,-2 1 8-27-484,2 2 0 27 484,-1 0 0-28-424,-1-1-8 28 424,2 1 8-10-364,0 0-8 10 364,-1-2 0 2 436,-1-1 8-2-436,2-2 0 4 386,0 0-16-4-386,-3-2 8 81 458,1 0 0-81-458,-2 1 0 64 399,-2-3-8-64-399,-2 1 8 52 350,-2-2 0-52-350,-5 0 0 40 301,0-1-8-40-301,-5-4 16 111 384,-1-3-8-111-384,-4-1 0 100 335,0-3-8-100-335,-2 1 8 94 295,0-3-8-94-295,-2-1 8 89 255,-1-1-8-89-255,-1 0 8 72 226,-2-1-8-72-226,-3-4 8 71 196,-4-1-8-71-196,-4-6 8-23 54,-4-1-8 23-54,0-1 16-24 54,0-4-16 24-54,2 2 0-11 42,2-2 0 11-42,-2 1 8 105-870,2-1-8-105 870,0 2 0 164-642,2 0 0-164 642,0 0 8 54-680,0 1-8-54 680,2 1 0 46-597,4 2 0-46 597,-3 1 0 40-514,3 1 0-40 514,1 2 0 24-452,5 2 0-24 452,-1 1 0 20-399,2 0-8-20 399,0 4 8 16-348,4-1 0-16 348,0 0 0 7-306,0 2-8-7 306,0 0 8 126-403,0 0 0-126 403,0 2 0 99-359,2 0-16-99 359,2-1 16 95-308,0 1 0-95 308,1 3 0 82-275,5-1-8-82 275,1 6 8-45-95,3 0 0 45 95,3 3 0-38-87,0 1-8 38 87,0 1 8-33-76,0-1 0 33 76,2 2 0-26-68,0 2-8 26 68,2 0 8-62 841,0 1 0 62-841,0 0 0-56 740,0 4-8 56-740,-2-2 8-57 648,0-2 0 57-648,0 1 0 8 681,-4-3-8-8-681,-2-2 8 4 601,-1-2 0-4-601,-5-4 0 0 520,1-2-8 0-520,-4-2 8-6 460,-4-4 0 6-460,0 1 0 5 398,-2-2-8-5-398,0-2 8-4 358,-2 2 0 4-358,-2-5 0 295 403,-7-1-16-295-403,-4-7 16 262 346,-2-1 0-262-346,-4-6 0 153 185,0-1-8-153-185,-1 0 8 141 167,1 0 0-141-167,0 0 0 103-885,-2 1-8-103 885,4 0 8 94-770,1 1 0-94 770,-1 1 0 58-673,2 2-8-58 673,2 2 8 84 429,1 1 0-84-429,3 1 0 85 378,0 4-8-85-378,3 2 8 69 329,3 3 0-69-329,1-1 0 60 289,2 4-8-60-289,2 0 8 141 371,0 2 0-141-371,2-2 0 125 322,2 3 0-125-322,0-1 0 117 283,4 1 0-117-283,-1 4 8-27-243,7 2-8 27 243,5 4 0-24-213,2 3 0 24 213,0 4 8-27-191,0-1 16 27 191,0 0 16 24 212,-2 2-16-24-212,0 0 16 20 182,-2 0-24-20-182,1-2 8 6 164,-3-3 8-6-164,-2 1-8 10 143,-1-5 8-10-143,-1 1 0 13 122,-1-5-8-13-122,-4 0 16 6 112,-2-3-24-6-112,-2-3 8 18 101,0 0 8-18-101,-4-1-8 2 81,-2-2 8-2-81,2 1-8 14 71,-1-4 0-14-71,-3-2 8 54-841,-5-1-16-54 841,-2-4 0-93-584,-3-2 0 93 584,-1-1 16-112-251,-1-2-24 112 251,2 0 0-108-222,1-1 0 108 222,-2 0 0-85-193,0-1 0 85 193,2 0 8 0-51,2 1-8 0 51,-2 2 0 7-42,4 2-8-7 42,-1 2 8 7-42,3 1-8-7 42,1 2 8 13-33,1 2-8-13 33,1-1 8-3-30,3 2-8 3 30,-1 2 8-4-30,2 0-8 4 30,2 0 8 4-21,0 3-8-4 21,2-2 16 3-21,0 2-16-3 21,0 0 0 4-21,0 0 0-4 21,2 2 8 3-21,6 1 8-3 21,3 2 0 10-12,2 3 0-10 12,10 6 8 10-12,4 6-16-10 12,1 2 8-7-9,1 1-8 7 9,-2-1 8-6-9,-5 1-8 6 9,1-4 16 48 373,-2-3-8-48-373,-2 0 0 31 324,-4-3-8-31-324,-1-1 16 37 282,-1-4-16-37-282,-2 0 8 35 252,-1-3-8-35-252,-1-2 8 23 213,-1-2-8-23-213,-2 1 16 28 191,-3 0-16-28-191,1-2 0 24 162,-2 1 0-24-162,0-1 8 9 142,0-1-8-9-142,-2 1 8 21 131,0 0-8-21-131,0 0 0 6 113,-2-4-8-6-113,0 0 8-77-21,-4-3 0 77 21,-5-9 0-70-11,-6-7-8 70 11,-4-4 0-51-14,0-2 0 51 14,-2 0 0 86-803,2 2 0-86 803,2 3 0-68-556,2 1 0 68 556,0 4 0 85-627,4 3-8-85 627,0 1 8-23-663,3 1 0 23 663,1 2 0-23-581,3 1-8 23 581,0 3 8-26-508,4 1 0 26 508,2 4 0-21-447,0 0-272 21 447,0 1 8-14-386,0 1-8 14 386,2 1 8-21-344,2 1 152 21 344,-2-1-8-19-293,4 4 8 19 293,5 2-8 68-143,8 4-24-68 143,6 4 8 58-131,5 1-8-58 131,2 2 8 40-108,4 1 56-40 108,-1 0 0 47-99,-3-2 0-47 99,-3-3 8 38-87,-5 0-16-38 87,-5-4 0-49-186,-2 1-8 49 186,-3-3 16-50-166,-5-1 24 50 166,-3-1 0-37-148,0-2-8 37 148,-3 0 8 44-6,-1-1 16-44 6,0 0 0 44-7,-2-2 8-44 7,2 0-8 44-6,-2 0 8-44 6,0 0 0 29-5,0 0 8-29 5,0-2 0 29-4,0 2 0-29 4,0 0 8 29-4,-2-2 0-29 4,-2-1 0 15-3,-3-5-8-15 3,-5-3 16-48 773,-1-4-8 48-773,-6-2 8-61 672,-2-3-8 61-672,-2-2 0-60 592,1-1 8 60-592,-3-3 0 39-261,0-1 0-39 261,2-2 0 41-231,2-2 0-41 231,0 1 0-114 200,1 1 8 114-200,2 0 0-98 178,3 5 0 98-178,2 3 0-81 154,3 4 0 81-154,1 6 0-37-127,3 3 0 37 127,1 2 0-40-107,1 1 0 40 107,2 3 0-34-97,0 1 0 34 97,2 1 0-21-79,0 0 0 21 79,0 0 0-29-67,0 0 0 29 67,0 1 0-30-67,2-1 32 30 67,2 3 16-23-58,-1 1-16 23 58,13 7 16-16-49,10 8-24 16 49,8 7 16-78 481,3 5-16 78-481,3 1 16-73 418,1 3-8 73-418,-3-4 16-62 366,-3-4-16 62-366,-7-2 16 21-197,-5-8-24-21 197,-4-2 16 18-176,-4-4-16-18 176,-3-3 16 15-155,-3-1-16-15 155,-1-1 8 11-134,-1-1 8-11 134,-1-2-8 8-114,-2 0 0-8 114,-2 0-8-1-101,0-1 0 1 101,-1 0 8-115 56,-1-2-16 115-56,2 0 8-91 44,-2 1 8 91-44,0-1-8-90 43,-2-1-8 90-43,2 1 8-82 31,0 0-8 82-31,-1-2 8 63-110,-5-3 0-63 110,-2-3-8 52-99,1-1 0-52 99,-9-6 0-32-200,-1-6-8 32 200,-4-1 16-29 463,-1-4-16 29-463,-3-5 8-39 403,-2-1-8 39-403,-1 1 8-25 351,3 1-8 25-351,2 6 16-20 309,4 4-16 20-309,4 6 0-31 269,2 1 0 31-269,3 3 8-18 238,4 4 8 18-238,1 1 0-105 85,1 2-8 105-85,2-1 16-89 83,0 3-16 89-83,0-1 0-79 72,2 1 0 79-72,-2 1 8-69 60,2-2-8 69-60,0 2 0-59 48,0 0 0 59-48,2 2 8-59 48,2-1-16 59-48,2 2 8-49 37,1 2 0 49-37,16 10 0-49 37,13 7-8 49-37,6 7 16-178 175,0 0-8 178-175,-2 4 0-117-485,-6-4-8 117 485,-3-2 16-96-426,-5-3-16 96 426,-5-3 8-82-377,-6-5-8 82 377,-1-5 0-104 308,-3 1 0 104-308,-3-6 16-93 276,-3 1-16 93-276,-1-4 0 43 97,0 0 0-43-97,0 0 8 38 87,-2-1-8-7-9,-2-2 0-31-78,2 1 8-176 93,-2-1-16 176-93,0 0 8-150 79,0-1 0 150-79,-6-2 0-140 67,-4-9-8 140-67,-1-2 8-129 56,-4-7 0 129-56,-8-6 0-114-333,-4-9-8 114 333,1 1 8-89 92,-1-1-8 89-92,4 6 16-78 80,2 5-16 78-80,2 6 8 8 192,4 5-8-8-192,0 1 8-10 164,3 3-8 10-164,3 2 8-74 29,-1 2-8 74-29,5 1 8-57 27,-1 1-8 57-27,4 1 8-63 17,0 2 0 63-17,0 1 0-46 16,2-2-8 46-16,0 2 8-46 15,0 0 8 46-15,0 0-8-29 13,0 0 0 29-13,2 2 0-29 14,0-2 0 29-14,4 3 0-28 13,3 2 0 28-13,5 1 0-29 13,3 2 8 29-13,0 0-8-88-488,2 4 0 88 488,0-1 8-70-429,0 0 0 70 429,-4 0 8-75-377,0-1-16 75 377,-3 0 0 1-214,-3-2 0-1 214,1-2 8 16-184,-5 1-8-16 184,-1-4 16 11-163,0 0-16-11 163,0 0 8 5-143,-2-1-8-5 143,0 0 0-1-122,-2-1 0 1 122,2-1 16 5-112,-2 2-16-5 112,0-2 0-1-91,0 0 0 1 91,0 0 8 5-82,0 0-8-5 82,0 0 0 10-72,0 0 8-10 72,0 0-8-1-60,-4-3-8 1 60,0-2 8-64-176,-2-3-8 64 176,-3-2 8-53-156,-3-5-8 53 156,-1-1 8-58-135,-2 0-8 58 135,2 0 8-47-116,1 3-8 47 116,1 0 8 94-244,3 4-8-94 244,2 2 8 78-211,3 4-8-78 211,3 0 8 57-189,-2 3-8-57 189,2-2 16 56-158,2 4-16-56 158,-2-2 0-17-262,0 0 0 17 262,3 3 8 51-107,3 2-8-51 107,6 1 0 64 661,-1 4 0-64-661,4 0 8 65 580,0 3-8-65-580,2-1 0 57 510,1 1 0-57-510,-3-1 8 35 443,-4-3-8-35-443,1-1 0 38 391,-5-1 0-38-391,1-2 8-46 219,-4-2-8 46-219,-1-2 0-26 196,-1 1 0 26-196,-2 0 8-26 165,2-2-8 26-165,-2 0 0-38 147,0 0 0 38-147,0 0 8-100 11,0 0-8 100-11,-2 0 0-83 9,2 0 0 83-9,0-2 0-67 8,-2 2 0 67-8,2-3 0 5 131,-3 0 0-5-131,-1-4 0 73-150,-4-1 0-73 150,1-3 0-5-254,-3 0 0 5 254,-1-2 0-5-222,1 0 0 5 222,3 1 0-6-192,-1 1 0 6 192,2 3 0-11-172,2 2 0 11 172,1 1 0 5-142,1 2 0-5 142,0-1 0-71-246,2 3 0 71 246,0-1 0-53-217,0 1 0 53 217,0-1 0-54-186,0 2 0 54 186,0-2 0-42-168,0 2 0 42 168,0-1 0-47-146,0 1 0 47 146,0 0 0-37-128,0 0 0 37 128,0 0 0-26-108,2 0 0 26 108,0 1 0-21-99,0-1 0 21 99,1 4 0-31-88,5 0 0 31 88,1 3 0 47 420,5 1 0-47-420,-1 3 0 37 371,4 2 0-37-371,0 0 0 31 331,2 0 0-31-331,-2 0 0 37 280,-1 1 0-37-280,-3-2 0 20 251,0 0 0-20-251,-1 0 0 85 335,-1-1 0-85-335,-3 0 0 81 296,-1-3 0-81-296,-1 0 0 76 255,-2-1 0-76-255,-2-2 0 61 227,0-2 0-61-227,-1-2 0 61 197,-1 1 0-61-197,0-2 0 50 177,0 0 0-50-177,-1 0 0 33 149,-1-2 0-33-149,-2 1 0-28 13,0-1 0 28-13,-4-3 0-29 13,-1-3 0 29-13,-4-3 0-29 14,-3 0 0 29-14,-1-2 0-12 11,2 2 0 12-11,2-1 0-11 12,-1 3 0 11-12,5 1 0-17 2,3 1 0 17-2,1 4 0-18 1,3 0 0 18-1,0 1 0-84-112,0 2 0 84 112,2 0 0-79-103,0 0 0 79 103,2 0 0 0 30,-2 0 0 0-30,0 2 0-73-94,0-2 0 73 94,2 3 0-44-76,0 3 0 44 76,1 4 0-38-67,3 3 0 38 67,0 5 0-33-57,1 3 0 33 57,1 3 0-33-58,0 2 0 33 58,-1-2 0 44 77,-1 0 0-44-77,2-2 0 38 67,-3-1 0-38-67,1-1 0 33 57,-2-4 0-33-57,-2 0 0 27 48,0-2 0-27-48,-4 1 0 23 38,2-1 0-23-38,-4 1 0 22 38,0-1 0-22-38,0 3 0-50-86,0-1 0 50 86,-1 0 0 22 39,1-3 0-22-39,-2-2 0 22 38,2-1 0-22-38,1-4 0-50-86,1-1 0 50 86,-2-3 0 161-99,2-1 0-161 99,0-1 0 147-87,0 0 0-147 87,0-1 8 46-199,-2-1-8-46 199,3-5 0 45-167,-3 1 0-45 167,-2-2 16 38-147,0-5-16-38 147,1-1 0 32-125,-1-1 0-32 125,0 2-21311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71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201 519 4616 209882 61728,'0'0'0'0'0,"0"0"0"0"0,0 0 0 0 0,0 0 32 0 0,0 0 0 0 0,0 0 0 0 0,-2-2 0 0 0,-2-1-16 0 0,0-2 16 0 0,0 2-8 0 0,-1-2 0 0 0,3 2 168 0 0,-2 0 0 0 0,0-1-8 0 0,2 0 16-74-254,-2 0-112 74 254,1 0 8-46-217,-1-1 8 46 217,-2-3-8-190-291,-2-5 208 190 291,1-2 16-361-206,-3-4-8 361 206,1 1 0-462-289,-1-1-184 462 289,3 3 0-386-254,-3 0-8 386 254,3 3 8-338-222,-3 0 8 338 222,4 2 8-294-189,1 3 0 294 189,-1-1 0-455-120,2 3-64 455 120,0 1 0-399-113,1 2 0 399 113,1 0 0-335-97,2 1 32 335 97,-2 2-8-297-83,2 0 0 297 83,0 0 16-270-80,2 0-56 270 80,-2 2 8-233-67,2-1-8 233 67,1 3 8-206-61,3 0-40 206 61,2 6 8-171-49,1 0-8 171 49,3 3 16-146-43,-1-2-24 146 43,-1 0 8-128-47,-1-1-8 128 47,-1-2 8-119-39,-1 2 8 119 39,1-2 0-94-33,-2 0 0 94 33,-1-2 8-84-25,1 1-24 84 25,-2-1 0-160 127,0-1 8 160-127,-2 0 0-138 112,-1 0 0 138-112,1-2-8-132 99,0 2 0 132-99,0-2 8 87 46,-2 0-16-87-46,2 0 0 77 37,0 0 0-77-37,-2 1 16 69 28,0-1-8-69-28,-2 0 16 69 28,0-1-8-69-28,0-1 8 44 23,2 1-16-44-23,-2 0 0 44 23,2-1 8-44-23,-2-1-8 43 23,2 2-8-43-23,-1-2 16 35 14,1 1-8-35-14,-2-1 0 35 14,2 0 0-35-14,0 2-8 35 14,-2 0 0-35-14,2-2 8 25 5,-2-2 0-25-5,0 0 0 26 5,-2-1-8-26-5,0-2 16 110-138,-3-1-16-110 138,1-2 0 87-123,-4-2 0-87 123,3 1 8 79-111,-1 0-8-79 111,3 5 0 71-99,1-1 0-71 99,0 0 8 64-87,2 2-16-64 87,0 0 8 56-75,2 1-8-56 75,-2 0 8 50-63,2 1-8-50 63,-2 1 16 43-51,2 0-16-43 51,0 0 8 26-48,0 0-8-26 48,0 0 0 36-39,0 0 0-36 39,0 0 16 20-36,2 1-8-20 36,-2 1 0 20-36,2 1 0-20 36,4 4 8 29-27,1 2-16-29 27,3 6 8-57 128,3 2-8 57-128,2 3 8-60 107,1-1 0 60-107,3 0 0-54 96,-2 1-8 54-96,0-2 8 50-63,2-1-8-50 63,-4-1 0-16 1269,2-1 8 16-1269,-3-4 0-50-64,1-1-8 50 64,-4-2 0-40-55,1 0 0 40 55,-5-2 8-40-55,1 1 0 40 55,-4-1-8-31-46,-2-1 0 31 46,-1-3 0-21-38,-1-1 0 21 38,-1 1 0-38-35,1-2 0 38 35,-4-2 0-28-26,-4-1 0 28 26,-1-3 8-28-25,-5-2-8 28 25,-5-5 0-28-26,-2-2-8 28 26,-1-3 8-19-18,-3-2-8 19 18,2-1 8-37-276,0-4-8 37 276,0 3 8-43-244,4-2-8 43 244,-2 1 8 51-358,4-1-8-51 358,0 3 0 53-316,2 2 0-53 316,2 3 8 41-271,1 1-8-41 271,3 4 0 35-238,1 1 0-35 238,1 5 16 30-206,3 2-16-30 206,2 0 0 32-185,0 3 0-32 185,2 0 0 18-161,4 5 0 3 20,3 3 0 1 21,5 5 0-22 120,5 6 0 17-108,2 2 0-17 108,0 0 0 10-97,2 0 0-10 97,-2-2 0-34 322,-2-3 0 34-322,2 0 0-26 278,-2-1 0 26-278,0-2 0-24 246,-2-4 0 24-246,1 1 8-21 215,-3-2-8 21-215,-2-3 0-33 185,-3-2 0 33-185,0 0 8-21 162,-3-3 64 21-162,-1 2 8-23 142,-2-2-8 23-142,0 0 8-18 129,-2-2-32 18-129,0 1 0-20 110,-2-1 8 20-110,0 1 0-13 97,-4-6 96 13-97,-3-3 0-7 86,-3-2 0 7-86,-1-3 8-16 77,-2-1-80 16-77,-2 0 16-9 65,4 0-16 9-65,-3 0 8-39-203,3 0 80 39 203,2 1 8-27-173,3 1-8 27 173,-2 1 8-26-152,3 1-88 26 152,1 1 8-22-132,0 1-8 22 132,3 1 8-30-120,-1 2 32 30 120,2 1 0-11-102,0 1-8 11 102,2 2 8-19-91,0 0-56 19 91,0 1 0-25-78,2 0 0 25 78,0 2 8-15-70,0 0 0 15 70,2 2 8-7-62,-3 0 8 7 62,5-1-8-14-49,4 6-32 14 49,5 2-8 102 62,4 4 8-102-62,4 2 8 94 54,0 2-16-94-54,-1 0 0 85 45,1-1 0-85-45,-2-2 8 61 39,-2 1-24-61-39,0-2 8 12-1134,-4-2-8-12 1134,-1-3 8 2-982,-5 0-16-2 982,-1-5 8-5-853,-3-1 0 5 853,-1-2 0-12-745,-4-2-8 12 745,0 1 0-25-648,-2-3 0 25 648,0-1 8 70 575,-5-1-32-70-575,-3-5 0 65 505,-3-4 0-65-505,-2-2 8 53 446,-2-1-8-53-446,-2 0 0-30 538,0 0 0 30-538,-2 1 8 47 323,0-3-32-47-323,0 3-8 41 284,2-3 8-41-284,0 1-8 35 243,0-2 8-35-243,4 2 8 23 215,-1 1-16-23-215,5 0 16-81 80,0 4-88 81-80,1 1 0-67 78,4 3 8 67-78,1 4 0-61 65,3 1 32 61-65,0 3 0-55 54,2 1 0 55-54,0 2 0-55 54,6 6-56 55-54,1 4 0-49 41,8 5-8 49-41,4 2 16-34 39,4 4 40 34-39,2-1 0 112 395,4 2 0-112-395,1 1 0 59 92,4 0 0-59-92,0-3 0 66 81,-1-3 0-66-81,-7-2 0 57 72,-5-2 16-57-72,-4-4 16 48 63,-1 0-16-48-63,-7-4 8 39 54,-1-1 8-39-54,-3-2-8 30 47,-3-1 0-30-47,0-2 16 21 37,0 2-8-21-37,0-4 16 21 38,-2 2-8-21-38,0 0 0 12 29,0 0 8-12-29,0 0-8 27 25,-2 0 8-27-25,2-3 0-91-85,-2-4-8 91 85,-2-1 16-82-77,-1-5-8 82 77,-7-4 0-73-69,-1-6 0 73 69,-4 0 0-63-60,-2 1-8 63 60,-2-2 8-54-51,-2 3 0 54 51,0-2 0-21 214,0 2 8 21-214,1-1 0-9 191,-1 1 0 9-191,0 0-8-21 162,6 3 8 21-162,4 4 0-46-116,3 2 0 46 116,2 4-8 104 261,5 3 8-104-261,1 4 8 93 233,2 1-8-93-233,0 0 0 82 204,2 0-8-82-204,-2 1 16 70 175,2 1-8-70-175,-1 1 8-142 199,3 1-8 142-199,8 7 8-151-85,11 7-16 151 85,5 4 16-132-68,4 1 0 132 68,1-1 0-106-62,-3-1-8 106 62,-3-3 8-96-54,-3-2-8 96 54,-5-3 8 4-200,-3-5-8-4 200,-3-2 8-10-177,-4 1 0 10 177,-1-2 0 1-147,-2-2-16-1 147,-1 0 16-7-135,-1-1 0 7 135,0 1 0-4-115,-2-1 0 4 115,0-1 0-11-102,-2-1 0 11 102,2 2 0 7-85,-2-2-8-7 85,0 0 8 0-74,-2 0 0 0 74,2-2 0-107-177,-2 1 0 107 177,-2-3 0-104-156,0-1 0 104 156,-5-3 8-85-139,-4-4-8 85 139,-6-3 8-83-119,0-1-16 83 119,-4-5 16-65-101,-2 0 120 65 101,-2-2 0 57 19,3-1-8-57-19,-3 2 8 48 11,2-2-48-48-11,4 3 0 67 269,1 1 0-67-269,4 4 0 37-19,3 3 88-37 19,2 2 8 22-15,3 3-8-22 15,2 2 16 22-15,4 2-88-22 15,0 3 0 22-15,2 1 0-22 15,0 0 8 22-15,2 0 64-22 15,-2 0 0 6-12,2 1 0-6 12,6 4 0 16-3,9 8-72-16 3,6 5 0 15-3,7 3 0-15 3,4 4 0 15-3,4 4 32-15 3,0-3 8 16-3,-3 0-16-16 3,-7-5 16 15-4,-5-5-56-15 4,-6-3 0 15-3,-4-3 0-15 3,-1-2 0 16-3,-5-2-8-16 3,-1-3-8 36 254,0 1 8-36-254,-2-1 0-170 255,-1-2-16 170-255,1 1-8-145 229,0-2 8 145-229,-2 2-1-248 92,0-2-15 248-92,-2 0 8-211 74,0 1-8 211-74,2-2 16-300-35,-4 1-24 300 35,2-2 0-259-33,0 0 8 259 33,-6-4 0-240-286,-1-5-32 240 286,-3-5 8-204-253,-1-4 8 204 253,-5-4-8-177-226,-3-2-8 177 226,0 1 8-145 59,0 0 0 145-59,2 4 0-130 56,2 5-8 130-56,2 3 0-100 50,3 5 0 100-50,3 2 8-93 38,3 1-8 93-38,0 3 0-92 38,2 1 0 92-38,0-1 8-78 35,2 2-8 78-35,0 0 0-70 23,0 0 0 70-23,0 2 0 36-121,2-2 0-36 121,0 1 0 28-108,0 1 0-28 108,4 1 0-76-204,3 4 0 76 204,5 1 0-51-177,3 1 0 51 177,0 4 0-51-156,2 0 0 51 156,0 2 0-36 379,-2-2 0 36-379,2 0 0-32 327,-4-2 0 32-327,-2 0 0-34 286,1-3 0 34-286,-5-1 0-28 254,-1-3 0 28-254,-2 0 0-22 222,-3-1 0 22-222,-1-3 0-31 192,0 1 0 31-192,-2-1 8-15 169,0 0 0 15-169,0-1 8-16 148,0 1-16 16-148,-2 0 8-17 128,2 0 0 17-128,0 0 0-122-259,0-2 8 122 259,-2 1 0-104-220,0-3 8 104 220,-3-2 0-80-194,-3-5-16 80 194,-1-2 8-79-172,-1-3 8 79 172,-3 0-8-63-155,1-4 0 63 155,1 3 16-62-134,1 0-8 62 134,1 3 0-47-115,1 3 0 47 115,3 1-8-46-96,-1 4 0 46 96,4-1 8-39-86,0 4 8 39 86,0 1 0-30-77,2 1 0 30 77,0 1 0-23-68,0-2-16 23 68,0 2 16-31-57,0 0-8 31 57,2 2 0-23-48,0-1 8 23 48,2 1 0 77 69,0 1 8-77-69,5 4-8 70 60,6 2 0-70-60,6 4-8-48 195,2 3 0 48-195,6 2 8-33 171,-1 1-8 33-171,1-1 16-33 150,-3-2-16 33-150,-5-5 8-34 130,-4-3-8 34-130,-7-3 0-26 118,-5-2 32 8-11,-1-3-40 18-107,-2 0 8-17 86,-2 0 0 17-86,-2 0 0-10 74,2-1-8 10-74,-2 1 0-18 65,2 0 8 18-65,-2-2-8-1 62,1-1-8 1-62,-3-2 8-10 54,-2 0 8 10-54,-2-4-8-17 44,-5-3-8 17-44,-2-2 8 93 150,-2-2-8-93-150,0 1 16-17 23,2 1-24 17-23,-1 1 8 93-129,5 2-8-93 129,0 3 8 67-116,3 1-8-67 116,4 4 0 66-94,0 0 0-66 94,2 3 8 58-82,1-2-8-58 82,1 2 0 49-71,0 0 0-49 71,0 2 0 48-70,1-1 0-48 70,-1 1 0 36 460,2 1 0-36-460,4 7 0-78 293,4 4 0 78-293,1 7 0-54 258,6 0 0 54-258,2 5 0 48 75,2 1 0-48-75,0-1 0 40 66,-2-3 0-40-66,-2-6 0-65-51,-4-2 0 65 51,-3-5 0-66-51,-3-4 0 66 51,-1-1 0-56-43,-4-2 0 56 43,2-1 0-33-36,-4-2 0 33 36,2 1 0-32-36,-2-1 0 32 36,0 0 0-24-27,0 2 0 24 27,0 0 0-24-27,-2-2 0 24 27,2 1 0-16-18,-2 1 0 16 18,0-1 0-16-18,-4-1 0 16 18,-1 2 0-15-18,-1-4 0 15 18,-5 1 0-16-18,-6-4 0 16 18,-4-3 0-8-9,0-2 0 8 9,-3-1 0-9-268,3-4-8 9 268,0 1 8-2-237,4-2 0 2 237,2 3 0-11-205,5 2-8 11 205,3 1 8-13-184,1 4 0 13 184,3 1 0-5-155,1 1-104 5 155,2 3 16-13-142,0 1 0 13 142,2 0 0-14-122,0 0 24 14 122,0 1 8 2-103,0 1-8-2 103,4 6 16-7-92,3 7-48 7 92,7 7 16-10 177,3 2-8 10-177,9 9 8-11 157,5 4 16 11-157,3-2 8-10 136,0-1 8 10-136,-3-5-8 103-28,-5-3-24-103 28,-5-5 8 88-25,-2-4-8-88 25,-4-2 8 71-23,-3-2 16-71 23,-3-2 0 56-20,-1-1 0-56 20,-2-4 16 55-20,-4-1-23-55 20,-1 0 7 48-8,-1-2 8-48 8,0-1-8 47-9,-1-2 8-47 9,1 0 16 48-8,-4 0-16-48 8,-6-5 16 31-6,-11-6-16-31 6,-5-4 8 127 102,-7-4 0-127-102,-7-7 0 110-164,-3-3 8-110 164,1 0 8 101-153,4 0-16-101 153,7 5 16 84-129,5 3-8-84 129,7 3 8 76-118,2 2 0-76 118,2 5-8 261-131,3-1 8-261 131,1 4 8 133 28,1 2-8-133-28,3 3 8 110 21,3-1 0-110-21,0 3 0 95 23,2 1-8-95-23,0 0 8 86 15,4 1 0-86-15,-2 1 0 178 132,4 0-8-178-132,4 6 16 163 115,7 8 0-163-115,6 5 0 44 241,3 3 0-44-241,3 3 8 35 212,1 4-8-35-212,-1-4 0 54 448,-2 1 0-54-448,-4-7 8 34 391,-6-4 0-34-391,-2-5 0 40 337,-5-4 0-40-337,-1-3 0-68 190,-5-2 0 68-190,0-2 0-69 170,0 1 0 69-170,-2-2 0-55 146,-2-2 0 55-146,2 2 0-56 125,0 0 0 56-125,-2-1 8 155-447,0-1-8-155 447,-3 1 0 125-389,-1-3 0-125 389,-5-2 8 106-344,-6-5 16-106 344,-4-2 8 90-299,-2-3-8-90 299,0 0 8 64-263,-2-2-8-64 263,2 0 0 57-230,1 2 0-57 230,1 1 8 50-197,0 1 0-50 197,0 1 8 50-177,2 2-8-50 177,2 1 8 36-153,0 0-16-36 153,1 2 0-27 276,5 2 8 27-276,2 1-8-30 236,1 2 8 30-236,4 1 0-18 212,2 1-8 18-212,0 1 16-28 183,2 0-24 28-183,0 1 8-30 162,0-1 8 30-162,6 7-8 73-3,7 4 8-73 3,6 5-8 64-13,2 3 0-64 13,4 4 8 38-269,5 6 0 2 42,1 0-16-40 227,-6-3 16 24-203,-6-7-16-24 203,-6-3 0 18-170,-4-6 8-18 170,-3-2-8 20-150,-2-5-8-20 150,-2-1 7 12-138,-4-1 1-12 138,2-1 8 14-118,0 0 16-14 118,-2 0 16 6-105,2 0-8-6 105,0 0 0 8-85,0 0-8-8 85,0-1-8 17-76,0 1 8-17 76,-2 0-8 1-73,-4-3 8-1 73,1-1-8 10-65,-5 0 8-10 65,-13-11-8 3-52,-9-4 0-3 52,-6-2-8-54 354,-2-3 0 54-354,0-1 8-73 56,4 3-8 73-56,6 1 0-58 54,3 2 8 58-54,6 4-8 31-100,4 2-8-31 100,7 5 8 23-88,3 2-8-23 88,3 2 8 32-80,2 3 8-32 80,0 1-8 25-67,2 0 0-25 67,2 0 16 10-65,-2 1-24-10 65,0-1 8 18-55,2 0 8-18 55,2 5-8 12-44,7 5-8-12 44,4 6 8 11-44,8 3-8-11 44,10 10 8 5-32,8 7 0-5 32,-1-1-8 5-33,0-1 0-5 33,-5-3 0 4-32,-9-7-8-4 32,-7-5 16 13-23,-2-3-8-13 23,-5-3 0-2-21,-5-5-8 2 21,-1 0 8-72 130,-2-3 0 72-130,0-2 0-75 108,-4 1 0 75-108,1-3 0-68 97,-1-1 8 68-97,0 2 0-48 83,-1-2-16 48-83,1 0 8-56 73,0 0 8 56-73,-2 0-8-41 71,-4-2 0 41-71,-2-1 0-34 59,-1 0 8 34-59,-18-8 0-28 47,-11-6-16 28-47,-4-4 8 74 152,-1-1 0-74-152,3-1 8-56-229,2 1-8 56 229,7 2 8-46-199,7 3 8 46 199,3 2-8-44-178,5 6-8 44 178,7 1 8 66-44,1 3-8-66 44,3 1 8 50-41,1 3 8-50 41,2-1-8 59-33,0 2 0-59 33,2 0 16 43-29,-2 0-24-43 29,2 2 8 43-30,2-2 8-43 30,0 5-8 28-26,7 6 0-28 26,5 7 8 37-18,5 4-8-37 18,11 12 8 22-15,10 5-16-22 15,2 1 8-58 126,0-5-8 58-126,-6-2 16 28-26,-2-9-8-28 26,-9-5 8 28-27,-4-4-8-28 27,-8-7 0 29-26,-7-3 0-29 26,-2-4-8 13-24,-4-1 0-13 24,-2-1 8 21-15,-2-1 0-21 15,0-1 0 22-14,-2 0 0-22 14,-11-10 8 21-15,-11-10-16-21 15,-8-4 0-72 129,-4-7 0 72-129,2 0 16 28-26,2-3-16-28 26,3 3 8 13-24,7 2 0-13 24,1 5 0 14-23,8 2-8-14 23,2 8 8-73 129,5 2-8 73-129,4 5-19135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72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255 604 11656 208338 58864,'0'0'0'0'0,"0"0"0"0"0,0 0 0 0 0,-2-2 272 0 0,-4-1 8 0 0,-1 0-8 0 0,-5-2 8-206 49,1-2-160 206-49,-1-1-8-130 297,-1 0 8 130-297,0-2 8-115 262,-1-1 248 115-262,-1-2 0-90 234,2-1 0 90-234,0 1 0-250-156,-1-2-240 250 156,3 4 0-228-140,-1 0 0 228 140,5 1 0-206-124,-1 4 88 206 124,1-1 0-169-111,3 4 0 169 111,2 1 8-148-94,0 1-128 148 94,2 1 8-129-77,0 0-9 129 77,2 1 9-118-70,0 3-88 118 70,0-1 16-92-64,2 2-16 92 64,1 3 16-83-56,3 3-24 83 56,1 2 8-88 1280,5 0 0 88-1280,-3 0 8-202 350,0 0-32 202-350,-1-4 0-179 303,1 1 0 179-303,-1 0 8-199 9,-1 1-8 199-9,1-1 0-57 118,-2-1 0 57-118,-1-1 8-32 102,-1 2 0 32-102,-2-4 0-43 93,-1 1 0 43-93,-3-2 8-35 81,2-2-8 35-81,-4 2 0-28 70,1-4 0 28-70,-1 1 0-21 57,0 0-8 21-57,-2-2 0-31 48,-2 0 0 31-48,1 0 0-13 46,-3-2 0 13-46,-3-3 0-23 36,-3 0 0 23-36,1-3 0-40-225,-2 0-8 40 225,-1-1 0-29-196,3-1 0 29 196,0 0 8-26-174,0-1-8 26 174,3 1 8-169-1444,1 1-16 169 1444,-1-3 16-155-1249,2 3-8 155 1249,3-1 0-135-1092,-1 0 0 135 1092,2 2 0-131-952,2 2 0 131 952,-1 1 0-105-830,3 2 0 105 830,-2 3 8-109-723,4 0-16 109 723,-1 0 8-91-632,1 1 0 91 632,2 3 0-83-550,2-1 0 83 550,3 5 0-67-479,3 0 0 67 479,1 3 0-54 867,2 4 0 54-867,2 2-8-51 765,2 0 8 51-765,-2 2 8-63 675,1 0-8 63-675,-3-1 0-52 592,0-2 0 52-592,-2 0 8-58 521,-1-3 0 58-521,-3-2 8-54 458,-1-3-8 54-458,-2 0 8-49 394,-5-3-8 49-394,1-2 8-39 352,-4-1-8 39-352,1-2 8-54 303,-3 0 24 54-303,-2-2 0-35 267,2 1 0 35-267,-3-4 0-30 236,-7-1-16 30-236,1-4 16 140 1353,-4-1-8-140-1353,-2-2 0-64-218,2 0 32 64 218,0-3 8-62-198,1 1 0 62 198,1 2 0-51-168,4 2-32 51 168,-1 0 16 83-1217,3 0-8-83 1217,-1 1 8 28-141,1-1 0-28 141,3 1-8 21-129,1 2 8-21 129,1 1 8 22-108,2 4-32-22 108,0 2 8 15-97,0 1 8-15 97,2 0-8 8-85,0 1 0-8 85,2 1 0 17-76,2 1 0-17 76,0 0 0 40 189,5 4-16-40-189,4 2 16-31 570,3 4-8 31-570,3 2 8-52 250,-2-1-16 52-250,2 1 8-48 218,-2-2-8 48-218,0 1 16-43 186,-2-1-16 43-186,0-2 0-45 166,-3 1 0 45-166,-3-3 8-32 142,-1-2-8 32-142,-2-1 8-24 130,-3-3 0 24-130,1 1 0-27 109,-4-3-8 27-109,0-1 0-19 98,-2 0 8 19-98,2 0-8-11 86,-4 0 8 11-86,3-1 8-21 77,-3-1-8 21-77,-4-1 0-13 65,-1-5 0 13-65,-5-4 0-22 57,-1-2-8 22-57,0-2 16-36-213,0 0-16 36 213,-1 0 0-26-183,3-1 0 26 183,0 1 16 80-308,1 3-16-80 308,1-1 0 95-1186,0-1 0-95 1186,1 3 8 45-124,3-1-16-45 124,-1 0 8 46-103,0 2 0-46 103,5 2 8 40-91,-1 3-16-40 91,0 3 8 32-79,4 1-8-32 79,0 2 8 25-68,2 0-8-25 68,0 0 16 10-64,2 0-8-10 64,1 2 0-69 97,5 3-8 69-97,5 1 8 147 1473,4 2 0-147-1473,4 2 0 42-1167,3 1-8-42 1167,3 0 0 21-1015,1-1 0-21 1015,1 3 8 19 277,-1 0 0-19-277,-1 1-8 6-926,-1-1 0-6 926,-5 0 8-14-805,-2 0 8 14 805,-4 0 8-9-701,-2-2-8 9 701,-1-1 8-11-607,-3-2-16 11 607,-3-2 8-12-533,-3-2-8 12 533,-1-1 16-13-461,-2-2-8 13 461,0-1 16-15-408,-2 0-16 15 408,0 0 8-17-355,-2-1-8 17 355,0-2 0-16-304,-2-1 0 16 304,-1-4 8-35 756,-5-3-16 35-756,-3-5 8-48 668,-4-3 8 48-668,-6-1-8-38 585,0 1-8 38-585,-4-2 8-10 766,1 2-8 10-766,-1-2 8-21 676,1-2 0 21-676,-1-1-8 60 443,2 0 0-60-443,2 1 8-60 282,2-1-16 60-282,4 3 16-44 247,2 2-8 44-247,4 3 0-40 216,3 3-8 40-216,2 3 0-43 196,3 4 8 43-196,3 1 0-39 163,2 3-8 39-163,-1 4 0-33 152,5-1 0 33-152,2 4 0-20 129,5 7-8 20-129,4 0 8 86 222,8 5 8-86-222,1 2-8 62 196,3 2-8-62-196,1-2 8 60-1000,1 2 0-60 1000,-1-3 0 43-870,-1 0-8-43 870,-5-4 8 14-758,1 1-8-14 758,-4-3 8-46 382,0 1-8 46-382,-4-1 8 12 847,-2-3-8-12-847,-1 3 16-7 749,-1-3-16 7-749,-2 1 8-13 658,-1-4-8 13-658,-1 1 8-10 575,-3-4-8 10-575,0-1 8-12 503,-2-1-8 12-503,-2-1 8-19 442,-2 0-8 19-442,0 0 8-16 391,0 0-8 16-391,0 0 8-14 337,-2-1-8 14-337,2 1 8-17 297,-2 0-8 17-297,0-2 16 67-149,-4-3-16-67 149,-3-6 0 68-129,-5-5 0-68 129,-1-2 8-72-227,-2-1-8 72 227,0-4 0 77-1269,0 1 0-77 1269,-6-4 8 43-1103,-2-2-8-43 1103,-1-1 8 32-962,-1 0-8-32 962,-2 2 8-68 221,1 1-8 68-221,-1 4 8-36 444,5 2-8 36-444,1 6 8-35 392,4 4 8 35-392,4 2 16-136 235,5 2-16 136-235,1-1 8-124 212,5 4 0 124-212,0 1-8-106 177,2 2 0 106-177,2-1 0-92 153,0 1 8 92-153,0 1-8-87 141,0-1 0 87-141,4 2 16-72 119,4 1-16 72-119,5 4 0-66 106,4 2 0 66-106,8 7 8-169-20,9 5-8 169 20,4 2 0-143-15,-2 3 0 143 15,-2 0 8-120-9,-1 1-16 120 9,-5-1 8-103 248,-1-2-8 103-248,-3 0 8-99 216,1-3-8 99-216,-2-2 0-84 192,0-3 8 84-192,-2 1-8-71 169,0-5-8 71-169,-2 0 8-55 145,0-3 0 55-145,-4-1 0-67-134,0-1-8 67 134,-4-1 0-50-116,-1-2 0 50 116,-4-1 0-41-106,-1 0 0 41 106,-3-1 0-41-86,0-2 0 41 86,-2 1 0-33-78,0-1 0 33 78,0 0 0-25-68,-2 0 0 25 68,-3-3 0-17-59,-9-3 0 17 59,-5-4 0 672-3672,-5-1 0-672 3672,-7-6 0-4 258,-5-3 0 4-258,0-3 0-13 229,4-1 0 13-229,3-2 0-9 198,2 2 0 9-198,3 0 0-11 178,1-2 0 11-178,-4 0 0 2 154,-3 0 0-2-154,-1 1 0-96 277,1 0 0 96-277,2 3 0-77 242,1 3 0 77-242,4 2 0 73 1613,4 3 0-73-1613,4 1 0-233-1128,5 5 0 233 1128,3 0 0-158 299,3 3 0 158-299,4 0 0-139 263,0 4 0 139-263,0-1 0-306 262,2 2 0 306-262,0 2 0-280 236,5 1 0 280-236,7 3 0-451 233,3 2 0 451-233,15 7 0-384-48,8 6 0 384 48,6 3 0-348 212,-3 2 0 348-212,-3 1 0-296-75,-5-1 0 296 75,-5-4 0-273 198,-2-1 0 273-198,-3-1 0-243 172,-4-4 0 243-172,0-3 0-212 146,-4-2 0 212-146,2 0 0-189 132,-2-1 0 189-132,0-2 0-172 108,0-2 0 172-108,-1 1 0-147 94,-5-2 0 147-94,-1-2 0-132 91,-5 0 0 132-91,1-1 0-107 77,-2-2-8 107-77,-2 0 8-97 66,-2 0 0 97-66,0 0 0-89 54,0 0-8 89-54,-2-2 8-72 51,-2 1 0 72-51,-9-9 0-63 40,-10-6-8 63-40,-6-7 8-62 40,-5-3 0 62-40,-2-6 0-136-84,-2 0-8 136 84,4-2 8-39 47,1 5 0 39-47,5 3 0-30 35,5 5-16 30-35,0 5 16-30 35,4 2 0 30-35,0 1 0-101-89,0 3-8 101 89,4 1 8-95-79,0 1 0 95 79,3 1 0-87-69,3 2-8 87 69,1 2 8-80-61,5 1 0 80 61,1 1 0-56-54,0-1-8 56 54,2 2 8-265-15,0 0 0 265 15,4 2 0-188-271,3 1-136 188 271,5 2 16-167-243,5 1-8 167 243,7 7 0-139-206,7 3 48 139 206,5 4 8-162 72,0 1 0 162-72,-2 0 0-32 566,-1 0-16 32-566,-5-1 0-31 494,1 0-8 31-494,-3-2 16-197 198,-3-2 24 197-198,0-3 0-113-87,-4-2 0 113 87,0-2 0-107-79,-4 0-64 107 79,-2-3 0-83-71,-3-1 0 83 71,-1-2 8-77-62,-3-1 40 77 62,-2-2 0-70-53,-2 1 0 70 53,0-1 0-47-45,-2 0 0 47 45,0-1 0-47-45,0 1 0 47 45,-6-7 8-41-36,-9-6 8 41 36,-4-6 16 38 87,-4-4-8-38-87,-9-4 8 19-307,-3-4-8-19 307,1 2 8 8-266,4 2 0-8 266,3 6 0 9-236,4 3 8-9 236,6 5 8 11-205,4 2-16-11 205,3 5 16 11-174,3-1-8-11 174,1 2 8 7-154,0 2 0-7 154,3 0-8 3-132,1 1 8-3 132,0 1 8-8-121,0-1-8 8 121,0 2 8 4-103,0-1 8-4 103,2 1 0-6-90,0 0 0 6 90,4 1 8 0-82,2 2-8 0 82,3 4 8-51 190,4 1-16 51-190,10 5 16-48 169,8 3 0 48-169,3 2 0-29 146,0 1 0 29-146,-2-3 0-87 387,-3-1 0 87-387,-4-4 0-82 346,-6-1 0 82-346,-4-4 0 62 155,-6-1 0-62-155,-1-4 0 50 137,-4 1 0-50-137,-2-2 0 38 117,0-2 0-38-117,-2 2 0 50 106,1-1 0-50-106,-2-2 0 37 87,-1-1 88-37-87,0 1-8 32 78,-2-3 0-32-78,-6-2 0-176 93,-3-5-24 176-93,-4-3-8-238-33,-4-2 8 238 33,-4-3 0-197-28,-3-3 8 197 28,-1 0 0-181-29,3 1-8 181 29,3 2 16-157-23,4 5-24 157 23,2 2 0-140-24,4 2-8 140 24,1 3 8-118-18,5 1-8 118 18,-1 1 8-100-19,2 4 0 100 19,4 0 0-95-9,0 1 24 17-3,1 2-32 78 12,2 2-8-78-12,3 4-24 78 12,4 5 16-61-13,1 4-16 61 13,1-1-18615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73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654 291 9648 199582 64706,'0'0'0'0'0,"0"0"0"0"0,0 0 160 0 0,0 0 8 143-144,0 0 0-143 144,0 0 0 129-132,0 0-88-129 132,-2 0 8 104-109,-2 2 0-104 109,0-2 8 92-96,-1 0 160-92 96,-1-2 8 79-84,-2-1-8-79 84,1-2 16-101-568,-6 0-168 101 568,-1-3 16-99-495,1 0 0 99 495,-2-2-8-87-434,0 1 64 87 434,-1-1-8-65-384,5-1 0 65 384,-2-1 0-61-333,1 0-72 61 333,1 0-8-86-28,3 1 0 86 28,-1 0 0-78-20,3-1-8 78 20,0 4 8-38-284,2 0-8 38 284,1 2 8-25-244,1 1-32 25 244,2 2-8-20-214,0 1 8 20 214,0 1 0-22-193,0 1 8 22 193,2 0 0-17-163,0 0-8 17 163,-1 1 16-19-142,5 1-24 19 142,2 3 0-12-132,1 0-8 12 132,7-1 8-14-111,3 4-32 14 111,3 0 8-6-103,1 2 0 6 103,0-2 0 25-344,-4 2-8-25 344,-2-4 8 109-192,-2 2-8-109 192,-1-1 0 89-168,-5-2 8-89 168,-1-1 16 69-145,-3-2-16-69 145,-1 1 16 67-124,-2-3 0-10 12,-2 2-8-57 112,0-2-8 48-100,0 0 0-48 100,0-2 8 46-80,0 2-8-46 80,-2 0 8 29-77,0-1-16-29 77,0-3 0 36-67,-1 1 0-36 67,-5-3 16 28-56,-2-2-16-28 56,-1-2 0 35-47,-2-1 0-35 47,-2 0 8 18-44,-1-2-16-18 44,3 1 8 3 226,0-1 0-3-226,-2 1 0-4 197,1-3 0 4-197,1 2 0 13 173,2-1 0-13-173,-1 1 0-9 146,-1 0-8 9-146,3 3 8-1 134,1 1-8 1-134,-1 2 8 0 114,3 1-8 0-114,1 1 0 10 102,2 2 0-10-102,2 1 16-6 83,2 2-16 6-83,2 0 0 3 72,0 0 0-3-72,0 2 0 3 72,4 2 0-3-72,1 3 0-5 63,5 3 0 5-63,3 2 8-95-68,4 5-16 95 68,4 2 8-48-581,0 0 0 48 581,-1 1 0-135-618,1-3-8 135 618,-2 1 8-108-538,-2-2 0 108 538,-4-3 0 6-618,1 0-8-6 618,-5-2 8-101-395,-3-1 0 101 395,-1-4 8-96-343,-3 1-16 96 343,0-2 8-81-305,-2-2-8 81 305,-2-2 8-69-266,0 1-8 69 266,-2 0 8-55-226,2-2-8 55 226,-2 0 8-49-197,-2 0-8 49 197,0 0 8 57-316,-3-2-8-57 316,-3 0 8 47-284,-3-2-8-47 284,-6-1 8-61-102,-2-3-8 61 102,-2-2 16-46-84,0 0-16 46 84,0-1 8-40-76,1 0-8 40 76,1-2 8-33-66,0 0-8 33 66,2-1 0 55 53,2 1 0-55-53,0 0 8 120 419,1 1 0-120-419,5 3 8 109 361,1 1 8-109-361,5 1-8 96 322,-1 4-8-96-322,2 0 0 85 283,2 1 0-85-283,2 4 8 71 245,2-1 8-71-245,2 6 0 66 215,2 1-8-66-215,1 3 16 60 185,7 5-16-60-185,1 4 0-73 567,4-1 0 73-567,2 2 8 35 354,0-2-8-35-354,2 1 8 36 313,-1-4 8-36-313,-1 0-8 47 13,-2-2-8-47-13,-2-1 0 47 13,0-1 8-47-13,-3-1 0 39 4,-3-2 40-39-4,-1 0 0 23 7,-3-1 0-23-7,-1 0 8 24 6,-2-4-32-24-6,-2 1 8 23 7,-2-1-8-23-7,0-1 8 23 6,-2-3 8-23-6,0 1 0 24 7,2-1-8-24-7,-4 0 8 23 6,0 0-25-23-6,-3 0 9 16-2,-1-1-8-16 2,-3-1 16 16-3,-3-1-8-16 3,-1-4 0 0 0,-4 1 8 0 0,0-2-8 0 0,0-2-8 0 0,-2 2 0-95 149,2-1 0 95-149,0-1 0 24-14,0 0 8-24 14,0-1-8 25-14,2 0 8-25 14,0-2-8 9-12,2 0-8-9 12,1 0 8 8-12,1 2-8-8 12,0-2 8 9-11,3 2 0-9 11,-1-1 0 8-12,3 3 8-8 12,3 1-8 16-3,-1 1 0-16 3,0 1-8 16-2,2 2 8-16 2,2 3-8 16-3,2-1 0-16 3,-1 1 16 16-2,2 2-16-16 2,-1-1 16 0 0,2 2-24 0 0,0 1 8 0 0,2 0 8 0 0,0 4-8 0 0,5 2-8 0 0,5 4 16 0 0,3 5-16 0 0,4 0 8 0 0,0 3-8 0 0,0-2 8-125 401,1 0-8 125-401,3-1 0-103 347,-2 0-8 103-347,0 0 16-104 305,-2-1-8 104-305,0 1 0 52-142,-1 0-8-52 142,-2-1 8 33-119,-3 0 0-33 119,-2-1 0 39-109,-2-2-8-39 109,-1-3 0 39-89,-2-1 0-39 89,-5-3 8 29-77,1-3 0-29 77,-4 0-8 20-65,0-3 0-20 65,-2-1 0 20-65,-2 0-8-20 65,1-1 8 11-53,-5-3 0-11 53,-1-2 0 18-44,-7-4-8-18 44,-3-4 8-4 217,-3-2-8 4-217,-1-2 8 20-65,-4 0-8-20 65,2-1 0 3-63,3 1 0-3 63,-3 0 16-79-162,0 1-16 79 162,2-1 0-63-145,1 0 0 63 145,-1-1 8-64-123,0 0-8 64 123,-2-2 0-57-114,0-2 0 57 114,-1 1 0-42-97,-1-3 0 42 97,3 1 0 31 284,-1 3 0-31-284,4 2 0-72 135,4 3-8 72-135,3 3 8-48 121,5 5 0 48-121,1 1 0-40 109,5 4-16 40-109,1 2 16-55 91,0 1 0 55-91,2 1 0-46 79,2 2-8 46-79,3 4 8-38 68,5 1 0 38-68,3 5 0-204-164,4 3-8 204 164,6 5 8-188-146,2 0 0 188 146,3 5 0-156-130,3-1 0 156 130,-3 1 0-140-112,1-3 0 140 112,-4-1 0-125-94,-1-1 0 125 94,-3-3 0 73 143,0 0 0-73-143,0-1 0 59 124,-4-2 0-59-124,2-2 0 53 116,-2 0 0-53-116,-2-2 0 55 94,-1 0 0-55-94,-3-1 0 48 85,-1-2 0-48-85,-3-2 0 41 76,-3-1 0-41-76,0-2 0 34 67,-4 1 0-34-67,0-4 8 27 58,-2 1-8-27-58,0-1 0 20 48,0 0 0-20-48,-4-3 8 12 39,-3 0-8-12-39,-2-4 0 13 40,-5-1 0-13-40,-3-3 16-66-83,0 0-16 66 83,-2 1 0-57-74,4-1 0 57 74,0 1 8-51-64,4 2-8 51 64,1 2 0-43-55,3-2 0 43 55,-1 1 8-128-166,1-1-8 128 166,-2 0 0-113-147,-1 0 0 113 147,1-2 8-98-129,-3 1-8 98 129,-1-1 8-83-111,2-1 0 83 111,-2 1 0-69-92,-1-1-8 69 92,3-1 8 110 148,0 3-8-110-148,1 1 16 98 129,1 0-16-98-129,3 1 8 84 110,3 4 0-84-110,1 0 0 78 102,0 1-8-78-102,4 1 8 64 82,-2 1-8-64-82,2 0 8 57 74,0 0-8-57-74,2 0 8 51 64,-2 1 0-51-64,8 6 8-44-55,9 4-16 44 55,6 7 8-35-46,1 3-8 35 46,3 3 8-36-46,1 2-8 36 46,3 1 8-28-37,-4-1-8 28 37,-3 1 8-29-36,-1-3-8 29 36,-2 0 8 64 82,-2-3-8-64-82,-2-1 8 57 74,-2-4-8-57-74,1-2 0 51 64,-3-2 0-51-64,-2-3 8 43 55,-1-2-8-43-55,-5-1 0 43 56,1-1 0-43-56,-4-2 0 36 46,0-1 0-36-46,0-1 0 29 36,-2 1 0-29-36,0-2 0 29 37,-2 0 0-29-37,2 0 0 22 28,-2 0 0-22-28,-4-3 0-159-203,-7-4 0 159 203,-4-2 0-137-174,-6-4 0 137 174,-4-5 0-120-157,-5-6 0 120 157,2-2 0-14-18,1 0 0 14 18,1 2 0-14-18,1 0 0 14 18,2 3 16-15-19,-1 0-8 15 19,-3 2 0-14-18,-1 1-8 14 18,-1 0 8 78 101,5 1-8-78-101,1 4 8 71 92,6 0-8-71-92,4 5 8 57 74,3 1 0-57-74,5 3 0 50 64,1 0-8-50-64,4 4 16 50 64,0 0-8-50-64,2 0 0 44 55,0 0 0-44-55,2 2 0 36 46,-2 0 0-36-46,10 4 8 29 37,7 7 0-29-37,8 5-8 29 37,3 3 0-29-37,6 8 8-49-342,6 1 8 49 342,0 2 16-36-303,-4-1-16 36 303,-5-2 16-41-261,-8-5-24 41 261,-4-3 8-50 28,-4-5 8 50-28,-2-1-8-50 28,-3-6 0 50-28,-3-1 8-34 26,1-1-8 34-26,-3-2 8-41 17,-1-2-16 41-17,-2-1 0-41 16,0-1 0 41-16,0 1 16-25 14,0-2-16 25-14,-2 1 0-25 14,0-1 0 25-14,-2-1 16-117-105,2 1-24 117 105,-2 0 8-101-88,-2-2 0 101 88,-3-3 8-78-80,-7-3-16 78 80,-3-5 0-71-72,-2-1 0 71 72,-9-9 0-64-62,-3-2 0 64 62,-3-1 0 114 178,0-2 0-114-178,2 4 8 102 159,-1 3-16-102-159,7 4 8 88 141,1 0 0-88-141,2 5 0-99-109,6 0-8 99 109,2 4 8-77-101,3 2 0 77 101,3 1 0-62-83,3 0-8 62 83,2 3 8-55-74,2 1-8 55 74,1-1 16-47-65,1 2-16 47 65,0 0 8-41-55,0 0-8 41 55,0 0 8-41-56,1 2-8 41 56,3 1 8-34-46,2 0-8 34 46,7 5 8-27-37,6 7-8 27 37,8 4 8-27-37,3 2-8 27 37,5 5 8-20-27,-1 1-8 20 27,0-1 0-20-28,-4-2 0 20 28,-7-4 8 87-167,-4-4-8-87 167,-7-3 0 85-145,-1-2 0-85 145,-5-1 16 59-132,-1-4-16-59 132,1 0 0 56-111,-2-1 0-56 111,-2 0 8 47-99,2-2-8-47 99,-2 1 0 38-87,-2 0 0-38 87,1 0 8 30-77,-1-3-8-30 77,0 2 0 36-66,0-1 0-36 66,0 0 8 27-56,0-1-8-27 56,-1-1 0 34-46,1 2 0-34 46,-6-2 8 18-44,-6-3-8-18 44,-3-1 0 25-34,-4 0 0-25 34,-9-6 8 10-32,-7-3-8-10 32,-1-5 0 86 345,0-1 0-86-345,2 0 8-104 67,5-2-8 104-67,3 0 0-89 65,5 3 0 89-65,6 4 0 38-88,3 2 0-38 88,3 4 0 29-76,3 3 0-29 76,4 2 0 21-65,0 2 0-21 65,2 1 0 20-64,0 0 0-20 64,0 0 8 12-53,0 0-8-12 53,0 1 0 72 326,2-1 0-72-326,2 7 8 75 286,7 4-8-75-286,7 5 0 65 246,2 3 0-65-246,7 7 16 43 219,7 3-16-43-219,-1-2 0 46 198,-1-4 0-46-198,-7-4 8-136-61,-4-3-8 136 61,-6-6 0-112-55,-4-2 0 112 55,-3-1 8-105-45,-3-4-8 105 45,-1 0 0-82-39,-2-1 0 82 39,-2 1 8-82-39,0-3-8 82 39,0 2 0-74-30,0-1 0 74 30,0-1 0-59-32,-2 2 0 59 32,2-2 0-52-23,0 0 0 52 23,-2 0 0-52-23,0 0-8 52 23,-3 0 8 52 94,-3-2 0-52-94,-7-1 0 45 86,-4 0-8-45-86,-4-4 8 121 187,-3 2 0-121-187,-1-3 0-64-62,0 0-8 64 62,3 0 8-56-53,1-1-16 56 53,4 1 16-57-53,2-1-8 57 53,5 3 8-50-44,1 0-8 50 44,3 2 8-43-35,3 0-8 43 35,1 0 0-27-37,2 3 0 27 37,0-1 8-20-28,2 0-8 20 28,-2 2 8-20-27,4 0-8 20 27,-2 0 8-13-19,0 0 0 13 19,0 0 0-14-18,0 0 0 14 18,4 2 0-13-19,5 5 0 13 19,6-1 0-14-18,4 4 0 14 18,10 4 0-6-10,5 4 0 6 10,4 0 0-7-9,-2-2 0 7 9,-5-3 0-7-9,-7-2 0 7 9,-5-5 0-6-9,-5 1 0 6 9,-5-4 0-7-10,-5-1 0 7 10,0-1 0-7-9,-2-1 0 7 9,-2 0 0-6-9,0 0 0 6 9,0 0 0-7-9,0 0 0 7 9,0 0 0 0 0,0 0-8 0 0,-2 0 8 0 0,2 0 0 0 0,0-1 0 0 0,-2-1-16 0 0,-2-1 16 80 111,0-2 0-80-111,-5-5 0 74 101,-4-4-8-74-101,-5-6 8 61 84,-2-1-8-61-84,-5-6 8 54 73,-2-4-8-54-73,2-1 8 137 185,1 3-8-137-185,5 5 8 117 157,4 5-8-117-157,3 3 0 104 138,5 3 0-104-138,1 5 8 91 120,2 1-16-91-120,4 4 16 78 101,0 1-8-78-101,0 1 8 71 92,0 1-8-71-92,2 0 0 64 83,-2 1 0-64-83,4-1 0-36-46,5 2 0 36 46,3 0 0-28-37,5 2-8 28 37,7 5 16-29-36,9 2-8 29 36,1 3 0-21-28,0 1 0 21 28,-3-1 8-106-138,-7 1-8 106 138,-3-4 0-91-120,-4 0 0 91 120,-3-1 8-83-111,-3-2-8 83 111,-1 0-8-69-92,-3-3 8 69 92,-1 0 8-62-83,-2-2-8 62 83,1 0 8-55-74,-3-1-8 55 74,2-1 8-48-64,-2-1-8 48 64,0 0 0-41-56,0 0 0 41 56,-2 0 8-34-46,2 0-8 34 46,-2 0-8-33-46,0 0 8 33 46,-2-3 8-27-37,0-3-8 27 37,-4-5 8-27-37,1-4-8 27 37,-3-3 8-21-28,-3-3-8 21 28,-3-3 8 68 93,1 2-8-68-93,0 1 8 61 83,-1 1-8-61-83,3 3 8 47 64,1 2-8-47-64,1 4 8 48 65,1 1-16-48-65,3 2 16 41 55,1 3-8-41-55,-2 0 8 34 47,4 2 0-34-47,0 2 0 28 37,0-1 0-28-37,2 0 0 28 36,0 2 0-28-36,0 0 0 20 28,0 0 0-20-28,2 0 0-69-92,2 2 0 69 92,4 0 0-55-74,-1-1 0 55 74,7 4 0-47-65,5 2 0 47 65,3 1 0 4 317,9 6 0 115-180,1 1 0-119-137,0 1 0 107 117,-3-2 0-107-117,-4-1 0 93 99,-4-3 0-93-99,-4-2 0 87 90,-6 0 0-87-90,-1-3 0 80 80,-3-2 0-80-80,-3 0 0 66 62,0-1 0-66-62,-2-2 0 50 65,-2 0 0-50-65,2 1 0 43 55,-2-1 0-43-55,0-1 0 36 46,-2 1 0-36-46,2 0 0 29 37,0 0 0-29-37,0 0 0 29 36,0-2 0-29-36,0 1 0 22 28,-2-1 0-22-28,2 0 0 22 28,-2-1 0-22-28,-2-2 0 21 27,2 2 0-21-27,0 0 0 15 19,-1-2 0-15-19,1 2 0 14 18,-2-2 0-14-18,2 2 0 15 18,0-2 0-15-18,0 2 0 7 9,2-1 0-7-9,-2 1 0 8 10,0 0 0-8-10,0 0 0 7 9,2 1 0-7-9,-1 1 0 7 9,1-3 0-7-9,0 3 0-193 39,0-1 0 193-39,0 2 0-176 37,1-2 0 176-37,1 2 0-144 32,2-1 0 144-32,4 4 0-127 29,5 0 0 127-29,4 5 0-117 17,4 0 0 117-17,0 4 0-185-97,2 1 0 185 97,-2 1 0-160-90,-2-1 0 160 90,-2 0 0-146-71,-4-2 0 146 71,-1-1 0-121-65,-5-2 0 121 65,1-2 0-114-56,-4-1 0 114 56,-3-2 0-90-49,1-1 0 90 49,-2 0 0-83-40,2-2 0 83 40,-4 0 0-66-42,2 0 0 66 42,0-2 0 51-181,-2-1 0-51 181,-1-4 0 47-160,-1 1 0-47 160,-8-12 0 44-139,-3-9-8-44 139,-4-4 8 40-118,-2-3 0-40 118,2 0 0 30-107,0 2-8-30 107,0 2 8 1 174,4 2 0-1-174,2 4 0-4 144,3 5-8 4-144,3 4 8-11 135,1 4-8 11-135,2 1 8-9 113,0 4-8 9-113,2 1 8 2 103,1 3 0-2-103,1 1 0-12 83,0 1-136 12-83,0 0 8-3 72,0 0 8 3-72,1 1-8-3 72,1 3 48 3-72,4-1 8 8 61,0 3 0-8-61,3 4 0-88-70,5 4-40 88 70,3 4 8-80-61,0 0-8 80 61,0 0 16-73-51,-2-2 24 73 51,-2 0 8-49-44,1-3 0 49 44,-7-4 0-43-35,1-1-8 43 35,-4-3 16-43-35,-2 0-16 43 35,0-3 8-37-26,-1-1 8 37 26,1 1 8-36-26,-2 0 8 36 26,2-1-8-36-26,-2-1 8 36 26,0 2-8-29-16,0-1 0 29 16,0-1 8-30-17,0 2 0 30 17,0 0 8-13-18,0-1-8 13 18,0-1 16-6-10,-2 0-16 6 10,0 0 16-7-9,-1-3-7 7 9,-5-2-1-6-9,-7-6 8 6 9,-2-4 0 71 102,-4-4-8-71-102,-4-5 16 66 94,-2-5-8-66-94,3 0 0 59 84,3 3 8-59-84,6 4 0 53 74,3 5 0-53-74,5 6-8 46 66,3 5 8-46-66,0 3 0 40 56,4 1-16-40-56,0 2 16 34 46,2 0 0-34-46,-2 2 0 27 38,2-1-8-27-38,0 2 8 27 37,2 1 0-27-37,3 4 8-61-84,6 6-8 61 84,5 4 8-53-75,2 3-16 53 75,3 1 16-47-65,0 3-8 47 65,0-1 8 121-467,-4-3 0-121 467,-4-5 0-72 0,-5-3-16 72 0,-3-2 16-49 7,-1-3 0 49-7,-2-2 0-49 7,-2-1 0 49-7,0 0 0-33 4,-2 0 0 33-4,0-2-8-33 5,0 2 8 33-5,0-2 0-32 4,0 4 0 32-4,-2-1 0-33 4,0 2 0 33-4,-2 3 0-16 3,-2 1 0 16-3,1 1 8 94-146,-3-1-16-94 146,0 1 16 91-125,-1 2-8-91 125,-1-4 8 80-113,3 2-8-80 113,-1-3 8-55 48,0-2-8 55-48,1-2 8-45 37,1 1-8 45-37,0-3 8-45 37,1 0 0 45-37,-1-1-8-29 35,0 0 8 204-39,-1-1 0-32 4,1 1 0-143 0,-2-1 0 127 3,3-2 0-127-3,1 1 0 104-5,-2 1 0-104 5,2-2 0 104-4,3 0 0-104 4,-3 0 0 87-3,0 0 0-87 3,2 0 0 72 0,0 0 0-72 0,0 0 8 71 0,0 0-8-71 0,0 0 0 56 2,2 0 0-56-2,-1 0 0 55 3,1 0 0-55-3,0 0 0 56 2,0 0 0-56-2,0 0 8 32-5,1 0-8-32 5,1 1 0 122 115,2-1 0-122-115,2 4 8 26-14,3 0-8-26 14,3 3 8 9-11,-1 1-8-9 11,2 2 8-74-123,1-1-8 74 123,-3 1 16-66-113,1 1-16 66 113,-1 1 8-53-95,-2 0-8 53 95,1 1 8-45-85,-2 0-8 45 85,-1 0 8-39-77,-1 0-8 39 77,0-2 0 160-95,-3 1 0-160 95,1-3 8 149-84,-4-1 48-149 84,0-1 0 124-69,0-2-8-124 69,0-1 16 107-68,-2 0-24-107 68,0-3-8 98-56,1 1 8-98 56,-3-1 0 82-54,0-1 8-82 54,0-1 8 73-42,-4-1-16-73 42,-1-3 16 58-39,-6-3-24-58 39,-2 0 8 36 230,-2-5-9-36-230,0 0 9 30 201,-2-3-8-30-201,4-1 8 26 170,0-3-8-26-170,3-1 8 27 150,1-1-16-27-150,3-1 8 12 132,5 1-8-12-132,-1-1 8 22 120,2 2 0-22-120,2 2-8 7 102,0 1 0-7-102,4 5 8 16 90,0 2-16-16-90,0 3 0 9 81,0 3 8-9-81,2 2 0 18 69,-2 0-8-18-69,0 1 0 11 60,-1 2 8-11-60,1-2 0 3 51,2 2-8-3-51,-2-1 8 4 51,2 1-17071-4-51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74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390 440 10248 205520 63740,'0'0'0'0'0,"0"0"0"103"-148,0 0 144-103 148,0 0 0 94-135,2 3 0-94 135,3 0 0 75-111,-1 2-64-75 111,-2 0 0 67-98,2 0 0-67 98,-2-2 0 58-86,-2 0 192-58 86,2-1 8 49-74,-2-1 0-49 74,0 1-8 41-62,-2-2-152-41 62,0 2-8 40-61,2-2 8-40 61,-4-2 0-27-571,-2-1 32 27 571,-5-4 8-12-499,-2-2 0 12 499,-6-6 0-154-543,-2-2-80 154 543,-2-3 16-117-475,2-1-8 117 475,0 0 0-108-412,0-1-40 108 412,0-1 0 21-259,0 1 8-21 259,0-1 0 16-225,1 4-24-16 225,0 1 8 10-193,5 4-8-10 193,2 1 16 13-171,3 3 40-13 171,5 4 0 14-151,1 1 8-14 151,4 3-8 17-131,6 5-32-17 131,5 2 0 10-118,2 3 0-10 118,4 3 8-109-209,4 4-56 109 209,4 4 8-96-179,0 2 0 96 179,-2 3 0-94-160,1 1-8 94 160,1-1 0-12 371,-2 0 0 12-371,0 0 8-2 328,-2 0 16 2-328,0-1 0-9 286,-2-2 0 9-286,-4-4 0-5 254,-2 1-16 5-254,-2-3 16-1 222,-3-4-8 1-222,-2-1 0-13 193,-6-4 0 13-193,-2 1 0-16 173,-2-4-8 16-173,-2-2 16-2 148,-3-1-16 2-148,-3-3 0-4 128,-1-2 0 4-128,-4-4 8 64-299,-2-3-8-64 299,0-1 8 49-253,0-3 8-49 253,0 0-8-79-332,0-1-8 79 332,2-1 0-75-291,0-2 8 75 291,0 0 0-53-252,0-1 0 53 252,1 1 16-42-223,1 3-16 42 223,-2 0 16-46-191,2 3-24 46 191,1 1 8 66-66,3 3 8-66 66,2 2-8 59-54,3 2 24-59 54,2 1-8-139-3,2 2 8 139 3,0 1 8-123-6,4 1-32 123 6,0 1 16-107-9,0 0-8 107 9,0 1 8-98-1,2-1-16 98 1,1 2 8-82-4,3 1 8 82 4,0 2-8-65-8,3 3 0 65 8,4 2-8-66-8,0 2 0 66 8,1 3 8-57 2,-3 3 0 57-2,0-2 8-41-3,-3 3-8 41 3,-1-1 8-156-115,-1 1-16 156 115,-2 1 8-138-98,-1-4-8 138 98,-1 0 0-120-80,-2-3 0 120 80,0 0 0-94-76,-2-4-1 94 76,0-2 9-85-66,-4-3-16 85 66,0 1 0-76-58,-1-3 0 76 58,-1 0 16-68-50,0-2-16 68 50,0 0 0-59-40,1 0 0 59 40,-5 0 8-58-41,1 0-16 58 41,-5 0 8 53 73,1-2 0-53-73,0 2 8 60 61,1-2-16-60-61,-1-1 8 60 61,0-2-8-60-61,1 0 8 52 53,-1-3-8-52-53,0-1 8 44 43,-1-3-8-44-43,3 1 8 35 35,0-2-8-35-35,-1 0 0-67 181,5 0 0 67-181,-1 1 0-54 157,0-1 0 54-157,3 3 8-47 145,1 2-8 47-145,4 2 0-49 124,-2 1-8 49-124,4 0 8-42 113,0 2 0 42-113,4 1 0-44 92,-1 2-8 44-92,3 0 8-36 80,1 2 0 36-80,5 2 8 78-77,1 5-8-78 77,4 0 0 70-66,0 2 0-70 66,2 2 0-52-168,-2 2 0 52 168,0-2 0-50-147,-2 0 0 50 147,-4 1 8-49-126,1-3-16 49 126,-3 1 8-40-118,-2-1 0 40 118,-1-1 0-38-97,-2-2-8 38 97,-1 0 8-30-88,-1-3 0 30 88,-2-1 0-21-79,0 0 0 21 79,-2-1 8-28-68,2-3-8 28 68,-4 1 0-19-59,2-1 0 19 59,-2 0 0-11-50,2-1 0 11 50,-2-1 0-19-38,-3-3 0 19 38,-3-6 16 186-78,-2-3-8-186 78,-3-4 0 161-63,0-1-8-161 63,-4-4 0 46 85,2 0 0-46-85,-3 1 16 38 76,1-1 16-38-76,0 1 8 45 64,-2 1 0-45-64,2 2-8 36 56,0-1-8-36-56,0 2 0 141 160,2 1 8-141-160,1-1-8 124 142,1 4 32-124-142,5 1 0 108 125,1 1 0-108-125,5 4 8 91 108,0 2-32-91-108,4 1 8 82 99,0 2-8-82-99,4 1 8 65 81,5 4 8-65-81,0-1 8 72 69,6 4-8-72-69,1 2 8-45-43,2 1-24 45 43,3 1 0-45-43,0 3 8 45 43,2-1 0-67-291,-2 2-16 67 291,-1 1 16-48-252,-1 1-16 48 252,2 1 16 54-116,-2 0-24-54 116,0 2 16 78 152,2-2-16-78-152,0 2 16 62 134,1-1-16-62-134,-1 1 0 69 122,2 0 8-69-122,-4-4-8 51 105,-2 1-8-51-105,-2-2 16 42 97,-4-4-16-42-97,-3 1 8 40 76,-3-2-16-40-76,-3-1 0 31 67,-4-3 8-31-67,0-2-8 32 67,-4 0 0-32-67,1-2 0 22 58,-1-2 0-22-58,-2 0 0 30 47,-5-4-8-30-47,-3-2 0 20 38,-3-3 0-20-38,-4-2 8-98-75,-2-2-8 98 75,3-1 0-89-66,-1-2 0 89 66,0 1 8-80-57,2-3-8 80 57,-2 3 0-70-49,4-3 0 70 49,-2 1 16 40-186,2 0-16-40 186,-2-2 0 24-163,0 1 0-24 163,0-2 0 27-141,-2 1 0-27 141,0 0 0-55 21,2 2 0 55-21,2-1 0-54 22,1 6 0 54-22,3-1 0-48 9,5 6 0 48-9,3 0 0-47 10,3 3 0 47-10,2 4 0-48 10,2 1 0 48-10,2 2 0-32 6,5 3 0 32-6,2 4 0-32 7,7 3 0 32-7,2 3 0 68-140,3 4 0-68 140,4 2 0 45-124,0 0 0-45 124,-1 1 0 46-104,1 2 0-46 104,-1 0 0 73 164,3-3 0-73-164,3 3 0 54 146,2-2 0-54-146,1 0 0-87-1155,-1-2 0 87 1155,-4-1 0-46 156,-3-4 0 46-156,-4-1 0-40 144,-4-1 0 40-144,-6-4 0-43 124,-3-2 0 43-124,-5-3 0-36 112,-1 1 0 36-112,0-3 0-39 92,-4-1 0 39-92,0 2 0-32 79,0-4 0 32-79,0 2 0-17 77,0 0-16 17-77,-2 0 16-10 65,2-1 0 10-65,-8-6 0-19 56,-5-4-8 19-56,-4-5 8 2 303,-6-2 0-2-303,-3-3 0 7 271,-5 0-8-7-271,3 2 8-26 1159,-1-1 0 26-1159,1 1 0 1-1353,3-2-8-1 1353,2 3 8-19-1178,2 1 0 19 1178,0-3 0-33-1025,4 3-8 33 1025,0-1 8-36-886,2 2 0 36 886,0 1 0-37-769,1 1-8 37 769,3-1 8-39-675,-1 2 0 39 675,3 2 0 94 415,-1 2-8-94-415,3 0 8 80 366,1 5 0-80-366,4-1 0 67 317,0 2-8-67-317,0 1 8 63 278,2 2 0-63-278,0 0 0 52 248,2 0-16-52-248,-2 0 16 55 217,0 0 0-55-217,4 2 0 45 189,2 2-8-45-189,5 1 8-80-846,3 3 0 80 846,3 4 0-85-739,5 4 0 85 739,5 1 0-70-647,0 4 0 70 647,1 0 0 71 440,1 0 0-71-440,3 0 0 97 642,-2 0 0-97-642,3 0 0-24 452,-3-2-8 24-452,-1-2 8-26 400,-3-1 0 26-400,-5-2 0-28 349,-2-3-8 28-349,-5-1 8-18 306,-3 0 0 18-306,-3-2 0-25 265,-3-2-8 25-265,-1-3 8-22 234,-2 2 0 22-234,0-3 0-18 202,-2 0-8 18-202,0-1 8-21 182,0-1 0 21-182,0 0 0-8 158,0 0-8 8-158,0-1 8-10 138,-2 1 0 10-138,-2-2 0-13 117,-5-5-8 13-117,-7-1 8 99 210,-1-1 0-99-210,-13-11 0 154 356,-6-2 0-154-356,-2-2 0 71 143,2 0 0-71-143,5-1 0-48 1196,5 3 0 48-1196,1-2 0-52-1312,4-1 0 52 1312,2 1 0-51-1140,4 2 0 51 1140,0 1 0-28 173,5 3 0 28-173,1 5 0-32 153,1 2 0 32-153,4 4 0-34 132,0 3 0 34-132,1 2 0-28 121,3 0 0 28-121,0 2 0-30 100,0 0 0 30-100,0 2 0-24 88,0-2 0 24-88,3 5 0-17 77,7 8 0 17-77,5 3 0 104 178,4 6 0-104-178,13 9 0 87 160,8 6 0-87-160,6 0 0 77 131,0-1 0-77-131,-1-3 0 69 122,-3-2 0-69-122,-6-5 0 51 105,-4-2 0-51-105,-5-1 0 58 94,-4-1 0-58-94,-2-3 0 73 331,-2-1 0-73-331,-4-2 0 53 295,0-1 0-53-295,-1-6 0 59 261,-5-1 0-59-261,-1-1 0 38 225,-3-5 0-38-225,-3-1 0 54 200,0 1 0-54-200,-4-4 0-104-190,0-1-24 104 190,-3-4 16-100-170,-5-1 0 100 170,-9-13 0 6-296,-7-6 0-6 296,-3-4 0 0-263,-1-1 0 0 263,-5 2 0 19-224,1 1-48-19 224,-2 1 0 39 55,0 2 0-39-55,0-1 8 29 46,-2 0 0-29-46,5-1 8 30 47,1 3 8-30-47,4-1 0-90-66,3 3-24 90 66,6 2 0-79-57,4 2 0 79 57,3 4 16 21-204,5 4 0-21 204,1 5 8 6-180,4 1-8-6 180,0 2 8 17-150,2 1-48-17 150,0 2 0 10-139,0 0-8-10 139,0 0 8 12-118,2 2 32-12 118,0-2-8 5-105,0 1 0-5 105,7 9 0 7-86,12 6-32-7 86,6 5 8-81 69,5 3-8 81-69,4 5 8-74 58,2 0 16 74-58,4 0 8-59 54,-2-3 0 59-54,-4 0 8-52 42,-3-2-16 52-42,-5-3 0-52 42,-1-3 0 52-42,-6-2 8-37 38,-4-2 16 37-38,-4-1-8-45 31,-2-2 8 45-31,-3-3 0-30 27,0-1-32 30-27,-3-4 9-30 27,-3 0-1 30-27,2-1 8-14 23,-4-1 8 14-23,0-1 0-23 15,0 0 8 23-15,0-1-8-23 16,0 1-8 23-16,-2 0 8-23 15,0-2-8 23-15,-3-3 8-7 11,-5-3 16 7-11,-3-3-8 100 117,-4-2 8-100-117,-2-5-8-25-6,-2 1-8 25 6,2-4-8-25-5,-2 1 0 25 5,-2 0 16-25-6,0-3-8 25 6,0 2 8 91 108,2 0 8-91-108,-1 2-8 82 99,1-1 8-82-99,5 3-8 81 78,1 2 8-81-78,6 4-8 72 69,1 1 16-72-69,4 5 0 63 61,2 1-8-63-61,1 2 8 55 52,1 0 0-55-52,0 2-8 45 43,1 2 8-45-43,5 1 0 46 43,6 7-8-46-43,7 3 16 36 35,3 3 0-36-35,9 6-8-82-78,5 6 8 82 78,0-1 0-73-69,0 1 0 73 69,-5-4-8-63-61,-7-2 8 63 61,-1-4 0 112 577,-2-2 0-112-577,-6-3 8-24 394,0-3-16 24-394,-1-1 16-39 345,-1-2-8 39-345,-2-2 8 65 156,-3-1-8-65-156,-2 0 8 64 135,-1-3-8-64-135,-3-1 8 62 114,0 2-8-62-114,-2-2 8 53 106,0 0-8-53-106,0 0 8 34 88,-2-2-16-34-88,0 1 16-73-27,-1-1 0 73 27,-7-8 0 6-435,-5-2 0-6 435,-6-8 0-1-379,0-2 0 1 379,-5-4-8 2-338,-1-2 8-2 338,0-1 0-89-140,1 2 0 89 140,1 1 0-86-119,2 4 0 86 119,2 2 0-77-111,4 3 0 77 111,2 4-8-59-93,3 2 8 59 93,3 2 0 69 28,3 3 0-69-28,1 3 8 44 23,3 1 0-44-23,2 2 0 44 22,-2 0 0-44-22,4 0 0 35 14,0 2 0-35-14,-1-1 0 34 14,1 1 0-34-14,6 3 0 2-242,7 3 8-2 242,4 5 0 11-212,6 1 0-11 212,0 2 8-2-189,-1 2-8 2 189,1 1 0-111-1193,-2-1 0 111 1193,-2-2 0-93-1035,-2-1 16 93 1035,-4-4 16-91-896,0-1-8 91 896,-3-2 8-76-784,-1 0-16 76 784,-1-3 8-74-688,-3-2-8 74 688,-1 0 0-72-594,-2 0 24 72 594,-1-1 0-71-521,-1-2-8 71 521,0 2 8-214-417,-2-2-24 214 417,2 0 16-198-368,-2 0-8 198 368,-2 0 8-97 822,0-2-16 97-822,0 0 16-109 723,1-1-8 109-723,-7-2 0-223 273,-3-6 0 223-273,-3-3-8-92 349,-1-4 8 92-349,-2-2-8-85 306,0 0 0 85-306,0 0 16-91 266,3 2-16 91-266,1 2 16-75 232,2 5-24 75-232,3 3 8-141 348,2 2 8 141-348,4 2-8-134 306,1 3-8 134-306,-1-1 16-117 270,2 2-16 117-270,0 0 8-99 237,2 2-8 99-237,-2-2 8-95 204,0 0-8 95-204,1 1 0-82 181,1 3 0 82-181,2-1 8-70 158,2 3-8 70-158,3 4 0-71 138,3 3-8 71-138,5 3 16 31 232,0 2-16-31-232,0-1 8 38 200,0 3-8-38-200,0-3 8 37 180,-1-2 8-37-180,-5-2-8 36 159,-2-4-8-36-159,-1-2 0 20 142,-4-4 0-20-142,0 0 8 20 121,-2-1 0-20-121,-1 0-8 19 100,1-2 0-19-100,-2 0 8 10 92,0 1-8-10-92,0-1 0 19 79,0 0 0-19-79,0 0 0 10 71,-2-1 8-10-71,2 1-8 1 62,-1-2 0-1-62,-5-3 0-6-206,-2-5 0 68-896,-3-2 0-62 1102,-2-5 0 43-960,-1 0-8-43 960,3-1 0 24-831,1 2 0-24 831,1 3 8 21-726,3 3-8-21 726,2 4 0 15-631,2 1 0-15 631,1 2 16-5-554,1 1-16 5 554,0 2 0-9-481,0 0 0 9 481,0 0 8-6-419,0 0-8 6 419,1 2 0-9-367,1-1 0 9 367,2 3 8 0-317,4 4-8 0 317,1 3 0-4-285,5 4 0 4 285,1 2 0-1-245,2 3 0 1 245,0 1 0-4-214,-2-2 0 4 214,0-1 0 37 953,-1-4 0-37-953,-5 1 0 16 837,1-4 0-16-837,-3 2 8 11 737,-3-2-8-11-737,0 2 0 183 1777,-2-2 0-183-1777,0 2 8 148 1566,-4-2-8-148-1566,2 1 0 107 1373,-4-1 0-107-1373,0 0 8-152 216,0 0-8 152-216,-3 1 0-146 183,-1 1 0 146-183,1-2 8-134 160,-3 2-8 134-160,-1-2 0-24-5,1 0 0 24 5,1-3 8-9-9,1 0-8 9 9,0-3 0 0 0,3 0 0 0 0,1-2 16 0 0,0-1-16 0 0,0-2 8 0 0,2 2-8 0 0,-1-2 8-15-258,-1-2-8 15 258,0-1 8-7-227,-2 0-8 7 227,-1-4 8-23-204,-1-1-8 23 204,1-2 8-14-174,-1-3-8 14 174,2 2 8-13-153,1 0-8 13 153,1 1 8 85-27,2 2-8-85 27,2 3 16 78-14,0 1-16-78 14,0 0 8 79-15,0 3 0-79 15,2-1-16264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75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391 618 13056 201406 66541,'0'0'0'0'0,"0"0"0"0"0,0 0 0-117-109,-4-2 184 117 109,-2-2 0-106-101,-1-3 0 106 101,-3-1 0-179-1640,1 0-88 179 1640,-1-2 0-164-1427,-1-1-8 164 1427,1-2 8-135-1249,-1-1 224 135 1249,-1-1-8-124-1091,1-1 0 124 1091,0-2 16-119-945,-3-3-208 119 945,3 1 8 32 440,-1-5 0-32-440,-1 1 0-107-883,2-2 32 107 883,1 2 8-89-770,1 0-9 89 770,1 3 17-278-645,1 3-88 278 645,1 4 0-236-558,0 4 0 236 558,4 4 0-126-380,2 3 112 21 48,0 1-104 105 332,2 5 16-83-284,2 0-48 83 284,4 5 0-77-253,1 2 0 77 253,2 5-8-71-225,3 4 40 71 225,1 2 0-64-194,2 3 0 64 194,2 2 8-44-167,0-2-56 44 167,0 0 16-96 886,0-1 0 96-886,0-2 0-96 773,-2 0-48 96-773,2-2 16 13 542,0-1-16-13-542,-2-2 8 8 471,-1 0-8-8-471,-1-2 8 11 409,-2 1-8-11-409,-3-2 0-31-273,-3 0 24 31 273,-1-2 0-26-242,-2-1 8 26 242,-2-2-8-37-210,-4-3-8 37 210,0-2 0-16-182,-2-2 0 16 182,-4-1 0-18-162,-1-4 8 18 162,-4-5 0-19-140,-5-2 8 19 140,-1-3-8-22-120,-1-4-8 22 120,-1 0 0-14-110,-2-1 0 14 110,0 0 0-16-90,0-1 0 16 90,0 1-8-98-200,2-2 0 98 200,-1 2 16-77-172,1-2-24 77 172,0-2 8-78-152,2 2 0 78 152,0-1 0-64-133,0 1-8 64 133,2 0 0 2 255,3 3 8-2-255,3 2 0-187 254,1 5-8 187-254,3 1 8-78 339,1 4-8 78-339,4 2 0-76 298,0 3-16 76-298,4-1 0-74 256,-2 2 0 74-256,4 2 8-65 225,0 1-8 65-225,3 2 0-48 201,3 1 0 48-201,3 4 8-12-90,4 4-8 12 90,2 4 0-15-70,2 3 0 15 70,0 2 0-15-69,0-1 0 15 69,-2 1 0-9-60,-2-2 0 9 60,0-2 0-2-51,0 2 0 2 51,-1-2 0-11-40,-3-1 0 11 40,2 0 0-10-39,-3-4 0 10 39,-1 1 0-28 229,-3-2 0 28-229,-3-4 0-33 199,-1 1 0 33-199,0-2 0-31 179,-4 0 0 31-179,0-3 0-116 37,-2 0 0 116-37,-2-2 0-100 34,0-1 0 100-34,1-1 0-90 23,-1 1 0 90-23,-2-2 0-75 21,-1-2 0 75-21,-1 1 8-137-93,-4-3-8 137 93,1-2 0-130-85,-2-2 0 130 85,-1-3 16-106-77,1-2-16 106 77,-2 0 0 15-206,2-3 0-15 206,-1 0 8-64-298,-1-1-8 64 298,2 0 0 21-146,-4-1 0-21 146,2 0 8-12 135,-3-1-8 12-135,5 0 0-9 113,0-1 0 9-113,1 3 8-16 105,3 2-8 16-105,1 2 0-6 92,3 3 0 6-92,1 4 8-13 84,2 3 0 13-84,2 1 0-3 72,0 2 0 3-72,0 2 8-10 62,2 1-16 10-62,3 0 8 0 51,1 2 0 0-51,2 5 0-7 42,5 6 0 7-42,2 2 8-7 42,4 3 8 7-42,2 3 0-13 32,0 1-8 16-1,-2 0-8-3-31,0-1 8 3 30,-6-3 0-3-30,1 0 0-3 21,-3-2-8 3-21,-3 0 8-3 21,-1-1-8 3-21,-1 0 0-4 20,-2-4 8 4-20,-2 2 0-10 12,0-3 0 10-12,-2 0 0-10 12,0-2 8 10-12,-2 1 0 7 9,-2-4-16-7-9,0-2 8 6 9,-2-3 8-6-9,1 1-8 7 10,-3-3 0-7-10,2-1 0 6 9,-1-1 8-6-9,-3-3 0 7 9,1-4-8-7-9,-4-1 0-43-372,-1-4 8 43 372,-1-2-8-28-323,2-2 0 28 323,-2 1 0 10 91,-1-2 8-10-91,1 0 0 2 81,0 4-8-2-81,0-1 0-37 332,1 2 8 37-332,3 2-8-33 290,1 1-8 33-290,3 2 8-37 261,1 3 8 37-261,2 1-8-31 218,1 0-8 31-218,3 3 8-28 198,0 1-8 28-198,0 1 16-31 168,0-1-16 31-168,1 4 8-28 147,1-3 0 28-147,4 6 0 81-389,5 2 0-81 389,7 7 0 70-347,1 4-8-70 347,0 2 8-17-416,0 1-8 17 416,0-1 8-18-365,-2 1 0 18 365,-2-4 0 22 58,-2 1-8-22-58,-1-4 0 15 49,-5-2 0-15-49,1-3 8 16 49,-4-1 0-16-49,-1-2 0 9 39,-1-3-8-9-39,-2 0 8 10 40,-2-4-8-10-40,2 1 0 3 30,-1-2 8-3-30,-1 0 0 3 30,0-2-8-3-30,-2-1 0 12 19,-2 0 0-12-19,-3-3 8 13 19,-5-2 0-13-19,-3-2-8 123 515,-2-1 0-123-515,-2-2 0 33 333,0-2 0-33-333,2-1 0 22 294,2 2 0-22-294,2-3 0 13 254,2 3 8-13-254,1-1-8 9 224,3 4 0-9-224,1 2 0 7 194,5 0-8-7-194,-1 3 8 9 173,4 3 0-9-173,0 0 0 14 151,4 1-8-14-151,1 2 8 18 131,1 0 0-18-131,3 2 8-18-264,7 2-16 18 264,3 3 8-16-233,2 1 0 16 233,-1 2 0 107-353,3-1-8-107 353,-2-1 8 130-570,-2 2-8-130 570,0-2 8 119-498,-4 0-8-119 498,1-1 8 86-431,-3-1-8-86 431,0 0 8 84-380,-1-1-8-84 380,1 0 16-46-188,-2-2-16 46 188,1 1 8-41-158,-1-3-8 41 158,-1 1 8-44-137,-1-1 0 44 137,1-1 0-38-127,-3 0-8 38 127,-1 0 8-24-109,-2-1 0 24 109,-2-1 0 50 23,0 2-8-50-23,-2-1 16 45 15,0-1-8-45-15,-4-5 0 44 14,-2-5-8-44-14,-1-5 8 44 14,-5-2-8-44-14,1 0 8 29 16,-3-2-8-29-16,-1 2 8-56-104,2-1-8 56 104,1 4 8-50-95,1 2-8 50 95,2 2 8-36-77,1 3-8 36 77,0 1 16-30-67,5 1-16 30 67,-1 2 8 77-205,0 0 0-77 205,2 4 0 74-184,0-2-8-74 184,0 1 8 55-161,0 0-8-55 161,2 2 8 52-141,0-1-8-52 141,0 1 8 49-119,0 0-8-49 119,2 0 8 40-108,2 1-8-40 108,2-1 16 38-87,3 4-16-38 87,6 2 8 12 182,10 5-8-12-182,2 2 0-105 301,1 0 0 105-301,1 3 8-103 260,-1-1-8 103-260,-1 1 0-9 349,0-2 0 9-349,-5-1 8-92 186,-3 0-8 92-186,0-2 0-74 164,-3-1 0 74-164,-5-2 8-73 143,-1-1-8 73-143,-3-1 0-55 120,-3-3 0 55-120,-2 0 8-46 109,0-1-8 46-109,0 0 0-53 99,-2-1 0 53-99,0-1 8-44 88,-2 0-8 44-88,2 0 0-35 77,0 0 0 35-77,0 0 8-25 64,-4-3-8 25-64,0 0 0-32 56,-2-2 0 32-56,-5-6 0-23 44,-10-5 0 23-44,-2-5 0 22 416,-1 0 0-22-416,-1 0 0 10-267,0 0 0-10 267,0 2 0 13-237,3-1 0-13 237,3 2 0 15-206,0 1 0-15 206,3-1 0 96-65,1 0 0-96 65,2 2 0 1-174,0-2 0-1 174,1 1 0-2-152,3-1 0 2 152,-3 0 0 121-273,5 4 0-121 273,-1-2 0 91-237,2 3 0-91 237,1 3 0 71-215,1 2 0-71 215,2 2 0 74-184,2 2 0-74 184,0 3 16 55-161,0 1-16-55 161,0 0 0 52-140,0 0 0-52 140,2 1 0-90 278,2 3 0 90-278,3 2 0-80 247,5 2 0 80-247,7 10 0-72 214,11 8 0 72-214,4 4 0-18 564,2 4 0 18-564,2-2 0-28-139,0-3 0 28 139,-1-3 0-22-129,-3-3 0 22 129,-4-4 8-24-109,-5-1-8 24 109,-2-4 0-18-100,-4 2 0 18 100,-4-3 0-20-79,-2 0 0 20 79,-1 0 0-14-69,-3-3 0 14 69,-1-2 0 70 51,-2 0 0-70-51,-3-3 0 63 42,-1-2 0-63-42,0 0 0-62 183,0-1 0 62-183,-2-2 0-59 161,0 0 0 59-161,-2 0 0-58 141,2 0 0 58-141,0 0 0 45 239,0 0 0-45-239,-2-2 0-60 90,-2-1 0 60-90,1-4 0-51 79,-5 1 0 51-79,-3-5 0 89-74,-7-4 0-89 74,-1-3 0 113 311,-3-3 0-113-311,-7 1 0 104 272,-3-6 0-104-272,-2 0 0 85 244,-1-3 0-85-244,1 0 0 41-169,0-2 0-41 169,2 1 0 20-147,1-4 0-20 147,3 2 0 33-127,1 1-8-33 127,2 2 8-186-86,3 3 0 186 86,-1 4 0-318-303,0 4-16 318 303,4 4 16-160 226,0 2 0 160-226,0 1 0-338 229,4 3-8 338-229,1 1 8-297 193,3 3 0 297-193,3 2 0-264 166,3 0-8 264-166,1 1 8-240 153,2 1 0 240-153,0 1 0-205 128,4 1-8 205-128,0 1 8-180 113,2 2 0 180-113,11 11 0-101-160,10 12-8 101 160,7 4 8-160-256,0 5 0 160 256,2 2 0-140-227,-1-1-8 140 227,-3-1 8-121-199,-1-3 0 121 199,-3-5 0-102-171,-3-5-8 102 171,0-4 8-92 224,-4-4 0 92-224,0-2 0-72 202,-2-1-8 72-202,0-3 8-74 171,-2 1 0 74-171,1-3 0-54 148,-7 0-16 54-148,1-1 16-43 137,-3-1 0 43-137,-3-3 0-55 118,0-1-16 55-118,-4-1 8-44 107,2 1 0 44-107,-2-2 0-40 86,-2-2-8 40-86,2 2 0-28 74,-2-1 8 28-74,-6-4 0-34 65,-5-3-8 34-65,-6-5 8-17 63,-4-3 0 17-63,-7-5 0-16-334,-3-6-16 16 334,-1-2 16 45-167,4-4 0-45 167,1 0 0-28-261,3-3-8 28 261,5 2 8-100-355,0 0-8 100 355,-2 4 8-71-306,0 1 0 71 306,0 1 0-5 234,1 1 0 5-234,-3 0 0-6 203,2-2 8 6-203,2 0 0-6 174,2 3 0 6-174,6 3 0 0 152,3 6 0 0-152,3 4 0-4 518,3 3 0 4-518,2 5 0-12 448,2 2 0 12-448,0 3 0-7 398,0 0 0 7-398,4 3 0-72-155,5 4 0 72 155,7 2 0 97-275,3 6 0-97 275,11 9 0 77-242,12 7 0-77 242,0 1 0 58-210,-1 0 0-58 210,-3-3 8 51-188,-3-2-8-51 188,-5-2 0-84-21,-1-3 0 84 21,-3-1 8-84-22,-3-2-8 84 22,-2-1 0-61-13,0 0 0 61 13,2 1 0-61-14,-1 1 0 80-262,-1-3 0-19 276,-2-2 0 24-236,-5-4 0-24 236,-5-1 0 0-213,-1-4 0 0 213,-2-1 0 17-185,-5-3 0-17 185,1-1 0 10-163,-2-1 0-10 163,0 0 0 5-143,0 0 0-5 143,-2-1 0-64-236,2 1 0 64 236,-3-4 0 15-93,-5 0 0-15 93,-3-8 0 17 303,-5 1 0-17-303,-8-10 0 12 262,-5-3 0-12-262,-1-5 0 10 232,-1 2 0-10-232,7 1 0 0-182,1 3 0 0 182,4 5 0 16-154,2 1 0-16 154,3 1 0 5-143,-1 1 0-5 143,2 1 0-65-236,1-2 0 65 236,1 1 0-48-207,0 1 0 48 207,1-1 0-53-187,1 2 0 53 187,1 0 0-37-158,0 4 0 37 158,5 1 0-42-137,-1 1 0 42 137,2 2 0 101-265,0 4 0-101 265,2-1 0 83-232,0 2 0-83 232,2 2 0 67-200,4 2 0-67 200,3 6 0-133-157,3 0 0 133 157,8 11 0-235 7,11 6 0 235-7,3 4 0-68 625,4-1 0 68-625,-2 1 0-204-79,-2-2 0 204 79,-1-3 0-178-61,-3-4 0 178 61,-3-1 0-141-56,-4-5 0 141 56,-4-1 0-136-46,-4-4 0 136 46,-2-1 0-120-48,-3-2 0 120 48,-5-2 0-100-40,3 1 0 100 40,-4-4 0-80-32,0 0 0 80 32,-3-1 0-80-32,-1-2 0 80 32,2 0 0-59-24,-2 0 0 59 24,0 0 0-59-24,-2 0 0 59 24,1-3 0-60-25,-7-5 0 60 25,-2-5 0 17 100,-3-3 0-17-100,-10-9 0 11 89,-5-2 0-11-89,-3-4 0 7 80,-1 2 0-7-80,2 2 0 18 69,3 4 0-18-69,4 2 0-9 446,2 4 0 9-446,4 1 0 5 9,4 3 0-5-9,1 1 0 0 0,3 3 0 0 0,3 2 0 0 0,2 3 0 0 0,1 0 0 0 0,1 3 0 0 0,0 1 0 0 0,2 0 0 0 0,0 0 0 0 0,0 0 0 0 0,7 6 0 0 0,9 9 0 0 0,8 4 0 0 0,7 4 0 0 0,11 7 0 0 0,5 6 0 0 0,-1-1 0 0 0,-1 0 0 0 0,-8-2 0 0 0,-5-4 0 0 0,-7-4 0-8 385,-3-4 0 8-385,-4-4 0-17 335,-5-6 0 17-335,-4-2 0-63 179,-1-4 0 63-179,-2-1 0-62 147,-4-3 0 62-147,1-1 0-52 137,-3 0 0 52-137,0-1 0-46 115,0 1 0 46-115,0-2 0-34 105,-2 0 0 34-105,-3-6 0-44 85,-7-5 0 44-85,-5-8 0-33 74,0-3 0 33-74,-8-5 0 120-72,1-3-8-120 72,-3 0 8 107-61,0 3 0-107 61,3 6 0 91-60,3 6-8-91 60,4 2 8 79-48,2 4 0-79 48,-1 1 0-71 98,5 4-8 71-98,1-2 0 74-58,1 1-8-74 58,1 2 16 62-47,4 2-8-62 47,1 0 0 67-37,1 0 0-67 37,0 3 8 50-35,2-2-24-50 35,0 2 8 34-34,0 0-8-34 34,0 0 8 39-24,4 2-16 0 0,-1-1 8-39 24,7 4 16 23-23,3 3-24-23 23,4 0 0 22-22,4 3 8-22 22,0 4 0 27-13,2-1-8-27 13,-2 1 16 28-13,-2-2-8-28 13,-2 1-24 11-11,-4-2 32 0-1,-1-3-16-11 12,-5-2 16 11-11,-1-2 0-11 11,-4-4 0 12-11,0 1-8-12 11,-2-2 8-135 135,-2 0-24 135-135,2-2-8 22-23,0 2 0-22 23,-2 0 8 23-22,2-3 0-23 22,-2 0 8 22-23,0 0-8-22 23,-2-4 16 28-13,-1-3-16-28 13,-5-1 8 11-11,3 0-19831-11 11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76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594 525 11656 208975 66309,'0'0'0'-108'165,"0"0"0"108"-165,0 0 0-91 139,0 0 384 91-139,0 0 16-85 127,0 3-8 85-127,2 0 8 34-51,-2 4-272-34 51,-2-3 8-77 114,2 0 0 77-114,0 0 0-69 102,-2 0 240 69-102,2-3 0-61 88,-2 2 0 61-88,2-1 16-52 77,-2 0-264 52-77,1-2 8-44 63,1 1 0 44-63,-2-1 0-45 64,-2 0 64 45-64,2 0 0-36 50,-2 0-1 36-50,0-5 9-35 51,-3-3-112 35-51,-3-4 8 141 149,-3-8-8-141-149,-4-4 8 116 132,2-3-8-116-132,-2-2-8-176 165,-1 0 0 176-165,1-4 0-74-2341,0 1-32 74 2341,0 2 8-141 432,0-3-8 141-432,2 1 0-114 383,1 2-8 114-383,1 1 0-266 227,4 3-8 266-227,-1 5 8-345-2224,3 3-24 345 2224,1 5 16-294-1932,2 5-8 294 1932,2 3 8-253-1668,2 2-16 253 1668,2 3 0-222-1450,-2 2 8 222 1450,4 4-8-204-1266,5 4-8 204 1266,3 6 16-27-2440,7 5-16 27 2440,0 1 8-80-2107,4 3 0 80 2107,-1-1-8-104-1826,3 0 0 104 1826,2-2 0 113 1980,-3-1 0-113-1980,1-1 0 72 1754,2-3 0-72-1754,-1 0 0-79 1442,-1-1-8 79-1442,-2 0 16-99 1274,-2 0-8 99-1274,-4-2 0-151-1112,-4-1-8 151 1112,-1 0 16-133-965,-5-3-16 133 965,-3 0 8-117-840,-2-4 8 117 840,-2-3 8-102-736,-2 0-8 102 736,-2-1 0-96-642,0-4 0 96 642,-3 1-8-84-561,1-2 0 84 561,-11-5 48-237-452,-8-5-32 202 2095,-5-3 8 35-1643,-4-2 8-143 1592,-1-2-24 143-1592,1 3 0-167 1414,0-3 8 167-1414,2-1 0-144-983,-1-1 16 144 983,5-1-8-117-859,-1-1 8 117 859,1 0 8-139 549,-1-2-32 139-549,3 4 16-124 484,1-1-8 124-484,2 5 8-113 430,2 2 0 113-430,4 5 8-101 376,4 3-8 101-376,5 3 16-102 323,3 4-16 102-323,3 1-8-84 288,2 0 8 84-288,3 3-8-66 254,7 2 8 66-254,5 3-8-63 221,2 3 0 63-221,6 3 16-58 189,0 3-24 58-189,2 2 8 35-1155,-3 2-8-35 1155,3 0 16 31-1005,-2 1-16-31 1005,2-1 0-43 435,-1 2 8 43-435,1-2-8-43 384,2 0-8 43-384,-3 1 16-29 589,1-2-16 29-589,0 1 8-32 518,-4-4 0 32-518,0-1-8-25 453,-4-1 0 25-453,-4-2 8-22 402,-3-2-8 22-402,-3-1 0-20 350,-5-2 0 20-350,-4 0 0-25 308,-2-2-8 25-308,-1-1 8-28 267,-1 0-8 28-267,-4-3 0-22 235,1-2 0 22-235,-4-2 0 101 317,-3-1 0-101-317,-1-2 0 166-136,-2-3-8-166 136,0-2 8 148-113,-2 0 8-148 113,2-1-8 139-100,-2 0-8-139 100,2-2 8 105-94,0 0 0-105 94,2-1 0 96-82,-2 1-8-96 82,2-3 0 88-70,-2 0 0-88 70,0-2 8 80-58,0 0-8-80 58,0 0 0 36 878,-2 1 0-36-878,0-3 8 12 769,2 3-8-12-769,0 0 0 9 675,4 3 0-9-675,4 1 0 18 590,-1 3 0-18-590,7 2 0 2 520,1 2 0-2-520,4 3 0-4 458,2 1 0 4-458,0 2 0 0 404,3 0 0 0-404,1 3 0 6 351,4 2 0-6-351,5 3 0 4 308,2 3 0-4-308,4 4 0 5-1990,2-1 0-5 1990,-1 3 0-26-1731,-1 0 0 26 1731,2-1 0-52-1507,-2 4 0 52 1507,2-3 0 225-2416,-2 3 0-225 2416,0-1 0 181-2227,1 2 0-181 2227,1 0 0 39-1781,-2 0 0-39 1781,0 3 0-13-1543,0-3 0 13 1543,-2 0 0-81-1192,-2-2 0 81 1192,-2-1 0 136 1983,-3-2-8-136-1983,-3-3 8 86 1759,1-3-8-86-1759,-5-2 8 38 1551,-1-3-8-38-1551,-4-1 8 17 1375,0-2-8-17-1375,-2 0 8-2 1206,-1-1-16 2-1206,-5-2-8-18 1067,0 1 8 18-1067,-3-5 0-22 933,-6-2 0 22-933,-2-2 0-119 975,-4-3 0 119-975,0-2 8-129 852,0-2-16 129-852,1-2-8-12 597,1 0 8 12-597,0-1 8-31 526,0 0-16 31-526,0-1 16-20 461,0 3 0 20-461,0-3 0-16 408,-2 4-16 16-408,0 0 16-10 354,3 2 0 10-354,-1 1 0-15 312,2 0-8 15-312,2 3 8-18 270,3 2 0 18-270,3 0 0-10 236,3 2-8 10-236,4 2 8-22 207,2 1 0 22-207,2 0 8-24 186,2 3-16 24-186,0 0 16-149 314,0 0-8 149-314,2 0 8-8 119,4 3-8 8-119,3 2 8-255 149,2 1-8 255-149,3 3 8-227 134,3 0 0 227-134,0 2 0-196 117,1 2 0 196-117,-1 2 0 186-2223,0-1 0-186 2223,-1 4 0 104-1925,-1 0 0-104 1925,0 1-8 50-1677,-2 2 8-50 1677,0 0 0 15-1453,-1 2 0-15 1453,-3-2 0-39 1100,0-1-8 39-1100,-1-2 8 98-2735,-1-2-8-98 2735,-1-1 8 83-2505,-4-2 0-83 2505,-2-4 0 132-2448,-4-1 0-132 2448,-2-1 0 149 1983,-2-1-8-149-1983,-1-2 0 114 1754,-1-1 0-114-1754,0-2 8 72 1553,1 1-8-72-1553,1-2 8 53 1364,0 0 0-53-1364,-1-2-8-107-1269,-1-1-24 107 1269,-3-3-8-107-1108,-1-2 8 107 1108,-1-4 0-140 353,-2-1 8 140-353,0-1 0-132 310,1-4 0 132-310,-1-1 0-116 274,-2-2-16 116-274,2-2 0-98 240,0-1-8 98-240,-1 2 16-94 207,1-1 0 94-207,0 1 8-54 440,0-1-40 0-53,2-1 24 54-387,1 5 16-51 335,4 2-8 51-335,3 5 8-57 294,3 2-8 57-294,0 3 16-52 262,2 4-8 52-262,2 0 8-47 229,0 1 0 47-229,-2 2-8-42 197,0 0 8 42-197,2 2 0-26 173,-2-2-8 26-173,0 0 16-28 152,0 0 0 28-152,0 2 0-29 132,2-1 0 29-132,1 2 8-21 119,1 1 0 21-119,2 5 0-132-7,5 4 0 132 7,5 5 0 19 891,-3 1 0-19-891,2 1 8-8-273,0 1 0 8 273,0-2 0-16-238,-3 2 0 16 238,-3 1 0 94-354,-1-1 0-94 354,0 2 0-24-164,-3-4 0 24 164,-3 1 0-24-142,0-6 64 24 142,0-1-8-22-122,-2-2 8 22 122,0-1 0-13-113,-2-2-16 13 113,0-2-8-13-92,0 1 8 13 92,0-2 0-20-80,-1-1 24 20 80,-3 0 8-12-72,2-1-8 12 72,0 0 8-3-62,-1-1-40 3 62,-1-1 16-10-50,-2-1 0 10 50,-1-3 0-11-51,-5-2-8 11 51,-1-4 8-2-41,-2-4 0 2 41,-4-7 8 200-80,0-5-32-200 80,0-3 16 175-65,0-1-16-175 65,4-1 16 49-166,2 2-16-49 166,2 2 8 33-143,3 2-8-33 143,1 2 16 25-131,1 2-24-25 131,4 3 8 26-110,1-1-8-26 110,-1 2 8 19-98,2 1 0-19 98,2 2-8 26-89,0 2 8-26 89,0 2 0 20-77,2 0-16-20 77,-2 5 16 11-65,2-1-16-11 65,0 2 8 21-56,-2 1-8-21 56,2 2 8 4-54,-1 0-8-4 54,1 2 0 13-44,4 2-8-13 44,0 3 16 292-2316,1 1-8-292 2316,3 6 0 182-2002,3 6-8-182 2002,-1 1 8 99-1727,1 0 0-99 1727,-4-2 0 137 1313,-1-3-8-137-1313,-2 0 0 118 1158,-4-1 0-118-1158,1-2 8-22 910,-3-1 0 22-910,0 0-8-25 799,0 1 0 25-799,0 0 8-21 705,-3-1-8 21-705,1 1 0-29 614,-2 0 0 29-614,0 0 8 31 141,0 0-8-31-141,-1-2 0 29 120,-1 1 0-29-120,0-1 0 27 99,2-3-8-27-99,-1 0 8 17 91,-1 0 0-17-91,2-3 0 25 79,0 0-8-25-79,1-2 0 16 71,1 0 0-16-71,-2-1 0 6 61,0-1 0-6-61,2-1 0 14 50,0 0 0-14-50,-2 0 0 13 50,1-1-8-13-50,1-3 8 4 41,-2 3 0-4-41,-2-7 0-115-71,1-5-8 115 71,-3-5 8-89-66,0-3 0 89 66,3-3 0-79-57,1-2-8 79 57,0 2 8-71-49,4 0 0 71 49,0 1 0-61-40,2 6-8 61 40,0-1 8 56 73,2 5 0-56-73,-1 2 0 47 64,1 1-8-47-64,0 5 8 39 55,0 0 0-39-55,2 2 0 45 43,-3 0-8-45-43,3 1 8-24 447,-2 2 0 24-447,2 0 0-24 394,1 0-8 24-394,3 4 8-39 345,-3-1-16 39-345,5 2 16-27 300,1 3-8 27-300,2 1 8-23 269,0 4-8 23-269,-1 3 8-17 235,-1 4-8 17-235,-3-1 8-12 203,-1 2-8 12-203,-1 0 8-14 183,-5 2-8 14-183,1-1 8-16 161,-4-1-8 16-161,0 0 8-17 141,-2-2-8 17-141,0-1 8-20 120,1-2-16 20-120,-3-1 16-11 108,0-1-8 11-108,0-3 8-13 87,0 1-8 13-87,1-3 8-5 75,1-1-8 5-75,-2-1 8-4 75,2-2-8 4-75,0-2 8 4 63,2 0-8-4-63,0-1 8-6 54,-2-2-8 6-54,2 1 8-16 45,0-1-8 16-45,0-1 8 2 42,0 1 0-2-42,-6-16 0-32-227,-3-15-16 32 227,-3-11 16-20-197,-1-6 0 20 197,0-4 0 97-325,0 1-8-97 325,1 1 8 80-280,1 5 0-80 280,1 1 0 71-246,3-1-8-17 24,5 5 8-54 222,2 6 0 46-188,4 7-16-46 188,3 7 0 30-164,5 7-8-30 164,-1 7 16 30-144,4 4-8-30 144,2 4 8-88 958,2 6-8 88-958,6 5 8-113 837,7 5-40 113-837,3 4 0 8 581,-1 2 8-8-581,-2 0-8-26-1731,-2 2 16 26 1731,-1-3 0-92 874,-4-1 0 92-874,-2-1 0-94 769,-3 0-8 94-769,1-1-8-82 672,-2 0 8 82-672,2 1 0 124-234,-2 2 8-124 234,0 0 0-97 622,0 1 0 97-622,-2-2 0-99 549,-3 1-8 99-549,-1-2 0-87 483,-2-4 8 87-483,-1 0-8-74 417,-4-5 8 74-417,-3 0 8-57 372,-1-6-8 57-372,-2 1 8-72 320,0-4-8 72-320,-2-2 8-63 288,1-1 0 63-288,-1 0-8-66 245,-4-1 8 66-245,0-2 8-46 220,-3-4-16 46-220,-8-7 16 240-657,-8-10-8-240 657,-4-7 0 193-576,1-1 0-193 576,-1-2 8 154-761,5 0 0-154 761,1 0-8 104-667,2 2 8-104 667,0-3 0 99-582,2-3 0-99 582,2 3-8 86-504,0 0 8-86 504,2-1 0 56-445,-1 6 0-56 445,5 4 8-117 711,3 5-16 117-711,3 3 16 67-479,3 7 0-67 479,4 1 0 65-416,1 5 0-65 416,3 2 0 57-360,0 3 0-57 360,0 2-8 40-315,1-1 8-40 315,5 6 0 31-281,3 1 0-31 281,6 5 0-49 168,2 3 0 49-168,5 6 8-52 148,4 6-8 52-148,4 2 0-44 135,3 1-8 44-135,-5 0 16-46 115,-2-4-8 46-115,-2-1 0-39 103,-3-4 0 39-103,-6-2 0 50-328,-4-6 0-50 328,-5-1 0 51-284,-3-2 0-51 284,-3-1-8 42-252,-4 0 16-42 252,0-4 0 2 719,-2 2 0-2-719,-2-3 0-1 626,0 0 0 1-626,0 0 0-1 552,0-4 0 1-552,0 2 0-19 482,-2-1 0 19-482,0-2 0-14 429,1 2 0 14-429,-3-2 0-10 374,-2-2 0 10-374,-1-1 0-24 324,-1-2 0 24-324,-5-3 0-18 291,0-2 0 18-291,-2-3 0-20 249,0-1 0 20-249,0-4 0-142 377,-1-3 0 142-377,3-1 0-129 332,0-2 0 129-332,-2-10 0 31 401,2-5 0-31-401,1-1 0 17 350,3 1 0-17-350,1 5 0 17 307,5 5 0-17-307,-1 7 0 681-4517,4 2 0-681 4517,0 6 0 267-3873,2 3 0-267 3873,0 3 0-84-3675,0 3 0 84 3675,0 1 0-131-3302,0 1 0 131 3302,0 3 0-305-2938,0-1 0 305 2938,2-1 0-317-2532,-2 2 0 317 2532,0 0 0-368-2058,4 3 0 637 5038,4 5 0-269-2980,3 5 0 143 2651,6 3 0-143-2651,10 13 0 48 2356,5 10 0-48-2356,2 1 0-18 2089,-1 2 0 18-2089,-5-3 0-59 1851,-5-4 0 59-1851,-6-4 0-216 1525,-2-4 0 216-1525,-3-3 0-23 1303,-5-4 0 23-1303,-1-1 0-151 1037,0-1 0 151-1037,-3 0 0-147 912,-1 1 0 147-912,2 2 0-153 808,-2-2 0 153-808,0 0 0-184-334,0-1 0 184 334,-2-2 0-162-296,0-3 0 162 296,0-3 0-141-258,0-4 0 141 258,-2-1 0-112-231,2-2 0 112 231,-2-1 0-102-201,0 0 0 102 201,2-2 0-91-172,-2 0 0 91 172,-2-5 0-72-153,-3-5 0 72 153,-3-4 0-161 18,-1-6 0 161-18,-6-12 0-143 16,-4-8 56 143-16,-2-5 8-127 13,2 0-8 127-13,0-1 8-110 9,2 5-32 110-9,4 2 16-93 6,2 3-8 93-6,5 7 8-93 6,2 5 0 93-6,5 5 0-76 3,-1 4 8 76-3,4 6 0-76 3,-2 1-24 76-3,1 3 8-51 9,1 2-8 51-9,0-1 16-51 9,0 3-16 51-9,0 1 16-34 6,0-2 0 34-6,2 2-8-33 6,1 2-8 33-6,3 1 0 67 113,2 2-8-67-113,9 8 16 68-158,7 11-16-68 158,5 7 8 42-142,1 1-8-42 142,-4 3 8 42-122,-3-1-8-42 122,-4-2 0 34 932,-6-3-8-34-932,-3-5 16 135-1411,-5-4-16-135 1411,-1-6 8 92-1233,-4-2 8-92 1233,-2-1-8 66-1070,0 0-8-66 1070,0-1 8 43 1268,-2 1-8-43-1268,0 2 0 42-1098,0-2-8-42 1098,-2 2 8 25-958,1-2 8-25 958,1-3-8 193-864,-2 0-8-193 864,2-3 8 156-754,0-1-8-156 754,-2-3 16 130-655,2 1 0-130 655,0-2 8 94-575,-1-2 0-94 575,-3-4 0 75-498,-4-7-8-75 498,-1-3 0 64-434,-2-5 0-64 434,-4-7 8 60-382,0-4 8-60 382,-1 0 8 36-336,1 0 0-36 336,4 3 0 40-295,2 3-8-40 295,3 5-8 133 1778,2 2 8-133-1778,2 3-8 79 1573,3 3 56-79-1573,2 1 8-34 1530,1 3-8 34-1530,0 1 8-50 1352,2 3-40 50-1352,-2 0 8 24 1038,2 2-8-24-1038,0 1 0 23 916,-3 1 8-23-916,3 1 8-97 952,0 0-8 97-952,0 3 8 127-1428,2 0-24-127 1428,3 3-8 74-1248,1 2 8-74 1248,3 5-8 42-1081,0 3 24-42 1081,2 2 8 32-942,1 0 0-32 942,-3 1 0 11-821,-2-1-24-11 821,-1-2 0-1-713,-3-1-8 1 713,-1-1 16-3-619,-2-3-24 3 619,-2 1 16-5-545,-2-3 0 5 545,0-1-8-6-472,0-1-8 6 472,-2-2 0-1-411,2-1-8 1 411,-2 0 16-3-359,2-1-16 3 359,-2 0 8-11-315,0 2-8 11 315,0-3 8-7-275,2 1-8 7 275,-2 0 0-9-244,1-1-8 9 244,-1-1 16-13-212,2 1-32 13 212,-2-2 8-14-181,0 0-8 14 181,-2-5 8-160-129,-2-5-8 160 129,-1-3 0-144-112,-3-4 0 144 112,1-7 8-129-95,-1-5-8 129 95,1-2 0-107-90,1 0 0 107 90,4 4 8-93-72,4 4-8 93 72,0 6 0-84-64,4 4 0 84 64,0 2 8-65-57,-2 4-8 65 57,2 2 0-57-49,-2 4 0 57 49,1-1 0-57-50,-1 0 0 57 50,-2 2 0-49-40,2 0 0 49 40,0 2 0-42-32,0-2 0 42 32,0 2 0-41-32,0-1 0 41 32,2 6 0-35-24,3 4 0 35 24,5 5 0 211 1967,-1 3 0-211-1967,2 4 0 168 1740,1 1 0-168-1740,-1 2 0 124 1532,-2-2 0-124-1532,1-1 8 97 1347,-3-2-8-97-1347,-1-4 0-15 1333,-2 1 0 15-1333,-1-2 16-45 1177,-1 0-16 45-1177,0-1 8-55 1034,0-1-8 55-1034,-2-1 8-58 911,-1-2-8 58-911,-1 1 8-63 799,0-4-8 63-799,-1-2 8-66 705,1-3-8 66-705,-2 1 8-65 611,2-4 0 65-611,-2 0 0-62 537,-2-4-8 62-537,0 0 16-47 471,-2-4-8 47-471,-3-10 0-39 418,-6-8-8 39-418,-2-5 8-51 367,-1-1 0 51-367,3 2 0 86 166,2 4-8-86-166,3 5 8-61 295,1 3 0 61-295,1 4 8 134-2016,3 4-16-134 2016,1 2 8 61-1744,2 1 0-61 1744,0 3 0 19-1512,0 2-8-19 1512,2-1 8 2-1316,0 3 0-2 1316,0 0 0-18-1151,0 0-8 18 1151,0 0 8-21-1003,0 0 0 21 1003,2 1 8 150-909,0 3-16-150 909,0 2 8 121-790,2 1 0-121 790,-1 5 0 84-687,3 8-8-84 687,2 1 8 69-602,-1 3-8-69 602,-1 2 8 26 778,0 1-8-26-778,-2-1 8 10 680,-3 0-8-10-680,-2-1 8 11 598,-1-2-8-11-598,0-2 0 9 526,-2-2 0-9-526,-2-3 16 7 455,-1-1-16-7-455,-1-6 0 9 404,-1 0 0-9-404,-3-3 8-5 354,-1-3-8 5-354,0-3 0 7 311,-3-1 0-7-311,-3-4 8 2 270,-2-3-8-2-270,-3-2 0 134-1742,5-1-22943-134 1742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77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477 533 10544 198347 60743,'0'0'0'0'0,"0"0"0"0"0,2 2 0 94 121,4 1 272-94-121,0 0-8 80 101,-1 1 8-80-101,3-1 8 73 93,-2-2-168-73-93,-3 1 8 66 83,1 0 0-66-83,-2-1-8 60 74,2-1 344-60-74,-2 2 8 52 65,-2-2-8-52-65,0 0 8-99 199,0 0-328 99-199,0 0 8-79 177,-2 0 0 79-177,0-2 0 62 1,0 2 144-62-1,-2 0 8-77 155,-1 0-8 77-155,-1-1 8-74 134,-2-3-184 74-134,-1 1 16-65 123,-1-2-8 65-123,-1-1 0 102-952,-3-1 24-102 952,1-1-1 198-976,-2 0 1-198 976,0-1 8 66-61,-2-3-72-66 61,0 1 8 26 202,-1-3-8-26-202,-1-2 0 29 181,0-2 8-29-181,0 0 0 120 271,2 0 0-120-271,-2 1 8 92 234,4-1-48-92-234,0 3 16 88 204,3 3-8-88-204,5-1 8 91 183,1 1-32-91-183,4 4 8 69 155,2 0-8-69-155,4 3 8 54 137,2 1-16-54-137,1 2 8 65 124,1 2-8-65-124,3 0 8 71-155,6 5 0-71 155,6 0 0 69-134,2 4 8-69 134,2 1-8-36-233,-1 0 0 36 233,-1 3-8-30-202,0 3 0 30 202,-3 1 8 102-325,-1 3 8-102 325,-2-1 8 71-290,0 2 0-71 290,-3-2 0 64-247,-1 1-16-64 247,-2-4 0 69-217,-1 0 8-69 217,-3-3-8 48-194,-3 0 16-48 194,-1-4-8 46-172,-3 1 8-46 172,0-4 0 27-149,-4 1-24-27 149,0-2 8 25-128,1-2 8-25 128,-3-1-8 24-107,-2-1 8-24 107,2-1-8 30-97,-3 0 8-30 97,-1-1 0 22-86,-1-3-8-22 86,-3-1-8-86 75,-1-1 8 86-75,0-2 0 22-86,-3-2-8-22 86,1-3 16 29-76,0-3-8-29 76,0-1 8 20-66,-2-4-24-20 66,-2 0 8 27-56,0-3 8-27 56,0-1-8 19-44,-4 1 8-19 44,0-2-8 18-44,-2 1 0-18 44,0-3 8-87-151,-1-1-16 87 151,1 0 8-72-132,2-1 0 72 132,1 1 0-57-115,4 0-8 57 115,3 4 0-49-105,4 5 8 49 105,3 3 0-50-85,2 5-16 50 85,3 2 8-43-75,3 5 8 43 75,3 2-8-35-66,1 4 0 35 66,4 3 0-28-58,1 0 8 28 58,5 6 0 67 62,5 5-16-67-62,2 4 8-51 203,3 4 8 51-203,3 2-8-43 172,3 1-8 43-172,3-2 8-42 150,-3 0-8 42-150,2 1 16 81-12,-1-3-16-81 12,-3 2 0 64-11,-3 0 0-64 11,0 1 8 48-7,-4 0 0-48 7,-2 1 8 48-8,0-2-8-48 8,-4 1 8 48-8,0-3-16-48 8,-5 1 16 25 254,-1-4-8-25-254,-3-1 0-79 105,-6-2 8 8-11,0-2 0 71-94,-6-1-8-62 82,0-5-8 62-82,-3-3 8-54 70,-1-2-8 54-70,1-3 16 63-82,-4-1-16-63 82,-3-6 0 53-70,-1-1 0-53 70,0-3 8 61-61,-2-2-8-61 61,0-1 8-71 93,-2-4-8 71-93,-2-2 8-62 82,1-4-8 62-82,-5 0 0-54 71,0-3 0 54-71,1-1 0 79-85,-3 1 8-79 85,3 0-8-17-450,-1 1 0 17 450,2 2 0-7-390,4 1-8 7 390,2 1 8-10-348,2 1 0 10 348,6 3 0-7-297,1 0-8 7 297,3 5 8-109-116,5 2 8 109 116,2 1-8-101-107,2 4-8 101 107,2 1 8-201 53,-1 3-8 201-53,5 4 8-171 47,3 3-8 171-47,6 3 0-141 43,3 3 0 141-43,2 2 8-125 40,3 2-8 125-40,2 1 0-14-111,-1 0 0 14 111,1 0 8-8-101,1-2-8 8 101,-1-1 0-15-90,-4 2 0 15 90,0 1 8-91-191,-2-2-8 91 191,-4 1 0-70-163,0-1 0 70 163,-4 3 0-71-142,-2-1 0 71 142,-1-2 0-57-125,0 1 0 57 125,-3 1 0-50-115,-1 0 0 50 115,-2 0 0-37-96,-1 0 0 37 96,-1-1 0 62-234,-2-3 0-62 234,0 1 0 50-202,-2-3 0-50 202,-1 1 0 55-172,-3-3 0-55 172,0 0 0 38-149,-1-3 0-38 149,-1 0 0 30-137,-2-2 0-30 137,-1-3 0-58-236,0 0 0 58 236,-3-1 0-52-206,-3-4 0 52 206,-2-2 0-47-176,-2-2 0 47 176,-7-7 0-4 1409,-5-5 0 4-1409,1-5 0-7 563,2 0 0 7-563,1 0 0 99 343,6 2 0-99-343,4 0 0-82 74,2 0 0 82-74,2 0 0-74 62,2 1 0 74-62,1 2 0-65 51,3 3 0 65-51,1 1 0-51 48,4 2 0 51-48,3 2 8-57 40,1 2-8 57-40,1 1 0-42 37,3 4 0 42-37,2 1 8-42 37,2 2-8 42-37,1 1 0-33 25,1 4 0 33-25,-1 0 16 54 145,4 2-16-54-145,1 4 0 20 386,-1 2 0-20-386,2 1 8 100 447,0 2-8-100-447,-1-1 8 98 396,-1-1-8-98-396,0 0 8 81 347,-3 0-8-81-347,-1 1 0 62 299,-1-1 0-62-299,-2 0 8 58 269,-1 0-8-58-269,-3 1 0 47 230,0 2 0-47-230,0 1 8-45 88,-4 1-8 45-88,2 0 0-35 77,-4 3 0 35-77,2 1 8-25 66,-1 1-8 25-66,-3 0 0-33 56,2-2 0 33-56,-2-1 8-16 54,1-1-8 16-54,-1-1 0 26 428,0-1 0-26-428,-1-2 16 17 368,-1-2-16-17-368,1-1 0 22 327,-1-2 0-22-327,0-2 8 27 285,1-3-8-27-285,-1 1 0 16 245,4-3 0-16-245,-1-1 8 92-312,1 0-8-92 312,2-1 0 84-270,-2-3 0-84 270,-2-2 8-22-347,-1-7-8 22 347,-3-6 0-28-305,1-4 0 28 305,-5-9 8-111-386,1-7-8 111 386,0-1 8-91-336,1 0-8 91 336,-1 0 8-79-297,4 1-8 79 297,-3 3 8-66-258,5 4-8 66 258,-3-2 16 53-367,3 2-8-53 367,1 3 8 45-324,2 0 0-45 324,2 5 0-51-403,0 3 0 51 403,4 3 0 40-232,2 7-8-40 232,0 3 8 44-201,0 2-8-44 201,-1 4 16 25-178,1 0-8-25 178,-2 4 0 22-157,2 0-8-22 157,0 2 0 20-136,1 1 0-20 136,1 8 16 18-116,4 5-16-18 116,1 4 8 25-106,-2 4-8-25 106,3 2 8-97 56,-3-1-8 97-56,-1 2 8-87 44,-2-3-8 87-44,-1-4 8-73 42,-1-2-8 73-42,-2-1 0-57 39,-2 0 0 57-39,0 1 0-49 28,-2 1-8 49-28,0-1 16-49 27,-2 3-8 49-27,1 1 0 66-122,-3 0-8-66 122,0-1 8 63-101,1-4-8-63 101,-1-1 8 54-90,0-4-8-54 90,0-1 0 45-79,1-3 0-45 79,-1-2 8 36-67,2-3-8-36 67,0 0 0 36-67,1-4 0-36 67,1 3 8 27-55,0-4-8-27 55,0 0 0 34-46,0 0 0-34 46,0-2 8 18-44,-2-3-8-18 44,1-3 0 26-34,-3-3 0-26 34,-2-18 16 10-33,-1-13-16-10 33,-1-3 0-85 116,1-2 0 85-116,1 4 8-76 103,1 2 0 76-103,3 4 0-68 93,0 2 0 68-93,2 1 0-61 80,2 2 0 61-80,2 3 0-52 70,2 1 8 52-70,0 4-8-43 57,1 3 0 43-57,1 4 8-17-212,2 4-8 17 212,-1 3 8-46 78,1 2 0 46-78,1 1-8-37 67,1 4 0 37-67,-3 2 8-28 56,3-1-8 28-56,-1 4 0-29 55,1 1 0 29-55,3 3 16-19 44,6 6-16 19-44,4 4 0 127 533,4 5 0-127-533,1 4 0 134 206,6 6 0-134-206,-1 3 0 114 178,3-2 0-114-178,-4 0 16 102 159,0-1-16-102-159,-1 0 0 88 141,-5-2 0-88-141,-1 1 0 75 122,-2 2-8-75-122,-4-1 8 78 101,0 3 0-78-101,-2-2 8 71 92,0 0-16-71-92,-2-3 8-64 225,3-3 0 64-225,-5-3 0-53 193,-2-7-8 53-193,-1-3 8-52 172,-3-5-8 52-172,-3-4 8-51 152,0 0-8 51-152,-2-3 8-49 130,-2-1-8 49-130,0-1 8-40 119,-4-1-8 40-119,2 0 0 98-45,-4-2 0-98 45,-9-11 0 79-42,-8-14 0-79 42,-3-8 0 70-31,-3-6 0-70 31,1-4 0-110-262,-1 0 0 110 262,3 2 0-104-231,1 3 0 104 231,-2 0 0-98-201,3 2 0 98 201,1 1 0 98 57,2 1 0-98-57,2 1 0 92 48,4 6 0-92-48,3 5 0 69 41,5 5 0-69-41,3 8 0 69 42,4 4 0-69-42,0 4 0 62 31,2 3 0-62-31,2 2 0 61 32,1 2 0-61-32,5 1 0 39 25,-1 2 0-39-25,12 8 0-56-94,8 9 0 56 94,5 6 0-48-85,0 4 0 48 85,0 2 0-33-67,1 1 0 33 67,-5-3 0-91 455,-1-1 0 91-455,-1-4 0-81 403,1-1 0 81-403,-5-2 0-87 352,1-3 0 87-352,-6 0 0 28 428,-2-1 0-28-428,-4-1 0 45 107,-1 0 0-45-107,-6 1 0-32-16,-3-3 0 32 16,-1-1 0-32-16,-2-1 0 32 16,-4-2 0-32-16,3-3 0 32 16,-5-4 0-32-16,2-1 0 32 16,-2-4 0-25-7,-1-1 0 25 7,-1 0 0-25-6,-1-1 0 25 6,-7-6 0 108-160,-1-2 0-108 160,-4-4 0 86-136,0-5 0-86 136,-1-3 16-12-235,1-3-16 12 235,0-2 0-8-204,0 0 0 8 204,2-1 0-10-184,0 0 0 10 184,2-1 0-6-153,2 1 0 6 153,-3-1 8-9-133,5-2-8 9 133,0 1 0-2-123,3 0 0 2 123,1 1 8-5-102,1 4-8 5 102,6 3 0 3-93,0 4 0-3 93,2 4 0-7-81,2 1 0 7 81,2 6 0 0-72,0 1 0 0 72,0 2 0-10-60,0 3 0 10 60,-3-2 0-2-51,3 4 0 2 51,2 0 0-3-51,3 4 0 3 51,3 2 0 60-563,3 5 0-60 563,6 11 0 38-488,8 5 0-38 488,-1 5 0 30-425,2 1 0-30 425,-3-2 0 30-373,-2-4 0-30 373,-2-4 0-59 706,-6-2 0 59-706,-2-4 0 24 735,-4-3 0-24-735,-3-1 0 21 643,-2-2 0-21-643,-3 1 0 69 42,-3 1 0-69-42,0-2 0 69 41,-1 1 0-69-41,-3 1 0 45 34,-2-2 0-45-34,0-1 0 46 34,-1-2 0-46-34,-1-2 0 38 25,0-3 0-38-25,3 0 0 38 25,-3-4 0-38-25,2-1 0 31 16,-1-1 0-31-16,-1-2 0 32 16,1-2 0-32-16,-5-6 0-150-214,-1-4 0 150 214,-2-4 0-109-446,0-2 0 109 446,-3-2 0-30-16,5-1 0 30 16,0 3 0-31-16,3 0 0 31 16,3 3 0-114-126,1 2 0 114 126,2 3 0-100-108,2 4 0 100 108,2-1 0-93-99,2 4-8 93 99,0-1 8-85-90,0 2-8 85 90,0 2 8-55-74,0 0-16 55 74,0 1 16-47-65,2 1-8 47 65,-3-1 8-41-55,5 2-8 41 55,-2 0 0-41-56,2 0 0 41 56,1 3 8-34-46,7 2-8 34 46,1 2 0 143 194,4 2 0-143-194,2 3 8 124 166,1 0-16-124-166,-1 1 8 110 148,2 2 0-110-148,-4-1 8 98 129,0 2-8-98-129,-4-1 0 85 111,1-1 0-85-111,-5 3 8 77 101,-1-3-8-77-101,-3 1 0 64 83,1-1-8-64-83,-3-1 16 57 73,-1-3-8-57-73,-2-1 8 51 65,0-2-8-51-65,0-2 8 43 55,-2-2-8-43-55,0-2 0 78 688,0-1 0-78-688,0 0 8 61 598,-2-1-8-61-598,0-2 8 42 531,-2-2-8-42-531,-1-7 8 48 468,-7-7-16-48-468,-3-3 16 3-238,0-3-8-3 238,-4-4 8 7-208,0 0-8-7 208,0 2 8-126-33,2 1-8 126 33,3 5 8-101-26,5 4-8 101 26,3 4 8-3 93,0 1 0 3-93,5 6 0 7 81,1 1-8-7-81,0 2 8 0 73,0 1 0 0-73,1 1 0 10 60,-1 1 0-10-60,0 0 8 2 51,0 0 0-2-51,2 1 0-6 42,2 2-8 6-42,2 1 8-130 184,1 2-8 130-184,7 2 8 16 19,3 5 8-16-19,2 3 0 15 18,0 0-8-15-18,0-1 8 7 9,-4-1-8-7-9,-2-1 0 8 10,-1 0 8-8-10,-5-2 0-83-102,-1 1-8 83 102,-2-1 8-76-92,0 0-8 76 92,-2-1 16 75-228,-2 1-16-75 228,-2 0 0 53-203,2-1 0-53 203,-2 0 8 79 463,-2-2-8-79-463,2 0 16 60 415,0-2-16-60-415,0-1 8 50 354,0-2-8-50-354,1 1 0 56 313,-1-3 0-56-313,2 1 16 43 273,-2-2-16-43-273,-2-2 0 39 243,2 1 0-39-243,-4-6 0 34 213,-5-4 0-34-213,0-5 0 29 182,-5-4 0-29-182,-3-5 0-72 41,-2-8-8 72-41,0 0 16-73 42,4-4-8 73-42,2 1 0-54 38,6 4-8 54-38,1 1 8-158-82,6 4 0 158 82,2 4 0-130-75,0 7-8 130 75,4 2 8-19 54,2 4-8 19-54,-3 2 8-7 43,3 3-8 7-43,0 2 16-7 42,-2 0-16 7-42,1 1 8-16 33,-1 2-8 16-33,2-2 0-15 33,0 2 0 15-33,3 4 0 86-508,3 1 0-86 508,3 3 0-42-1203,2 6 0 42 1203,4 9 0 66-1195,5 6 0-66 1195,-1 4 0-23 384,-2 3 0 23-384,-4-4 0-3 341,-4-3 0 3-341,-3-3 0-15 302,-5-2 0 15-302,-1-3 0 59-1174,-2 0 0-59 1174,-2-2 0-51 667,-2 1 0 51-667,-2 2 0-46 584,0 1 0 46-584,0-2 0-50 513,0 0 0 50-513,-2-2 0-45 450,0-3 0 45-450,2-1 0-49 400,-1-6 0 49-400,-1 1 0-32 345,0-5 0 32-345,2 0 0-27 304,-2-4 0 27-304,2 1 0-41 264,-1-4 0 41-264,-3 1 0-25 231,0-3 0 25-231,-9-12 0-31 200,-10-11 0 31-200,-1-9 0-27 180,-3-2 0 27-180,-1-3 0 140 2,5 1 0-140-2,2 3 0 151-1551,6 0 0-151 1551,2 5 0 101-1357,5 4 0-101 1357,1 3 0-61-1033,5 1 0 61 1033,2 3 0-58-898,0 1-40 58 898,4 3 8 7 493,2 0-8-7-493,2 6 16-4 433,-1 3 0 4-433,1 2-8 10 380,-2 2-21463-10-380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78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304 571 5824 202558 65315,'0'0'0'0'0,"0"0"0"0"0,0 0 0 0 0,0 0 288 0 0,0 0 0 0 0,0 0 0 0 0,-2-1-8 0 0,-3-4-160 0 0,-3 0 8-118-108,0-1-16 118 108,-1-1 16-38-1689,-4-1 304 38 1689,-1-3 0-57-1458,-1 0 0 57 1458,0-6 8-162-1122,-2 1-312 162 1122,0-3 16-54 176,0 1-8 54-176,-1-1 8-267 192,1 0 56 267-192,0 1 8-235 164,4 0 0 235-164,0 2-8-319 32,1 0-96 319-32,1 3-8-285 26,3 2 0 285-26,2 1 16-133-124,1 2-48 133 124,1 3 0-99-109,4 2-8 99 109,0 1 16-89-100,4 2-24 89 100,-2 4 0-73-82,3-3-8 73 82,3 6 8-65-73,3 1-16 65 73,6 3 8-56-63,4 4-8 56 63,2 2 8-142-434,0 3-16 142 434,-2-1 0-109-376,0 0 8 109 376,-2 1-8-203-443,-4-1-8 203 443,-2-1 8-170-386,-1-2-8 170 386,-5-2 8-32-489,-3 1-16 32 489,0-6 16-37-427,-4 1-8 37 427,-2-3 0-33-375,0-3-8 33 375,-2 0 16-29-325,1-3-16 29 325,-1-1 8-32-282,-4 0-8 32 282,-1 0 0-18-244,-3-1 0 18 244,-3-4 16-13-213,-2-3-16 13 213,0-4 0 60 185,0 0 0-60-185,-2-6 0 53 156,0 0 0-53-156,3-1 0-52 285,-1-2 0 52-285,4 1 8-132-122,-2 1-16 132 122,2 0 8-101-107,1 1-8 101 107,1 2 8-93-98,3 1-8 93 98,1 3 8 98 149,3 0-8-98-149,2 3 8 85 130,0 4-8-85-130,0 0 8-30 251,4 3-8 30-251,0 2 8-37 222,2 0-8 37-222,-1 2 0-21 199,1 0 0 21-199,4 2 8-28 168,5 4-8 28-168,6 4 0-26 149,2 2 0 26-149,2 4 8-18 136,-2 0-8 18-136,0-1 0-17 116,-2 1 0 17-116,-2 0 16-9 104,-4-2-16 9-104,-1 0 8-23 86,-3-3-8 23-86,-3-2 8-14 74,-4-1-8 14-74,0-4 8-22 65,-4-1-8 22-65,0-2 8-5 63,-2-1 0 5-63,-2 0 0-13 53,2-2 0 13-53,-1 0 8-3 42,-3-2-8 3-42,-1-1 0-4 42,-3 0 0 4-42,1-2 0-11 33,-3-2 0 11-33,3 1 0-11 32,0-2 0 11-32,-1 1 16 5 30,3-1-16-5-30,1 0 0-2 21,2 2 0 2-21,1-2 8-2 21,1 0-8 2-21,0 0 16-2 21,2 0-8 2-21,0 0 0-9 12,2-2-8 9-12,0 0 0-9 11,2-1 8 9-11,0 1 0-9 12,2 1-8 9-12,2-3 0 7 9,-1 3 0-7-9,3-1 8-209 42,-2 2-8 209-42,1 1 8-177 37,-1 1-8 177-37,2 1 16-160 34,1 0-16 16-2,-1 4 0 144-32,3 1 0-310-212,1 1 8 310 212,1 3-8-179-66,4 2 0 179 66,-2 2 0-237-172,2 2 0 237 172,0 1 8-204-155,0 2 8 204 155,-1 3-8-172-140,-3 0-8 172 140,0 0 8-158-121,-1-1-8 158 121,-3 1 16-127-105,-1 0-16 127 105,-2-3 8-114-87,-3-2 0 114 87,1 0 0-106-78,-4-3 0 106 78,0-1 0-83-70,0-2-8 83 70,-2-2 8-77-61,0-1 0 77 61,0-1 16-70-52,1-1-16 70 52,-3 0 8-48-44,0 0 0 48 44,0-1-8-47-45,-2-1 0 47 45,-1-1 0-41-35,-3-4 8 41 35,-1-1 0-41-36,-1-1-8 41 36,-1-3 16-34-26,2-1-16 34 26,-3 1 0 97-166,3-1 0-97 166,0-2 8 43 117,-3 1-8-43-117,3-1 0 31 98,-2-1 0-31-98,1 0 8 24 88,-1-2-16-24-88,0-1 8-99 218,-1 0 0 99-218,1-1 0 32 46,0 1 8-32-46,3 0-8 31 47,1 2 0-31-47,3 1 0 26 38,2 3-8-26-38,4 2 16 25 37,2 1-8-25-37,0 4 0 19 28,2 1 0-19-28,0 4 8 19 28,1 1-8-19-28,3 3 0 13 19,3 3-8-13-19,3 4 16 13 19,3 3-16-13-19,2 3 8-70-103,0 0-8 70 103,2 2 8-57-84,-2-2-8 57 84,-2 2 16-51-75,0-2-16 51 75,-2-2 0 32 46,-2 1 0-32-46,-1-2 8 83-215,-3-1-8-83 215,1 1 16 62-192,-1-1-8-62 192,-1-1 0 58-171,-2 0-8-58 171,-3-1 0 38-148,1-2 0-38 148,-2 0 16 34-127,0-2-16-34 127,-2 1 0 46-108,-2-2 0-46 108,2 0 8 37-97,-2-1-8-37 97,0 0 8 27-86,0-1-8-27 86,-1 0 0 18-74,1-1 0-18 74,-2-1 8 23-64,0-1-8-23 64,-2 0 16 15-53,3-1-16-15 53,-3-3 0 15-53,0 0 0-15 53,2-3 8 20-44,-1-3-8-20 44,-1-4 16 6-41,0-2-16-6 41,1 0 8 12-33,-1-2-8-12 33,0-1 0-106 117,0-1 0 106-117,1 1 16 21-44,-1-4-8-21 44,2 3 0 27-34,0-3 0-27 34,3 0 16 12-32,-3 2-24-12 32,2 1 8-15 226,0 2 0 15-226,0 2 0-13 206,4 1 0 13-206,0 6 0-17 176,2 0 0 17-176,-1 5 0-15 155,3 2-8 15-155,-2 4 16-11 134,0-1-16 11-134,1 2 8-9 114,1 2 0 9-114,0 2 8-16 104,3 2-8 16-104,1 4 0 25-167,3 7 8-4 21,4 4-8-21 146,0 0 0 18-125,1 0 0-18 125,-3 0 0-21 146,0-4 0 21-146,-2-1 8-18 125,-1-3-16 18-125,-1-3 8-57 376,0 0 0 57-376,-3-2 8-44 322,0 0-16 44-322,-1-3 8-54 283,-1 1-8 54-283,0-1 8-44 251,-3-2-8 44-251,-1-1 8-30 219,0 1-8 30-219,0-1 16-34 189,-2 0-8 3-22,0-2 8 31-167,0 0-8-28 147,0 1-8 28-147,-2-4 0-24 126,2 1 0 24-126,-2-2 8-57-269,-3-4 0 57 269,-3-3 0-46-229,-1-4 0 46 229,-7-8 0-28-201,-3-8-8 28 201,0-2 16-31-179,2-6-16 31 179,0 1 8 102-300,2-2-8-102 300,2 1 0 86-266,3 4 0-86 266,1 5 16 77-225,-1 2-16-77 225,2 8 0 55-201,1 2 0-55 201,3 5 8 58-172,0 4-8-58 172,0 3 0 38-148,4 1 8-38 148,0 2-8 28-136,0 0 0-28 136,0 0 0 40-118,0 2 0-40 118,0-2 0 30-106,2 0 0-30 106,-2 1 0 27-85,2-1 8-27 85,4 7-8 18-74,3 4-8-18 74,5 5 8-102 75,1 4 0 102-75,-2 2 0-93 64,3 2 0 93-64,-3-1 0-77 62,-2-2 0 77-62,-1-3 16-69 50,-3-2-16 69-50,1-3 0-92 298,-4-2 0 92-298,0 0 0-83 266,-1-3 0 83-266,-1 0 0-71 233,0-1 8 71-233,-2-1-8-21-58,2 1 0 21 58,-2-1 0-15-49,0 0 0 15 49,-2 1 0-31-47,2-2 0 31 47,-2 0 0-25-37,0-1 0 25 37,0 0 8 56 84,2-1-16-56-84,-1-2 8 50 75,-1 1 0-50-75,0 0 0 44 66,0-4-8-44-66,0 2 0 37 56,-2-3 0-37-56,-2-4 0-44-66,-3-6 0 44 66,-1-6 0 38 57,-3-3 0-38-57,0-9 0-44-66,0-4 0 44 66,-1-1 0-37-56,3 1 0 37 56,1 4 0-32-47,3 7 0 32 47,1 5 0-31-47,0 4 0 31 47,2 4 0-24-38,1 3 0 24 38,1 3 0-25-37,2 2 0 25 37,0 1 0-19-28,0 2 0 19 28,0 0 0-92-141,0 0 0 92 141,0 0 0-79-122,0 0 0 79 122,0 0 0-73-113,0 0 0 73 113,0 0 0-60-94,0 2 0 60 94,0-2 0-54-84,0 0 0 54 84,2 0 0-48-75,-2 1 0 48 75,0 1 0-41-66,2 1 0 41 66,1 4 0-36-57,1 1 0 36 57,0 3 0-29-47,0 0 0 29 47,0 2 0-30-47,-1 0 0 30 47,-1 0 0-23-37,0 0 0 23 37,0-2 0-24-38,0-1 0 24 38,-2-1 0-17-28,0-1 0 17 28,-2-3 0-18-29,2 0 0 18 29,-2 0 0-12-18,0-4 0 12 18,0 3 0-11-19,2-4 0 11 19,-2 1 0-12-19,2-1 0 12 19,-1-1 0-12-19,-3-1 0 12 19,0-3 0-6-9,0-1 0 6 9,-3-2 0-5-10,-1-2 0 5 10,0-3 0-6-9,1 0 0 6 9,-1 2 0-6-10,4 1 0 6 10,1 4 0-6-9,3 1 0 6 9,0 0 0-6-9,0 4 0 6 9,1-1 0-5-10,1 0 0 5 10,4 4 0 0 0,4 0 0 0 0,3 1 0 0 0,2 2 0 0 0,4 3 0-115 137,2 0 0 115-137,-2 1 0-80 498,2 1 0 80-498,-2 1 0-73 436,-4-1 0 73-436,0-2 0-73 385,-3 0 0 73-385,-3-3 0-57 333,-1 0 0 57-333,-2-4 0-67 293,-3 1-15240 67-293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70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462 468 6520 210452 60500,'0'0'0'0'0,"0"0"0"0"0,0 0 0 0 0,0 0 320 0 0,-4 2-8-71 159,0 1 0 71-159,-3 2 16-60 135,-1-2-208 60-135,-1 0 8-58-692,-3-1 0 58 692,-1 0-8-48 207,-4-2 232 48-207,0-4 8-121 335,-4-2-8 121-335,0-2 8-91 294,0-3-240 91-294,0-4 16-93 261,0 1-8 93-261,2-4 8-78 226,2 0 0 78-226,0-1-8 10 41,0-1 8-10-41,2 0 8 11 41,-2-1-72-11-41,1-2 8-1 32,1-1 0 1-32,2 0 8 0 33,-1-2-72 0-33,5 2 8 5 21,1 1 8-5-21,3 2-8 5 20,5 4-8-5-20,2 0 0-84 173,5 5 8 84-173,3 3 0-62 156,3 3-24 62-156,0 4 0-50 132,4 6 0 50-132,1 0 0-45 119,1 6 0 45-119,0 3 0-149-1235,1 2 0 149 1235,3 1 0-66-1227,0 3 0 66 1227,2 0 8-248-1013,-1 1-8 248 1013,1-1 8-283-732,-2 0-8 283 732,-2-1 8-247-642,-2 0-8 247 642,-4-4 8-110 740,-2 1-8 110-740,-3-1 0-229 557,-2-1 0 229-557,-3-2 16-204 485,-1 2-16 204-485,-2 0 0-182 427,-2-2 0 182-427,-2 2 8-175 371,-4-1-8 175-371,1 1 0-154 324,-3-1 0 154-324,-1 0 8-139 288,-3-1-8 139-288,1 0 0 53-1122,-3-1 0-53 1122,1-4 8-11 493,0-1-8 11-493,0-2 0 2 437,-1-3 0-2-437,-1-1 8-12 377,2-2-8 12-377,-1-4 0-91 491,-1-1 0 91-491,2-3 8-251-1269,-2-4 0 251 1269,1 1 0-104-997,1-4 8 104 997,0-1 0-86-870,-1-1-8 86 870,1-1 0-148-611,2 1 0 148 611,-1-1 8-141-536,1 0 16 141 536,-1 0 0-120-466,1-2 0 120 466,0 1 0-108-405,1 1-16 108 405,1 0 16-93-356,3 1-8 93 356,2 4 0-85-315,4 2 24 85 315,2 1 8-77-274,2 5 0 77 274,3 1-8 49-137,3 4-8-49 137,1 3-8-62-225,1 3 8 62 225,1 5 0 12-336,4 4 16-12 336,0 2 0 4-293,2 2 0-4 293,0 4-8-102-360,2 2-8 102 360,0-1-8 27-608,2 0 8-27 608,-2 0 0-33-386,0-2 8 33 386,-2-1 8-30-334,-2 1-16 30 334,-2-1 16 89 1232,-2 0-16-89-1232,-1 0-8 70 1087,-3-1 8-70-1087,-3-1-8 58 957,-2 1 16-58-957,-2-1-8 29 842,-2-2 8-29-842,-4 2 8 21 741,-2-3-32-21-741,1 0 8 24 647,-5 0 8-24-647,-1-3-8 8 568,-3-2 8-8-568,1 0-8 11 504,0-3 8-11-504,-2-1 0 85 289,1-2-8-85-289,1 0-8 79 248,0-4 8-79-248,-3 0 0 67 218,3-2 8-67-218,2-5-8-63 88,-1 0 8 63-88,1-1 0 24-69,-2-3-8-24 69,3-1-8-63 88,-1-4 0 63-88,-1 0 16 40-72,1-3 0-40 72,-1 0 8 23-69,3-1 0-23 69,-3 1-8 17-56,1-2-8-17 56,2 2 0 7 614,-1-1 8-7-614,2 3-8-140-1158,5-2 16 140 1158,1 1-8-122-1008,2 4 8 122 1008,4 0-8-97-873,3 5-8 97 873,1-1 0 18-655,3 6 0-18 655,-1 3 0 11-568,1 1 16-11 568,2 4-8-103-604,1 1 8 103 604,-1 3 0-98-530,2 4-24 98 530,2 3 8 97 1189,2 3 0-97-1189,2 0 0 80 1051,-2 2 0-80-1051,2-2 0 74 920,-2 0 0-74-920,4 4 16 59 811,-2 0-16-20-100,-4 1-8-39-711,-2 0 0 41 628,-1 0 0-41-628,-5-1-8 26 547,-5-3 0-26-547,-4 3 8 108 328,-2-4 0-108-328,-4 0-8-42-1405,-1-2 0 42 1405,-3-1 0-49-1227,-3-1 0 49 1227,0-1 0-59-1063,-1-1 0 59 1063,-1-1 0 128 741,0-1-8-128-741,0-1 16 106 653,-3-2-16-106-653,3-1 8 10 61,0 0-16-10-61,0-3 8 0 53,2-1-8 0-53,1-1 8 16 49,1-3-8-16-49,1-2 8 7 41,1-2-8-7-41,-1-2 16 7 41,3-1-16-7-41,-5-4 0 13 29,3-1 0-13-29,-3-1 8 12 29,1-6-8-12-29,-1 0 0 37 278,1-1 0-37-278,0 0 8 39 246,-1 0-8-39-246,1 1 0 43 214,1 2 0-43-214,5 2 8 30 185,1 1-8-30-185,2 1 0-13 577,4 1 0 13-577,4 3 8 72 347,1 0-8-72-347,5 5 0-26 465,-1 1 0 26-465,2 2 8 66 253,2 5-8-66-253,1 2 0-35 372,-1 3 0 35-372,0 1 8-25 326,2 4 0 25-326,0 1 8-33 286,2 4-8 33-286,-2-2 0-7-427,2 3-8 7 427,-1-2 8 9-1711,-1 2 0-9 1711,0-1 0-19-1484,-2-1 8 19 1484,-2 1 16-40-1282,-1-1-8 40 1282,-3 1 0 9 855,-3 1 0-9-855,0 0-8-9 743,-4 2 0 9-743,-1-2 16-12 662,-1 2 0 12-662,-1-4 8-13 577,-1 1-8 13-577,-2-1 16-20 505,0 2-24 20-505,0-3 0 0-1553,-3 0 8 0 1553,-1-2 0-1 637,0 1 0 1-637,-1-4 0-1 554,1 0-8 1-554,-1-2 16 108 596,1-1-24-108-596,-1-2 16 107 523,1-1-8-107-523,0-2 0 87 453,-1 0 0-87-453,-1-3 0-49 289,3-1-8 49-289,-3-2 16-34-411,1-2-16 34 411,-1-2 0-18-361,1-3 0 18 361,-1-1 0-30-314,1-4 8 30 314,-1 0-8-24-273,1-3 0 24 273,-1-1 0-11-243,3-2 0 11 243,1 1 0-15-210,2 4-8 15 210,0 0 8-12-190,2 4-8 12 190,2 2 0-26-164,2 2 8 26 164,2 3 0-22-144,-2 0-8 22 144,2 3 0-20-124,0 2 0 20 124,0-1 8 1-106,-1 3-16-1 106,1 1 0-7-95,0-2 0 7 95,2 4 0-13-82,-1-2 0 13 82,3 1 0-3-74,0 1 0 3 74,1 3 0-10-61,2 0 0 10 61,3 3 0 0-53,1 1 0 0 53,-4 0 0 0-53,1 0 0 0 53,-5-1 0-6-41,1 0 0 6 41,-2 2 0-7-41,-3 1 0 7 41,1 1 0 3-33,-2 2 0-3 33,0 1 0-13-29,0-1 0 13 29,-4-1 0-3-20,0 1 0 3 20,0-1 0-3-21,-3-1 0 3 21,1-1 0-4-20,-2-1 0 4 20,0-2 0-3-21,1 0 0 3 21,-1-2 0 6-12,-2-1 0-6 12,3 0 0 7-12,-1-4 0-7 12,0 3 0 6-12,2-4 0-6 12,-1 0 0-9-8,-1 0 0 9 8,-2-4 0-10-9,3 1 0 10 9,-5-3 0-10-8,-1-6 0 10 8,-1-2 0-9-9,1-4 0 9 9,-2-3 0 0 0,-1-3 0 0 0,5 0 0 0 0,-1 1 0 0 0,3 1 0 0 0,1 2-8 0 0,2 3 8 0 0,4 2 0 0 0,-2 1 0 0 0,4 2 0 0 0,0 4 0 0 0,2 0 0 0 0,-2 2 0 0 0,2 1-8 0 0,-1 0 0 0 0,1 0 0 0 0,0 2 0 0 0,0 2 0 0 0,2-3 0 0 0,-1 3-8 0 0,1 1 8 0 0,0 0-8 0 0,-1 0 8 0 0,1 0 0 0 0,0 1 0 0 0,0 3 0 0 0,-1-1-8 0 0,1 2 8 0 0,0 1 0 0 0,-1 2 0 0 0,1 2 0 0 0,-2 1 0 0 0,2 2 0 0 0,-3 3 0 0 0,-1 2-8 2 658,-2 3 8-2-658,0-2 0-157-1111,-4 2 0 157 1111,3 0 0-25-861,-3-2 0 25 861,-2 1 8 27 163,0-4-8-27-163,1 0 8 23 143,-1-2-8-23-143,-2-1 8 20 122,3-1-8-20-122,-1-1 8 16 102,0-3-16-16-102,1 0 16 7 94,-1-3-8-7-94,2-2 8 13 81,-2 0-8-13-81,2-3 8 20 70,1 2-8-20-70,-1-2 8 10 61,0 0 0-10-61,-4-3 0 0 53,1-2-8 0-53,-5-3 8-149-970,-1-4 0 149 970,-4-9 0-5 571,-2-8-8 5-571,0-6 8-11 499,6-2 0 11-499,1 2 0-24 440,5 4-8 24-440,3 4 8 117 494,2 2 0-117-494,4 4 0 92 437,0 2 0-92-437,2 0 0 83 376,1 1 0-83-376,1 0 0 119-79,2 2 0-119 79,1 0 0 112-66,1 2 0-112 66,-1 1 0 94-64,1 1 0-94 64,-3 3 0 87-51,1 2 0-87 51,-1 2 8 70-47,-1 2-8-70 47,-2 2 0 63-36,0 1 0-63 36,0 0 8 47-31,-1 1-8-47 31,-1 1 8 46-32,2-1 0-46 32,0 6 0-92-129,5 4-8 92 129,1 4 8 18 402,1 1-8-18-402,1 5 16 16 349,1-2-16-16-349,-2 2 8 8 309,-1 0 0-8-309,-1 0 0-86-249,-1 0-8 86 249,-2 0 8-72-219,-1 0 0 72 219,-1 0 0-58-191,-2 1 0 58 191,0 2 0-54-169,-2-1 8 54 169,2 0-8-51-149,-2-3 0 51 149,-2 0 0-34 541,0-2 0 34-541,0-4 0-31 476,-2-1 0 31-476,1-3 0-44 416,-1-2 8 44-416,0-4-8 60 212,0 1 0-60-212,0-3 0 46 183,1 0 0-46-183,1-2 0 43 163,-2 0 24-43-163,0-2-8 41 142,2 2 0-41-142,-5-7 16 37 121,-3-2-24-37-121,-3-4 8 27 112,-1-6 0-27-112,-5-15 0 24 92,0-8-8-24-92,0-2 16 13 83,6 2-8-13-83,0 7-1 20 71,3 4 1-20-71,3 7-8-70 219,1 3 0 70-219,2 0 8-116-73,0 4 24 116 73,3-1 0-94-56,1 0-8 94 56,0 2 8-93-56,1 2-24 93 56,3 1 16-37 212,2 1-8 37-212,-2 3 8 201-1468,1 2-16-201 1468,3 2 16 148-1272,-2 1-8-148 1272,1 2 8 16-951,3 0-16-16 951,-1 2 0 80-985,1 2 8-80 985,3 3-8 57-850,4 3-8-57 850,2 2 16 43-749,4 2-8-43 749,4 6 0-73 302,3 3 0 73-302,1 3-8-127-1044,-3-1 0 127 1044,-1-2 8-282-867,-6-5-8 282 867,-2 0 0-315-605,-4-3-8 315 605,-4-3 8 66 1219,1 1-8-66-1219,-3-1 0 32 1074,1 1 8-32-1074,-3 2 0-91 842,1 3-8 91-842,-1 2 0-90 738,1 1 0 90-738,-2 2 0-89 643,-2 0 0 89-643,-3-2 8-84 569,-1 0-8 84-569,0-2 0-82 506,-1-5-8 82-506,-3 0 8-79 441,0-3 0 79-441,0-2 0-64 385,0-4-8 64-385,1 0 8-65 333,-1-1 0 65-333,0-2 8-63 300,0-2-16 63-300,0-1 8-52 255,-1-2-8 52-255,-9-9 8-48 223,-3-12-8 48-223,-2-5 8 88 302,0-4-8-88-302,2-4 8 78 273,4 1-8-78-273,1 0 8 54 235,7 3-8-54-235,1 4 8 61 202,4 4-8-61-202,0 4 8-59 332,4 3-8 59-332,-1 2 16-36 296,5 0-16 36-296,0 2 8-42 255,1 1-8 42-255,3 3 8-37 221,-1 0-8 37-221,0 4 0-40 201,3 0 0 40-201,-1 3 8-24 176,0 1-8 24-176,1 4 0 90-6,-1 0 0-90 6,2 3 8 71-3,-2 3-8-71 3,1 2 0-56 151,1 4 0 56-151,2 2 8-48 137,0 5-8 48-137,2 2 0-30 113,-2 2 0 30-113,0 1 8-42 105,1 0-8 42-105,-5 0 0-33 92,0-3 0 33-92,-3 0 8-24 79,-3-3-8 24-79,-1-2 0-15 68,-2 0 0 15-68,-4 0 0-26 58,0 2 0 26-58,-2-2 0-6 55,-2 2 0 6-55,0 0 0-17 46,-1-1 0 17-46,1-2 0-17 46,-4-1 0 17-46,2-1 8-8 34,1-2-8 8-34,-1-1 0-8 33,0-2 0 8-33,1-3 16-19 25,1-2-16 19-25,0-1 0 2 22,2-1 0-2-22,0-1 8 1 21,0 0-8-1-21,2-1 0 251-24,-2-1 0-251 24,-1-6 8 231-2181,-5-10-8-231 2181,-1-6 0 63-1733,-1-3 0-63 1733,-3-10 8 20-1505,-1-3-8-20 1505,3-1 0 160 647,2 1 0-160-647,1 6 8 18 454,2 4 0-18-454,2 4 0 19 401,2 3 0-19-401,2 2 8 20 349,2 0-16-20-349,0 4 8 13 307,0-1 0-13-307,2 3 0 17 275,0 3-8-17-275,0 0 8 12 233,1 4 0-12-233,-1 2 0 8 213,2 1-8-8-213,-4 2 8-5 183,2 3 8 5-183,-3 0-8 11 159,3 1-8-11-159,2 1 8 8 138,0 3 0-8-138,5 6 0 146 229,2 8-8-146-229,4 4 8 116 203,2 4 0-116-203,-1 4 0 103 174,-3 1 8-103-174,-2 0-8-7 314,-3-3 0 7-314,-5-4 0-161 161,-3-6 0 161-161,0-3 0-135 145,-4-3 0 135-145,-2-2 0-107 128,1 0 8 107-128,-3 2-8-111 107,0-1 0 111-107,-1 2 0-91-2055,-1 2 0 91 2055,-2 0 0-104-1783,1-1 0 104 1783,-1-1 0-92-1541,3-2 0 92 1541,-3-1 8-99-1342,5-3-8 99 1342,-1-3 0-179-1013,0-2 0 179 1013,4-1 0-161-886,0-2 0 161 886,-1-2 0-25-663,-3-4 0 25 663,-2-6 8-31-577,-1-1-8 31 577,-3-9 0-29-504,-5-7 0 29 504,2-5 0 139 1209,0-1 0-139-1209,0-4 0 117 1063,1 0 0-117-1063,3 2 8 98 934,1 0-8-98-934,5 3 0 86 824,1 5-8-86-824,4 3 8-12 869,0 6 0 12-869,2 2 0-19 767,2 5 0 19-767,-1 2 0-29 675,1 3 8 29-675,0 1-8 81 441,0 2 0-81-441,0 2 0-26 537,-1 0 0 26-537,1 1 0-38 477,2 1 0 38-477,-2 1 0-29 412,0-2 8 29-412,1 4 0-29 358,5 1-8 29-358,-1 2 0-34 317,5 1 0 34-317,-1 5 0-31 284,4 7 0 31-284,-2 3 16-35 242,2 3-16 35-242,-1 4 8-19 218,-1 4-8 19-218,-4 0 0-13 185,-1-1 0 13-185,-3-4 16-16 164,-3-4-16 16-164,0-4 8-18 142,-2-1 0 18-142,-2-4 0-9 131,-2 2 0 9-131,2-1 0-132 271,-4 1-8 132-271,0 2 8 66-2078,-1 1 0-66 2078,1 0 16 6-1801,-4-1-16-6 1801,2 0 8-25-1562,1-5 0 25 1562,-1 0-8-30-1354,2-4 0 30 1354,-1-2 0-41-1179,1-3 8 41 1179,0 0-8-47-1026,2-3 0 47 1026,-2 1 0-44-887,2-2-8 44 887,-1 0 16-49-780,1 0-8 49 780,-4-2 0-114-535,-2-4-8 114 535,-3-2 16-96-465,-2-5-8 96 465,-4-8 0-87-404,-3-8-8 87 404,0-3 8 145 1542,-1-2 0-145-1542,4 2 0 107 1361,3 3-8-107-1361,3 1 0 76 1197,3 4 0-76-1197,1 0 8 52 1049,3 1 0-52-1049,2 1-8 44-1311,0-1 0-44 1311,0 4 0 31-1136,2 3 0-31 1136,2 1 0-1-990,0 2 0 1 990,0 5 0-72-711,0 2-8 72 711,0 3 16-3-767,0 1-8 3 767,-1 1 0-63-523,-1 1-8 63 523,2 0 8-67-460,0 0 0 67 460,2 1 0 95 981,2 4-8-95-981,3 1 8 82 863,3 6-8-82-863,5 7 8 74 763,6 8-8-74-763,1 6 16 54 665,1-1-16-54-665,-6-2 8 53 584,-4-2-8-53-584,-3-2 0 47 513,-3-4 0-47-513,-3-2 8-81 343,-4-1-8 81-343,0-1 0-74 299,-2-1 0 74-299,-2 3 8-58 264,0 1-8 58-264,0 0 0-56 233,-2 1 0 56-233,-2 1 8-53 201,1-2-8 53-201,-3-2 0-42 177,-1-3 0 42-177,-1-1 8 160 113,-1-3-8-160-113,-1 0 0 195 612,-1-4 0-195-612,0-2 8 31 172,-3-1 24-31-172,1-3-8 28 153,0-1 0-28-153,-2-1 8 107-12,-2-1-16-107 12,0-3 8 90-9,-2-2 0-90 9,0 0 0 81-18,0-6 0-81 18,-2-2 8 65-14,2-4-8-65 14,-1-6 0 65-14,-3-8 0-65 14,2-2 0 48-10,2-3-8-48 10,0 0 16 49-11,6 1 0-49 11,2 2 8 32-7,1 2-8-32 7,7 3 16 32-7,-1 3-24-32 7,4 1 0-52 150,4 2 8 52-150,0 4 0-41 125,2-1 0 41-125,3 4-8-34 113,1 2 0 34-113,-1 3 16 43-52,3-1-24-43 52,-2 4 8 30 620,1 3 0-30-620,1 1 0 25 547,-3 0-8-25-547,3 3 8 22 475,-1 1-8-22-475,5 1 8 22 422,3 4-8-22-422,2 3 8 57-1641,3 2-8-57 1641,3 4 0 31-1427,-2 2-8-31 1427,2 2 0 13-1237,-4 2 8-13 1237,-2-1 0 28 890,-4 0-8-28-890,-2-1 0 21 789,-3-2 0-21-789,-1-1 8 15 686,-3-1 0-15-686,-4-1-8 14 602,0 0 0-14-602,-2 0 0 10 530,-4 0-8-10-530,0 1 8-62-1379,-2 2 0 62 1379,-3 4 0 22-1349,-4 2-8-22 1349,-1 2 8-9-1178,1 0 0 9 1178,-2 1 8 34 940,0-3-16-34-940,-1-3 8 131 933,1-1 0-131-933,0-3 0-91 201,2-4-8 91-201,1-3 8-80 176,1-3 0 80-176,1-2 0 25 5,3 0-8-25-5,-1-3 8 10 8,2 0 8-10-8,-1-3-8 10 9,-3-3-8-10-9,-1-6 8 0 0,-1-2-8 0 0,-3-9 8 0 0,-4-7-8 0 0,2-4 8 81 513,-2-2-8-81-513,0 1 8 87 448,2 0-8-87-448,2 1 8 72 400,1 1-8-72-400,3 4 8 72 347,2 5-8-72-347,1 2 16-36 457,2 1-16 36-457,4 5 8-38 403,0 0-8 38-403,2 4 8-40 351,2 1-8 40-351,4 3 8-30 306,-2 3-8 30-306,2 0 8-27 274,1 4-8 27-274,3-1 8-23 241,5 4-8 23-241,2 3 0-19 208,2 1 0 19-208,4 4 0-15 174,3 3 0 15-174,1 1 0 45-1862,0 4 0-45 1862,1 1 0 7-1611,1 4 0-7 1611,-3-2 0-21-1405,-3-2 0 21 1405,-2-1 0-32-1218,-6-2 0 6 162,-5-2 0 26 1056,-5-4 0-44-922,-1-2 0 44 922,-4-2 0-50-803,-2-1 0 50 803,-1 2 0 166 1341,-3 2 0-166-1341,-4 3 0 143 1186,-1 2 0-143-1186,-4 2 0-60-1027,-2 2-8 60 1027,-1 0 8-127-745,-1-2 0 127 745,0 0 0-117-652,2-5 0 117 652,2 0 0-102-569,0-2 0 102 569,2-5 0-146-350,-1 0-8 146 350,3-3 8-25-202,1-1 0 25 202,-1-1 0-13-174,1-3-8 13 174,-1-2 8 165 1230,0-4 0-165-1230,-3-3 0 137 1086,-1-3 0-137-1086,0-5 0 115 959,2-1 0-115-959,-1-1 0-70 479,5-1 0 70-479,1 1 0 26 932,6 1 0-26-932,4-1 0 23 820,4 2 0-23-820,3 2 0 0 721,3 0 0 0-721,5 1 0 84 481,0 4 0-84-481,2-1 0-13 577,0 4 0 13-577,0 1 0-20 506,2 4 0 20-506,-2 1 0-15 440,2 3 0 15-440,0 2 0-16 389,4 3 0 16-389,-1 2 0 120 446,1 3 0-120-446,3 2 0-34 285,-1 1 0 34-285,0 2 0-30 253,-1 2 0 30-253,-1 1 0-26 220,-4 0 0 26-220,-2-2 0-23 187,-2 4 0 23-187,0 1-8-25 167,-2 4 8 14-26,1 0 0 11-141,-3 4 0-2 130,0 5-8 2-130,-1 0 8-24 112,-1 1 0 24-112,-1-3 0-17 100,-5-4-64 17-100,1-3 0-8 88,-2-3 0 8-88,-2-2 8 132 179,-2-3 16-132-179,2-1-8 111 161,-2-3 0-111-161,0-1 16 109 140,-2-2-32-109-140,0-1 8 88 123,2-4-8-88-123,-2-2 16 66 106,0 1 0-66-106,0-2 8 75 93,0 0-8-75-93,-4-6 8-86-26,-5-7-16 86 26,-4-8 0-73-18,-4-8-8 73 18,-8-15 8-54-22,-3-7 16 54 22,-1-4-8 17-2050,3 3 0-17 2050,-1 6 16-20-1774,5 2-24 20 1774,3 6 0 89 558,6 4 8-89-558,1 5-8 80 498,7 5 8-80-498,5 4 16-44-1681,4 4-8 44 1681,3 3 8-73-1462,1 4-40 73 1462,2 2 8-72-1264,-3 2-8 72 1264,5 2 8 110 969,-3 3 24-110-969,3 0-8 84 852,-2 2 0-84-852,5 1 8 80 749,2 3-16-80-749,2 4 8 70 657,0 0 8-70-657,0 4-8-81 467,0 1 16 81-467,1-1-8-68 411,-5 4 8 68-411,0 0 0 66 469,-1 1 0-66-469,-1 0 8 57 407,0-1-16-57-407,-1 0 16 49 366,-2-1-8-49-366,-1 0 8 51 313,1 0 0-51-313,-4-1 0 25 275,-1 2 0-25-275,1-2 8 29 242,-4 2-16-29-242,0-2 16 34 210,-2 0 0-34-210,0-1 0 30 188,0-2-8-30-188,-1-4 8 27 168,-1-1 0-27-168,0-3 0 24 146,0-2-8-24-146,0-3 16 20 126,1 0-8-20-126,-1-3 8 17 105,0 0 0-17-105,-7-12 0-133-5,-5-7-40 133 5,-3-6 0-113-10,0-2 8 113 10,-2-4 0-113-10,1-3 8 113 10,1 3 8-39-2041,3 0-16 39 2041,3 0 16-49-1769,4 4-32 49 1769,7 4 8-154-1383,4 2 0 154 1383,3 5 0-139-1199,5 4 8 139 1199,3 5 8-119-1050,0 6-17119 119 1050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71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544 459 10544 209899 58478,'0'0'0'0'0,"0"0"0"0"0,0 0 0-66 156,0 0 136 66-156,4 2 8 5-12,-1-1-8-5 12,1 1 8 5-12,0 0-72-5 12,0-2 8 5-12,0 1 0-5 12,-3-1 0 5-12,-1 0 120-5 12,0 0-8 5-12,0-1 8-5 12,-1-1 0 5-12,-3-4-104-5 12,-2-4 0-135-105,-5-3 8 135 105,-3-3-8-114-90,-1-2 40 114 90,-2-4 0-103-81,0-1 0 103 81,-2-3-8-92-73,0 2-56 92 73,0-2 8-5-213,0 1-8 5 213,0-1 16-16-188,2-2-56 16 188,2 4 16-76-13,1 0-8 76 13,3 3 8-378-65,1 3-24 378 65,3 6 16-327-58,1 2-16 327 58,2 3 16-221-200,2 3-24 221 200,0 4 0-190-177,2 0 0 190 177,0 1 8-159-152,2 1-16 159 152,2 1 8-139-136,0 2 0 139 136,3 3 0-119-119,7 5 0 119 119,1 5 0-99-103,2-1 0 99 103,4 4 0-90-95,-2 0-8 90 95,0-2 16-85-74,0-1-16 85 74,-2 2 8-75-67,0-4-8 75 67,0-2 0-65-58,-3-1 0 65 58,1-2 0-120 92,-4-1-8 120-92,1-2 16-36-65,-3 0-8 36 65,-1-1 0-27-57,-2-1-8 27 57,-3-1 8-41-53,-1 0-8 41 53,0-4 8-31-46,-2 2-8 31 46,0-1 0-23-36,-2-2 0 23 36,0 0 8-22-37,0 2-8 22 37,-1-4 0-13-29,-3 2 0 13 29,0-2 8-83 125,-3-2-8 83-125,-3-3 0-8-40,-3-1 0 8 40,0-2 8-7-40,-4-1-8 7 40,2-2 0 1-32,0-1 0-1 32,-2-2 0 25 625,2-2 0-25-625,1-1 0 22 543,1 1 0-22-543,0-3 0 9 484,2 2 0-9-484,-1-2 0 10 421,1 3 0-10-421,2 2 0 8 369,1 1 0-8-369,1 2 0-10-337,3 5 0 10 337,0 0 0 66-438,0 4 0-66 438,5 0 0 65-385,-1 3 0-65 385,0 1 0 120-482,2 0 0-120 482,0 0 0 88-422,-2 1 0-88 422,4-1 0 9-223,0 4 0-9 223,3-1 0 8-192,5 3 0-8 192,3 5 0 10-171,4 4 0-10 171,4 3 0 15-150,2 4 0-15 150,0 1 0 4-128,2 1 0-4 128,-1 0 0-53 34,3 0 0 53-34,-2-1 0-54 34,-1-1 0 54-34,-3-2 0-48 22,-2-3 0 48-22,-2 1 0-34 19,-3-2 0 34-19,-5 0 0-102 171,-1-3 0 102-171,-3 0 16 18 248,-3-2-16-18-248,-4 1 0 19 217,-1-4 0-19-217,-3 1 8 30 193,-5-2-8-14-28,-1-1 0-16-165,-1-1 8 12 144,0-3-8-12-144,-1-4 0 18 133,-1-3 0-18-133,0 1 8-109 5,-2-5-8 109-5,0-2 0-84 9,-1-2 0 84-9,1-1 8 28 109,-2-1-8-28-109,2-2 0-88-11,-2-3 0 88 11,0-1 8 33 98,0 0-8-33-98,0-1 0 40 86,0-2 0-40-86,-2-2 8-93-32,-2-2-8 93 32,3 1 0 1-169,-3 3 0-1 169,4 0 8 4-148,0 3-8-4 148,2 1 16 65-279,3 6-16-65 279,7 3 8 117-396,1 4-8-117 396,2 2 8-193-406,2 5-8 193 406,4 0 8-164-350,4 4-8 164 350,3 0 8-141-312,5 5-8 141 312,3 2 8-2 881,4 7-8 2-881,5 2 8-10 769,1 3-8 10-769,1 4 8-25 680,1-1-8 25-680,-4 0 16-29 597,-1-2-16 29-597,-1-1 8-21 523,0-2-8 21-523,-4-2 8-105-706,-2-1-8 105 706,0-2 8-92-622,-2 0-8 92 622,-1-2 8-227-243,-3-1-8 227 243,-1 2 8-197-219,-3-1-8 197 219,-3-1 0-160-185,-4 2 0 160 185,-2-1 8-154-165,-2 1-8 154 165,-1-2 0-127-139,-3-1 0 127 139,-1-2 8-109-123,-3-2-8 109 123,1-1 0-99-114,-3-6 0 99 114,-1-1 16 209 624,0-3-16-209-624,-4-5 0 185 546,2-2 0-185-546,0-4 8 36 370,-2-1-8-36-370,0-4 0-25-183,-2 0 0 25 183,0-2 8-23-163,-4-2-8 23 163,1 2 0 53-285,-3-3 0-53 285,0 1 8 3-503,-1-2-8-3 503,1-4 0 70-591,2 0 0-70 591,1 0 8 185 901,1 0-8-185-901,4 3 0 177 791,4 2 0-177-791,3 3 8 147 695,5 5-8-147-695,3 4 0 57 759,2 3 0-57-759,4 4 8 38 660,4 2-8-38-660,-1 3 0 33 587,1 1 0-33-587,2 3 8-74 665,3 4-8 74-665,6 3 0-135-1532,2 3 0 135 1532,6 9 24-126-1326,1 3-8 16 172,1-1-8 110 1154,-2 1 8-178-861,-2-2-8 178 861,-4-1 0-154-749,-2-4 8 154 749,-4-1 0-35-544,-3-2 8 35 544,-1-3 16-97-332,-3-2-8 97 332,-2 1 8-90-292,-3-1-24 90 292,1-1 8-69-254,-4-1 8 69 254,1 2-8 39-112,-3-1 0-39 112,-2 0 8 33-101,0-1-8-33 101,-1 0 16 27-89,-3 0-24-27 89,-1 1 8-79-179,-1 0-8 79 179,1-1 16-61-162,0-1 0 61 162,-1 0 8-59-142,3-1-8 59 142,-1-4 8-54-122,1 0-16 54 122,1 0 8 13-251,2-3-8-13 251,1 0 0 11-219,-1 0 16-11 219,2-1-8 22-191,0-2 8-22 191,2-1-8-87-269,-1-4 0 87 269,-1-3-8-75-240,0-2 0 75 240,0-5 8-7-348,0 1-8 7 348,1-3 0-15-305,-1-1 8 15 305,-2 2-8 168 1754,0 0-8-168-1754,-1-1 8-63-739,1-1-8 63 739,2 1 8-72-642,-1-3-16 72 642,1 2 16-60-562,0 2-16 60 562,2 4 8-152-590,0 4-8 152 590,0 4 0-83-657,2 3 0 83 657,-2 0 16-172-685,2 4-16 172 685,0 0 0-104-729,0 0 0 104 729,0 0 0-95-638,2 0-8 95 638,-2 2 8-174-660,0-2 0 174 660,4 6 0-62-471,4 6-8 62 471,3 2 16-104-280,2 4-16 104 280,3 5 8-41-1,1-1-8 41 1,-2-1 8-29-3,0 0-8 29 3,-3 0 8-76 138,-3-3-8 76-138,-1-1 8-16 357,-3 1-8 16-357,-1 0 8-15 316,-2 3-8 15-316,0 0 8-12 276,-2 0-8 12-276,0 0 8-61 378,-2-2-8 61-378,0 0 0-59 337,0 1 0 59-337,-1-4 16-56 297,-3-3-16 56-297,2-1 0-54 255,-2-2 0 54-255,1 0 8-42 223,-1-4-8 42-223,2 1 0-35 200,-2-4 0 35-200,3-1 0-35 171,-1-1 0 35-171,2-1 0 28 14,-2 0 0-28-14,-2-1 0 19 6,1-6 0-19-6,-3-4 0 20 6,-1-4 0-20-6,-5-10 0 66 1914,1-14 0-66-1914,-2-3 0 17 1690,3 0 0-17-1690,3 2 0-22 1489,1 3 0 22-1489,3 3 0 64 1425,1 2 0-64-1425,2 4 0 37 1260,0 3 0-37-1260,2 2 0 24 1100,2 2 0-24-1100,-2 5 0 10 971,2 1 0-10-971,0 4 0-8 850,0 1 0 8-850,1 4 0-4 746,-1 0 0 4-746,0 2 0-116 811,0 3 0 116-811,-2-1 0-105 714,2 2 0 105-714,-2 0 0-109 620,0 0 0 109-620,0 0 0-109 547,2 2 0 109-547,-2-2 0-97 481,2 3 0 97-481,0 3 0-102 418,3 7 0 102-418,1 3 0-86 374,2 2 0 86-374,-3 5 0-79 319,3 1 0 79-319,-4-2 0 430-2964,0-1 0-430 2964,-1-1 0 340-2709,-3-3 0-340 2709,0-2 0 96-2191,0-1 0-96 2191,-2 1 0-77 1246,2-1 0 77-1246,-1 3 0 141-2216,-1 0 0-141 2216,2 3 0 78-1913,-2 1 0-78 1913,2 1 8-50-1515,-2-1-8 50 1515,0 0 8-7 1755,0-3-8 7-1755,2-2 8 36-1689,-2-5-8-36 1689,2-1 8 59-1604,0-4-8-59 1604,0-3 8 22-1395,0 1-8-22 1395,0-3 8-5-1211,-2-1-8 5 1211,2 0 16-26-1049,0 0-16 26 1049,-2-3 8 210 2455,-1-7-8-210-2455,-1-3 8 139 2182,0-6-8-139-2182,-2-11 8 74 1934,2-11-8-74-1934,1-2 8 32 1705,-1-1-8-32-1705,2 6 8-2 1501,0 2-8 2-1501,0 4 8-31 1325,0 3-8 31-1325,2-2 8-43 1174,-2-1-8 43-1174,2 3 8-54 1031,0 0-8 54-1031,0 7 16-60 909,0 4-16 60-909,2 3 0-69 795,0 6 0 69-795,0 4 0-56 698,0 0 0 56-698,0 3 0-67 616,0 2 0 67-616,0 0 0-56 530,0 0 0 56-530,-2 0 0-62 468,1 0 0 62-468,5 5 0-192 298,6 5 0 192-298,3 4 0 258-2990,6 7 0-258 2990,5 12 0 32-2166,7 5 0-32 2166,1 2 0-71-1474,-2 1 0 71 1474,-3-4 0-132 810,-5-5 0 132-810,-1-3 0-126 717,-6 0 0 126-717,-1-3 0-19 476,-3-2 0 19-476,-2-1 0-15 423,1-3 0 15-423,-3 3 0-12 370,3-2 0 12-370,-3-2 0-24 320,2 1 0 24-320,-1-6 0-17 288,-2-1 0 17-288,-1-3 0-133 140,-1-2 0 133-140,-2-3 0-117 115,-2-2 0 117-115,-1-2 0-108 104,-1 1 0 108-104,0-2 0-101 91,0 0 0 101-91,0-2 0-73 76,0 2 0 73-76,-5-16 0-74 76,-7-14 0 74-76,-1-12 0-65 64,-4-7 0 65-64,-2-2 0-56 52,-2-1 0 56-52,0 1 0 187 10,2 2 0-187-10,-2 4 0 158 3,2 2 0-158-3,2 6 0 334-1344,2 3 0-334 1344,-2 8 0 251-1171,3 7 0-251 1171,5 3 0 186-1022,-1 6 0-186 1022,7 2 0 53-994,-1 5 0-53 994,2 1 0 25-872,2 2 0-25 872,0 2 0 20-754,0-2 0-20 754,2 1 0 100-551,0-1 0-100 551,5 7 0 51 832,10 4 0-51-832,4 7 0 139 838,4 1 0-139-838,4 9 0 12 625,-1 1 0-12-625,1 0 0 11 553,1 1 0-11-553,-1 2 0 8 481,1-1 0-8-481,-3-5 0 90-909,-1 0 0-90 909,-3-2 0-16-646,-2-3-16 16 646,-2-2 16 8-305,-2 0 0-8 305,-2-1 0 116-160,-3 0-8-116 160,-1-2 8-12-248,-3 0 0 12 248,-3-3 0 96-104,-1-2-16-96 104,-2-3 0 195 11,0-1 0-195-11,-2-2-8 179 14,2-4 8-179-14,-2 2 8 156 8,0-3-8-156-8,0 2 8 366 225,-2-2-48-366-225,2 0 0 318 193,0 0 0-318-193,-2-3 8 279 169,-4-4 0-279-169,-3-6 16 239 147,-3-1-8-239-147,-7-9 8 221 130,-3-7-16-221-130,-1-2 0 189 115,-2-2 8-189-115,-1-2 0 99 242,3 1 8-99-242,0-1 0 87 213,2 1 0-87-213,2-1 8-6 341,2 1-24 6-341,4 3 16 2 297,3 4-8-2-297,1 7 8-5 256,3 5-8 5-256,4 5 16-4 225,0 1-8 4-225,0 4 8 112 305,2 3-40-112-305,2 0 8-111 312,-2 3 8 111-312,0-2-8-93 277,0 2 8 93-277,0 0 16-76 240,2 0-16 76-240,-2 2 16-73 208,0-2-16 73-208,2 1 0-61 184,2-1 8 61-184,1 3-8-65 163,7 4 16 65-163,3 2-8-51 139,2 1 8 51-139,0 3 0-45 127,2 2-24 45-127,0 1-8-38 115,-2 0 0 38-115,-1 0 0-42 94,-3 0 16 42-94,-2-2 8-74-1104,-1-2-8 74 1104,-1-1 8-87-959,-3-3-8 87 959,0-3 0-246-540,-3 1 8 246 540,-1-2 0-207-473,2 0 8 207 473,0 0 0-169-406,-2 0 0 169 406,2 0 8-153-357,-2-1-32 153 357,1 0 8-12-207,-1 0 8 12 207,0 1-8-25-184,0-1 8 25 184,0-2 8-13-154,-2 1-8 13 154,2-2 16-11-134,-2 2-72 11 134,0-2-8-17-122,0 0 8 17 122,-2-5 8 1-105,-4-6 24-1 105,1-6 0-5-93,-3-2 0 5 93,-3-2 16-12-82,1-3-16 12 82,-1 1 8-109-175,3 2-8 109 175,0 5 8-105-155,3 3 16 105 155,-1 5 0-16-278,4 4 0 16 278,0 0 0 57-399,2 3 0-57 399,0 1 0 54-345,0 0 8-54 345,0 1-8 43-301,0-1 8-43 301,2 2 0 33-258,-2-2 8-33 258,0 0 0 30-225,2 0-8-30 225,0 0 16-116 89,0 2-8 116-89,4-1 0-98 73,-1 1 8 98-73,1-1 0-84 71,2 3 0 84-71,1-3-8 32 170,-1 2 8-32-170,-3 1 8 29 149,3-1 0-29-149,-2-1 0 27 130,-3 1 0-27-130,1-2-8-51 261,-2 1 8 51-261,0 0 0-35 227,0-2 0 35-227,0 1 0-34 195,-2-1 0 34-195,2 0 8-36 174,-2-1-8 36-174,0-1 0-26 152,2 0-8 26-152,-2-1 16-221 173,-2 0-8 221-173,2 0 8-300 42,0-2-8 300-42,0 0 8-255 33,0 0-8 255-33,0 0 8-226 26,0 1-8 226-26,0 0 8-203 31,0 1-8 203-31,0 0 8-173 24,0 1-8 173-24,0 1 8-159 22,0 1-8 159-22,0 0 8-128 15,0 0-8 128-15,0 0 8-113 12,0 0-16 113-12,2 1 16-188 161,-2-1-8 188-161,2 3 8-175 138,-2 1-8 175-138,1-1 8-55-20,-1 2 0 55 20,2 3 0-55-21,-2 1-8 55 21,0 1 8-54-21,0 1-8 54 21,0-1 8-132 129,0-3-8 132-129,0-1 8-110 114,0-1-8 110-114,-2-4 8-104 103,2 1-8 104-103,0 0 8-82 88,0-2-16 82-88,-1 0 16-75 76,-1-2-8 75-76,-2-1 8 21-77,-2 0 0-21 77,0-1 0 28-67,-3-2-8-28 67,-1 1 8-83-171,1-1-8 83 171,-1-1 8-66-153,1 1-8 66 153,-2 1 8 35-276,1 0-8-35 276,1 0 8 29-243,-3 2-8-29 243,3 0 8 20-211,-3 0-8-20 211,-3-1 8 7-187,0 1-16-7 187,-4-2 16 7-166,0 2-8-7 166,-4-2 8 7-146,0 2-8-7 146,-2-2 8 103-268,-1 2-8-103 268,-1 0 8 81-232,-1 1-8-81 232,1-1 8-28-314,2 1-8 28 314,3 1 8 57-423,4-1-8-57 423,3-1 8-155-587,2 1 0 155 587,5 1 0-218-625,3 1-8 218 625,3-2 8-45 1735,0 2 0 45-1735,0 0 0-89 1533,4 0-16 89-1533,0 0 16-99 1353,1 0 0 99-1353,20 2 0-311 1227,19 4-8 311-1227,8 4 8-317 1082,-5-1-11296 317-1082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72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613 374 11656 195420 62141,'0'0'0'0'0,"0"0"0"0"0,0 0 0 0 0,0 0 224 0 0,0 0 8 0 0,0 0 0 0 0,0 0 0 0 0,0 0-128 0 0,0 0 8 0 0,0 0-8 0 0,0 0 8 0 0,0 0 232 0 0,0 0 8 0 0,-4-2 0 0 0,-3-4 8 0 0,-7-4-240 0 0,-5-4 16 0 0,-3-4-8 0 0,-1-1 8 83 124,-2-1 64-83-124,0-1 0 71 104,3 0 0-71-104,-1 0 8 64 95,-2-1-112-64-95,2 2 8-26-38,0 1-8 26 38,3 1 8-19-29,-3 2-32 19 29,4 2 0-19-28,2 1 0 19 28,1 3-1-20-29,5 2-23 20 29,3 2-8-96-142,3 1 8 96 142,3 3 8-82-123,4 2-32 82 123,1 0 16-69-105,1 2-16 69 105,6 3 16-63-95,5 0-24 63 95,6 3 8-55-85,4 1 0 55 85,1 3 8 31 47,3-1-16-31-47,1 3 8 24 38,-1 2 8-24-38,-3 2-8 25 38,3 2-8-25-38,-4 0 8 19 29,-1 0-8-19-29,-1-1 0 19 28,0 0-8-19-28,-2-1 16 19 29,0-2-8-19-29,-4-3 0 94 142,-2 0-8-94-142,-2-3 8 0 0,-3-2 0 0 0,-4-2 0 0 0,-3-1-8 0 0,1-2 0 0 0,-4-1 0 0 0,0 0 8 0 0,-2-2-8 0 0,0 0 8-75-114,0 0-8 75 114,-1 0 8-69-104,-3 0-8 69 104,-5-2 8-56-86,-1 0-8 56 86,-3-1 16 24 38,-2-3-16-24-38,-2-1 0 25 38,0-1 0-25-38,0 0 8 19 29,2 0-8-19-29,0-3 16 101 152,1-1-16-101-152,1-2 8 88 133,0-1-8-88-133,0 1 0 77 113,1-4 0-77-113,1 2 16 65 95,0-2-8-65-95,1 2 0-104 237,1 0 0 104-237,1 0 16-87 204,5 3-24 87-204,-1 0 8 83 32,6 2 0-83-32,0 1 8 58 24,6 4 16-58-24,3 3 64 58 24,3 1-56 0 0,5 4-8-58-24,2 1-8 33 17,0 3 8-33-17,4 1-8 32 16,-2 2 24-32-16,1 3 8 33 17,1 1 0-33-17,0 1 0 32 17,0 2-32-32-17,0 2 16 26 7,-1 0-8-26-7,1 1 8 26 7,-2-1 16-26-7,-2 1 0 26 8,-2-3-8-26-8,-2 0 16-146 149,-3-3-24 146-149,-3 0 0-115 136,-3-3-8 115-136,-2-2 8-110 115,-4-2-16 110-115,-2 1 16-98 103,0-4 0 98-103,-4 0-8-86 91,-1 0-8 86-91,-3-3 0-73 79,-1 0-8 73-79,-2 0 16 99-72,-1-1-16-99 72,-3-4 8 80-70,0 0-8-80 70,2-3 16 65-58,0 0-24-65 58,1-2 8 72-49,1-1-8-72 49,2 0 16 52-47,-1-2-24-52 47,3-2 0 59-37,-1-1 0-59 37,3-1 8 38-35,-3-1-8-38 35,4 2 8 39-35,-1 0-8-39 35,1 1 0 26-24,2 2-8-26 24,2 2 0-55-137,0 3 0 55 137,2 1 8-47-127,2 4-8 47 127,0 0 0-34-109,0 1 0 34 109,0 2 8-46-97,0 0-8 46 97,-2 0 0-33-78,2 0 0 33 78,0 0 0-27-69,0 2 0 27 69,0 0 0-26-68,1 1 0 26 68,1 2 0-20-59,2 3 0 20 59,1 5 0-13-50,3 3 0 13 50,-1 1 0-7-40,1 4 0 7 40,-1 0 0-7-40,-1-1 0 7 40,0 1 0-19-29,-1 0 0 19 29,1-2 0-19-28,-2-1 0 19 28,1-2 0-19-29,-1 0 0 19 29,-2-2 0-13-19,0-1 0 13 19,-3 0 0-12-19,-1-2 0 12 19,2 1 0 70 105,-2-1 0-70-105,0-3 8 57 85,0 0-8-57-85,-2-2 0 52 76,1-1 0-52-76,1-1 8 45 67,-2-3-8-45-67,0 1 8 40 56,0-2-8-40-56,-2-2 16 39 57,2 1-16-39-57,-2-4 8 33 48,1 0-8-33-48,-3-5 8 26 38,-4-3-8-26-38,-1-4 8-59-86,-2-6-8 59 86,-3-3 8 33 48,1-4-8-33-48,0-3 8 26 38,2-2-8-26-38,-3-2 8 26 37,1 1-8-26-37,2 1 0-46 292,0 3 0 46-292,-1 1 0-48 262,5 5 0 48-262,-1 4 0 39-35,3 3 0-39 35,1 4 0 38-36,2 2-8-38 36,0 5 8-129 117,2 3 0 129-117,2 4 0-117 106,2-1-8 117-106,0 4 8-106 93,2 1 0 106-93,-2 2 0-93 82,6 4-8 93-82,-1 4 0 93-82,5 5 0-93 82,1 3 0-93 82,-2 1-8 93-82,1 3 8 93-82,-1 0 0-93 82,-1 3 8 79-70,-5 1-8-79 70,1 0 0 66-59,-2-2 0-66 59,0 1 0 65-58,-4-3 0-65 58,0-2-8 52-47,0-4 8-52 47,-4-1 0 39-35,0-2 0-39 35,-2-3 8-30 229,1-2 0 30-229,-1-1 0-32 198,-2-2-8 32-198,3-2 8-25 177,-1-1 0 25-177,-2 0 0-20 155,3-3 0 20-155,-3-1 8-122 14,0-1 0 122-14,-3-1 0 81-132,-2-3-8-81 132,-4-2 8 67-120,-2 0-8-67 120,-2-4 16 59-99,2 2-8-59 99,-2-3 8 46-87,0-2-8-46 87,2-2 8 32-75,-4-3-8-32 75,4-1 8-49-189,-2-2-8 49 189,0-3 8-47-158,2 0 0 47 158,2 0 0 45-26,2 0 8-45 26,0 1 0 45-26,1 2-16-45 26,3 3 8 32-13,3 4 8-32 13,3 3-8-54-138,3 2 0 54 138,0 5 8-41-118,4 0 0 41 118,0 4 0-53-106,3 2-8 53 106,3-2 8-40-88,1 3-8 40 88,3 2 0-33-78,5 3-8 33 78,4 5 8-26-68,4 5 8 26 68,1 4-8-20-59,5 2-8 20 59,-3 2 8-13-50,3 2-8 13 50,-3-1 16-13-50,-1-1-16 13 50,-3-2 8 70 74,-3-3 0-70-74,-2 0 8 45 67,-4-3-16-45-67,-3-1 8 40 56,-3-2-8-40-56,-3-2 8 39 57,-2 0-8-39-57,-4-4 16 33 48,-2 1-16-33-48,0-2 8 26 38,-2 0-8-26-38,-1 0 0 26 37,-1-1 0-26-37,-2-3 16-125 178,-1 1-16 125-178,-1-2 8-121 157,3 1-8 121-157,-3-3 8-97 134,-1-1-8 97-134,-1-1 8-85 122,1-3-8 85-122,-2 1 8-79 100,-3-3-8 79-100,3-1 0 92-51,-2-1 0-92 51,0-1 16 92-51,-1-3-16-92 51,1 1 0 78-39,0-2 0-78 39,0-1 0 59-37,2-2 0-59 37,-3-2 0-21-151,3-2 0 21 151,0-2 16 52-16,-1-2-16-52 16,3 0 0-28-130,2-4 0 28 130,-1 2 8-40-119,1 1 8 40 119,3 4 0 52 15,0 1-8-52-15,4 3 8 52 15,2 4 0-52-15,0 3-8-34-109,2 4 0 34 109,2 2 0-40-88,0 3 8 40 88,0 1 0-33-78,1 0 0 33 78,3 5 8-26-68,5 4-16 26 68,6 3 0-20-59,4 4 8 20 59,2 3-8-13-50,-1 2 0 13 50,1 2 8-13-49,0-3 8 13 49,-2 1-8 70 73,-2-1-8-70-73,-2-1 8-13-49,-2-3-8 13 49,-4 0 0 51 76,-2-1 0-51-76,-3-1 8 46 66,-2-2-8-46-66,-4 0 0-105 206,-4 0-8 105-206,0 1 8 64 34,-4-2 8-64-34,-3 0-8-107 176,-1 0-8 107-176,-3 1 8-84 152,-1-3 8 84-152,-1 3-8-78 131,0-3-8 78-131,-4-1 8 85-30,2-1-8-85 30,-2-2 16 85-29,0-2-16-85 29,-2-3 0 64-28,2-3 0-64 28,2-2 8 52-16,0-3-8-52 16,2-2 0 52-16,1-1 8-52 16,1-2-8 52-16,-2-5 8-20 2,1-3-8-32 14,-1-4 0 32-14,2-3 0-32 14,1-2 0 32-14,-1-4 0-32 14,2-2 8 33-14,1-2 8-33 14,3-1 0 19-2,-1 2 8-19 2,4 5 0-134 138,2 3-16 134-138,0 4 16 45-26,4 6-16-45 26,2 3 8 26-23,2 5 0-26 23,1 3 0 32-14,3 3 0-32 14,-1 5 8 32-14,3 3-16-32 14,1 5 0 13-11,2 2 0-13 11,1 3 16 13-12,-1 4-16-13 12,2 3 0-68-126,2 2 8 68 126,-2 4 0 26 8,0 3-16-26-8,-2 3 8-60-116,2 1 8 60 116,-1 0-8-47-97,-3 0-8 47 97,-2-4 0 39 26,-1 0 0-39-26,-4-4 8 39 26,-1 0 0-39-26,-3-3-8-66-94,-2 1 0 66 94,-2 1 0-59-86,-3-2-8 59 86,-1 3 0-53-76,0-5 0 53 76,0 1 0-45-66,-3-1 0 45 66,-1-6 0-39-57,1 1 0 39 57,-2-6 0-32-47,-1-1-8 32 47,1-3 0-26-38,1-3 0 26 38,1-4-8-26-38,-3-3 8 26 38,3-1 0-19-29,-1-4 0 19 29,-1-4 8-19-28,-2-4-16 19 28,1-4 8 64 95,-1-3-16-64-95,0 0 16 58 85,1-4-8-58-85,-1 1 8 52 76,0 1 0-52-76,-1-2 0-105 206,1 1-16 105-206,0-1 16 64 34,1 0-8-64-34,1-1 8-107 176,1 2-8 107-176,3 1 8-84 152,3 5-8 84-152,2 1 8 78-9,4 4-8-78 9,2 5 8-97 134,1 0 0 97-134,5 6 0-85 122,-2 3 0 85-122,1 3 0-73 110,1 1-8 73-110,-1 4 8-67 89,2 2 0 67-89,1 2 0-54 77,1 2 0 54-77,0 1 8 44 190,1 1-8-44-190,-1 0 0-55 46,-2 1 0 55-46,1 1 8 122-105,-4 1-16-122 105,-1 1 16 107-93,1-1 0-107 93,-3 4 0 93-82,1-1 0-93 82,-2 2 0 0-184,0 0 0 0 184,-4 0 0-6-163,2 2 0 6 163,-2-1 0 6-144,-2 4 0-6 144,0 0 0 0-122,0 3 0 0 122,0-2 0 6-113,-2 0 0-6 113,2 1 0-7-102,-1-4 0 7 102,-1-1 0 6-82,2-3 0-6 82,-2-2 0 70 43,2-5 0-70-43,-2-2 0 71 43,2-3 0-71-43,-1-3 0-20-90,-1-3-8 20 90,2-2 0-8-70,-2 0 0 8 70,2-2 8-26-69,-2-1-8 26 69,1-2 0 64 64,-1-1 0-64-64,0-2 8 58 55,-2-7-104-58-55,2-6 8-34 311,1-3 0 34-311,-1-5-8-23 268,2-2 40 23-268,0-2 8-25 238,2 0-8 25-238,0 1 8-26 208,0 2-72 26-208,0 4 16-20 186,0 2-16 20-186,2 3 8-14 165,2 3 48 14-165,0 0 0-7 145,-1 4 0 7-145,3 1 0-1 122,-2 2-32 1-122,0 1 0-14 104,-1 3-8 14-104,1 4 8-1 93,-2 0 32 1-93,0 3 8 70-182,0 0 0-70 182,0 2 0 61-160,-4-2 0-61 160,2 1 0 54-139,0-1 8-54 139,-2 2-8 46-118,2-1 16-46 118,-2 3 0 53-108,4 1 8-53 108,-2 3-8 39-97,0 4 8-39 97,0 3 0 25-84,0 1 8-25 84,0 2-8 32-76,-2 0 8-32 76,0-2 0 19-63,0 1 8-19 63,0-1 0 25-54,-1 1 0-25 54,1 0 16 32-45,-2 3 0-32 45,2-3 0 12-42,-2 3 0-12 42,2-1 0 19-33,0-1 0-19 33,1-2-8-67 233,1-2 8 67-233,0-1 8-50 200,3-1-8 50-200,1-4 8-45 179,4 0-8 45-179,-3-4 8-39 158,3 0-8 39-158,-2-1 8-33 137,1-1 0 33-137,3-2 0-47 118,-2 0 0 47-118,1 1 0-34 106,4-1 0 34-106,3 2 0 54-170,4-1 0-54 170,3-1 0 47-148,2 0 0-47 148,0-1 0 33-137,1-2 0-33 137,3-2 0 127-4,-1-2 0-127 4,-1 1 0 108-2,0-1 0-108 2,-5-1 0 87 0,1 2 0-87 0,-6-2 0 88 1,0 1 0-88-1,-3 3 0-24-121,-3-1 0 24 121,-1 1 0-9-101,-5 3 0 9 101,-1-1 0-22-90,-2 1 0 22 90,0 1 0-16-80,-2-2 0 16 80,-2 2 0-8-71,0-2 0 8 71,-2 1 0-2-61,-7-2 0-12 11,-4-4 0 344 94,-4 1 0-330-44,-2-1 0 285 38,2 2 0-285-38,2 2 0 259 30,1 2 0-259-30,5-1 0 213 26,2 2 0-213-26,1 0 0 194 27,0 2 0-194-27,5-2 0 168 20,-1 0 0-168-20,2-2 0 148 23,2 0 0-148-23,0 2 0-18 167,-2-1 0 18-167,2 1 0-14 146,0-2 0 14-146,0 2 0-9 125,2 0 0 9-125,0-1 0-25 106,2-1 0 25-106,3 0 0-13 95,3-1 0 13-95,5 0 0-20 85,2-2 0 20-85,-2 0 0-8 73,0 2 0 8-73,-1 0 0-15 64,-3 0 0 15-64,-1 1 0-3 51,-3 0 0 3-51,1 2 0-3 52,-2-1 0 3-52,-1-1 0-10 43,-1 0 0 10-43,-2 1 0-11 42,0-1 0 11-42,-2 1 0 3 31,0-1 0-3-31,0 0 0 2 31,0 1 0-2-31,-2-2 0-5 21,0-2 0 5-21,-2 0 0-6 21,0-2 0 6-21,-1-1 0-5 22,-5-1 0 5-22,-3-3 0-5 21,0 0 0 5-21,-4 0 0-13 12,-1-1 0 13-12,-1 2 0-13 12,-2-2 0 13-12,1-1 0 7 9,-3-1 0-7-9,0-1 0 164-133,0-3 0-164 133,-2-2 0 149-122,3-3 0-149 122,1 0 0 114-107,2-1 0-114 107,0 0 0 101-95,0 0 0-13 11,3 3 0-88 84,7 4 0 74-71,1 5 0-74 71,5 4 0 62-60,3 4 0-62 60,0 3 0-33-171,1 2 0 33 171,3 0 0-37-151,-2 2 0 37 151,8 1 0-21-131,3 2 0 21 131,8 1 0-360-201,4 1 0 360 201,3 2 0-313-177,2 3-8 313 177,1-1 8-180-39,-1 0-8 180 39,-3-3 8-153-33,-4 2-8 153 33,-6-4 8-146-23,-2 1-16 146 23,-4-2 16-126-25,-1-2-8 126 25,-2 0 0-99-19,-3-1 0 99 19,-1-1 8-98-19,0-1-8 98 19,-2 0 0 12 101,0 0 0-12-101,-2 0 8 4 92,2 0-16-4-92,-2 0-8-74-43,0 0 8 74 43,-6-3 0 17 81,-5-5 0-17-81,-7-5-8 10 70,-4 0 8-10-70,-7-1 8-81-52,-3-2-16 81 52,-2 1 0-55-45,3 1 0 55 45,1 1 8-54-44,3 0-8 54 44,6 3 8-137-159,2 2 0 137 159,6 0 0-122-139,3 3-8 122 139,5 0 8-108-121,1 2 0 108 121,2 2 0-323-75,2 1-8 323 75,0-2 8-295-69,2 2 0 295 69,-2 0-17943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73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501 372 5224 210452 60500,'-4'-7'0'0'0,"-3"-6"0"-133"-97,-7-6 96 133 97,-3-8 0-252-187,-2-4 8 252 187,-2-1 0-217-162,-2-1-40 217 162,-1 1 0-321-245,1 5 0 321 245,0 1 0-412-319,6 4 816 412 319,2 2 8-559-230,3 6-8 559 230,3 2 8-600-306,3 6-768 600 306,4 3 8-839-338,2 1 0 839 338,4 5 8-723-292,6 4 248 723 292,7 6 8-381 1531,4 1 8 381-1531,5 4-8-518 1240,3 1-256 518-1240,-1 2 0-491 1094,3 2 0 491-1094,-3 3-8-476 959,1 1-120 476-959,-3 2 8-447 844,-3-2-8 447-844,-2 1 0-435 743,-2-3-8 435-743,-4 0 8-402 649,-1-4 0 402-649,-3-4 0-373 568,-3-1 24 373-568,-1-3-8-346 497,-5 0 0 346-497,0-3 16-304 437,-2 0-24 304-437,-2-4 8-301 382,0 0 8 301-382,0-2-8-262 332,-2-1 16 262-332,1-3-8-231 296,1 1 8 231-296,-2-2-8-199 258,0 1-8 199-258,-2 0 8-186 225,1-2-8 186-225,-3-1 8-163 201,-1-2 24 163-201,-3-4 8-138 175,-1-1 0 138-175,0-3 8-137 154,-1 0-24 137-154,-1-1-8-134 133,2-3 8 134-133,-2 0 0-97 117,-3-1-8 97-117,1-3 16-94 95,0-1-8 94-95,0-3 0-79 83,0 0-8 79-83,-2-1-8-80 84,2 2 8 80-84,-2-1-8-199-50,2 6 8 199 50,0 1 0-162-44,3 4 0 162 44,1 3 0-152-34,4 1-8 152 34,1 5-8-455 1,4 0 0 455-1,0 4 16-509-109,2-1-16 509 109,2 4 16-434-98,0-2-16 434 98,2 1 16-396-92,4 3-24 396 92,4 0 8-324-79,1 3 8 324 79,6 4-8-288-74,8 4 16 288 74,3 2 0-141 56,5 4 0 141-56,1 5 0-116 53,0 0-8 116-53,0 1-8-100 42,-3 1 0 100-42,-3-3 16-101 41,-1 3 24 101-41,-4-4 0-84 29,-2 0-8 84-29,-4-3 8-85 29,0 0-24 85-29,-4-2 0-59 27,0-1 8 59-27,-3-2 0-59 26,-4 2 24 59-26,-3-2 0-43 15,-1-2 0 43-15,-2 1 8-43 14,-2-1-40 43-14,-1-2 16-42 14,-3-4-8 42-14,-2 0 0-43 15,1-3 16 43-15,-1-4 0-17 12,1-1 0 17-12,-3-3 8-17 12,-1-3-32 17-12,-3-7 8 289-18,-1-2 0-289 18,-2-4-8 255-25,0-2 8-255 25,-4-2 8 230-24,0-1-16-230 24,-4-2 16 203-20,-1-1-24-203 20,-5-2 8 177-19,3-2-8-177 19,-5-1 8 152-16,3-2-16-152 16,0 1 16 127-13,3 0-16-127 13,2 6 16 101-11,4 1-24-101 11,4 4 8-8-124,4 4 8 8 124,3 3-8-24-111,3 6-8 24 111,3 1 16-5-93,2 3-16 5 93,4 3 8 3-83,0 2-8-3 83,0 2 8-422-162,4 1-8 422 162,1 4 0-365-137,8 4-8 365 137,8 5 16-320-122,8 5-8 320 122,3 5 0-179 8,4 3-8 179-8,2 1 0-146 15,0 2 0 146-15,-2 1 16-25 126,-2-1-24 25-126,-2-1 8-34 117,-5-4 0 34-117,-3 0 0-26 95,-1-3-8 26-95,-4-1 8-34 86,-4 0 0 34-86,0-4 0-18 74,-6 2-8 18-74,-1-2 16-26 64,-4-1-16 26-64,-3-2 8-9 52,-1 0-8 9-52,-2-3 8-9 53,-2-2-8 9-53,-3-4 8-18 43,1-2-8 18-43,-2-2 8-18 43,-1-2-8 18-43,-1-4 7-1 31,-5-5-7 1-31,-2-6 8 0 31,-3-4-8 0-31,-1-3 8-9 21,-2-3-8 9-21,1 1 8-9 22,-3-1-8 9-22,0 0 16-9 21,-4 1-16 9-21,1 2 0-9 22,-3-1 0 9-22,1 1 8-18 12,-1-2-8 18-12,1 2 0 9 9,3-1 0-9-9,2 3 8 8 10,2-1-8-8-10,6 2 0 8 9,2 4 0-8-9,5 3 8 206-143,2 4 0-206 143,4 2 0 195-123,1 4 0-195 123,2 1 0 151-108,5 3 8-151 108,2 3-8 133-96,5 3 0-133 96,0 2 0 114-84,8 3 0-114 84,2 4 0 98-72,4 0 0-98 72,-1 3 0-114 84,1-2 8 114-84,0 0-8-90 82,-3-1 0 90-82,-3 0 0-74 69,0-2 0 74-69,-2 0 0-84 60,-4 0 0 84-60,-1-1 0-66 48,-3 1 8 66-48,-1 0-8-68 48,-1 0 0 68-48,-1 2 0-50 36,-3 1-8 50-36,-1-1 8 278 3,0 1 0-278-3,0-1 0 228 8,-2-2-8-228-8,0 0 8 194 1,-1-3 8-194-1,-1-3-8 194 1,0-2-8-194-1,-1-2 8 169 3,1-1 0-169-3,-2-2 0 135-4,0-3-8-135 4,0 0 8 110-1,0-1-8-110 1,-2-4 8 109-2,-2-3-8-109 2,-5-5 0 85 1,-2-7 0-85-1,-4-2 8 85 2,-2-6-8-85-2,-2 1 0 84 1,-4 0 0-84-1,0-2 8 60 4,-3 1-8-60-4,-1 1 0 59 4,1 1 0-59-4,-1-1 0 50-6,3-1 0-50 6,-1 3 0 26-3,4-1 0-26 3,4 2 0 25-2,4 3 0-25 2,2 1 0 25-3,5 4 0-25 3,2 2 0 25-3,4 4 0-25 3,2 4 0 25-3,0 2 0-25 3,0 3 0 25-3,2 1 0-25 3,0 0 0 25-2,0 1 0-25 2,0 1 0 25-3,2 1 0-25 3,3 2 0-111-113,-1 2 0 111 113,4 1 0-102-103,-1 3 0 102 103,4 2 0-82-84,-1 1 0 82 84,1 1 0-72-75,-1 1 0 72 75,1 2 0-180-188,-2-2 0 180 188,3 3 0-44-47,-3-1-8 44 47,2 1 8-35-37,-1-3-8 35 37,-1 2 8-27-29,1 0-8 27 29,-5-2 8-26-28,3 1 0 26 28,-5 0 0-26-28,-1 0-8 26 28,0 1 8-18-19,-2-2-8 18 19,-2 2 8 88 94,-2-4-8-88-94,0-2 8 79 85,-2-3-8-79-85,0-2 8-35-38,-1-2-8 35 38,-1-4 8-35-37,0-1-16 35 37,-1-3 16-27-29,-1-3-8 27 29,-3-6 8-26-28,-3-4-8 26 28,1-2 8-26-28,0-3-8 26 28,0-1 8-18-19,-1-2-8 18 19,1 0 8-17-19,0-1-8 17 19,-1 0 8-18-18,1-3-8 18 18,0-1 8-17-19,-3-1-8 17 19,5-1 8-9-10,-2 0-16 9 10,1 1 16-9-9,-1 2-8 9 9,4 4 8-8-10,-3 3-8 8 10,3 4 8-9-9,-1 2-8 9 9,2 5 8-9-9,5 2 0 9 9,-1 5 0-8-10,4 2-8 8 10,2 1 8-9-9,-2 1 0 9 9,4 1 0 0 0,-1 3-8 0 0,3-1 8 0 0,0 4-8 0 0,3 4 8 0 0,1 2-8 0 0,1 6 8 0 0,1 2-16 0 0,-1 4 16 0 0,-1 0-8 0 0,-1 1 8 0 0,1-1-8 0 0,-1 0 8 0 0,-1-1-8 0 0,-1 0 8-112-123,1-4 0 112 123,-4-1 0-94-103,1 1 0 94 103,1-1 0 26 28,-4-3 0-26-28,0 3 0-85-94,0-1 0 85 94,-2 0 0-76-85,-2-2 0 76 85,0 0 0-66-75,0-2 0 66 75,-2-2 0-58-66,0-4 0 58 66,1-1 0 49 56,-1-3 0-49-56,0-2 0 50 57,0-1 0-50-57,0-2 0 42 47,1-3 0-42-47,-1-2 0 34 38,-2-1 0-34-38,-1-6 8 34 37,-1-4-8-34-37,-2-3 0 25 29,1-5 0-25-29,-1 0 8 25 28,1-2-8-25-28,1 2 8 26 28,1-1-8-26-28,-1 3 16 17 19,1-2-16-17-19,-1 3 8 17 19,0-2-8-17-19,3 2 8 17 19,1 0-8-17-19,0 2 8 9 9,2 1-8-9-9,0 2 8 8 9,2 2-8-8-9,2 2 8 9 10,0 3-8-9-10,0 1 8-94-104,0 3-8 94 104,-2 3 8-85-94,2 1-8 85 94,-2-1 16-75-85,2 2-16 75 85,-2 2 8-67-75,1-1-8 67 75,-1 1 8-58-66,2 1-88 58 66,0 3 0-49-57,0 3-8 49 57,0 2 9-41-47,2 5 31 41 47,2 5-8-33-38,-1 1 0 33 38,1 1 0-33-38,0 1-32 33 38,-1 0 8-24-28,-1-3 0 24 28,2 2 0 73 85,-2-1 24-73-85,0-1 0 66 76,-1 2 8-66-76,1-1-8 58 66,0 1-16-58-66,2 0 0 49 56,-4-1 0-49-56,1 1 0 50 57,-1-1 16-50-57,0-2 16 42 47,-2-3-8-42-47,2-2 8 34 38,-4-6-32-34-38,2 1 0 34 37,-2-5 0-34-37,0-2 0 25 29,2-1 16-25-29,-2-1 8 25 28,2-1 0-25-28,0-1 0 26 28,-1-2-16-26-28,-1-4 0 17 19,-2-1 0-17-19,0-6 0 17 19,-4-11 24-17-19,1-4-8 17 19,-1-6 8-17-19,-3-5-8 9 9,-2-4-8-9-9,-1 2 8 8 9,3 4-8-8-9,-1 1 0 9 10,1 1 16-9-10,1 4 0 8 9,1 0 8-8-9,-1 3-8-102-113,3 3 8 102 113,-1 5-8-85-94,3 3 8 85 94,1 5-8-75-85,2 5 16 75 85,0 3-8-67-75,2 4 8 67 75,0-1 0-157-179,0 2-8 157 179,0 0 8-138-161,0 2 0 138 161,0-2 0-120-142,2 1 0 120 142,-2 1 8-103-123,2 1-8 103 123,7 9 8-269 39,5 7 0 269-39,3 5 0-245 36,2 3-8 245-36,0 4 16-201 31,2 3-16 24-2,-2 0 8 177-29,-2 0 8-155 25,-4-5-16 155-25,-2-4 16-132 24,1-2 0 132-24,-5 1 0-109 21,1 0-8 109-21,-2-1 8-117 11,-1 1-8 117-11,1 0 8-93 9,-2 0-16 93-9,0-1 8-94 9,0-4 0 94-9,-3-1-8-70 7,1-5 8 70-7,0-2 0-70 7,-2-3 0 70-7,2-3-8-46 4,-2-2 8 46-4,0-1 0-47 5,0-1 0 47-5,-2-1-8-47 4,2-1 8 47-4,-2-1 8-47 4,0-1-8 47-4,-7-12 8-23 3,-6-14-16 23-3,-2-6 8 69 126,0-4 0-69-126,-4-1 8 55 108,-2 3-16-55-108,2 3 16-45-27,-2 4-8 45 27,2 2 8-38-17,-2 4-16 38 17,4 3-8-38-17,2 2 8 38 17,2 3 8-38-17,4 1-8 38 17,1 2 8 182-160,3 0 0-182 160,1 4 0 147-137,4 1-8-147 137,0 1 8 130-125,2 2 0-130 125,0 0 0 119-104,2 4-8-119 104,0 1 8 8-217,2 0 0-8 217,-1 0 8 93-70,7 5-32-93 70,-1 0 8 77-59,5 3-8-77 59,5 6 16-123 94,4 7 0 123-94,3 3-8 99-61,-1 0 8-99 61,-4 2 0-100 92,-2 0-8 100-92,-2-2 8-109 83,-6-1-8 109-83,1-1 8-95 70,-7-1 0 95-70,1-2 0-79 59,-4 1 8 79-59,0-1 0-56 57,-2 0-8 56-57,0 1 0-64 47,0-2 8 64-47,0-2 0 45 160,-2-2 0-45-160,2-3-8-55 25,0 1 8 55-25,-2-6 8-63 17,2 1-8 63-17,-2-3 0-40 14,2 0-8 40-14,0-3 16-39 14,0 1-8 39-14,0-2 8-40 14,0 0 0 40-14,-2 0 0-16 11,2-3 8 16-11,0-1 0-17 12,-2-2 0 17-12,-1-17 0-16 12,-1-14 0 16-12,-2-6 0-23 2,0-2 0 23-2,-1 1 0 68 127,-1 4 0-68-127,1 5 8 55 107,-1 1 0-55-107,0 5 0 48 98,3 3-8-48-98,-1 3 8-52-36,0 4-8 52 36,4 3 8-22-29,-1 1 0 22 29,3 4 16 72 96,0 3-16-72-96,1 2 8 58 77,1 1-8-58-77,2 2 0-36-48,-2 1 0 36 48,0 2 16 58 77,2 2-16-58-77,0-1 8-43-58,1 4 0 43 58,5 3 0-37-48,7 7-8 37 48,4 4 8-29-38,2 2-8 29 38,3 6 8-28-38,5 1 32 28 38,-1 1 0-22-29,1-4 8 22 29,-7 0 0 72 96,-3-8-24-72-96,-4 1 8 58 76,-3-3-8-58-76,-1-1 16 51 67,-4 1 32-51-67,1 1 8 140 182,-1 0 0-140-182,-1 0 8 127 163,-2 2-48-127-163,-1-1 8 114 143,-1-1 0-114-143,-2-1 8 100 124,0-2 0-100-124,-2-4-8 85 105,-2 0 8-85-105,2-3 8 78 95,-2-3-24-78-95,-2 0-8 63 77,3-3 8-63-77,-7-1 0 55 67,-4-7-16-55-67,-3-4 16 56 66,-4-4-8-56-66,-7-13 8 48 57,-7-6-24-48-57,1-4 16-64-76,0-1-16 64 76,3 3 16-56-67,4 0-16 56 67,6 1 0-47-57,0-1 8 47 57,2 2 0-39-47,2-1-8 39 47,2 6 0-32-39,-2 1-8 32 39,3 5 16-31-38,1 4-24 31 38,5 6 8-23-28,2 3-8 23 28,2 4 8-24-29,2 2-8 24 29,0 4 0-23-29,2 1 8 23 29,0 0 0-16-19,4 3-8 16 19,1 0 0-336 11,5 0 0 336-11,9 9 0-288 6,9 2 0 288-6,4 4 8-30-141,3 3-8 30 141,1 0 0-39-119,-2 1-8 39 119,0-1 8-255 43,-4 0 0 255-43,0-1 0-207 39,-3-1-8 207-39,-2-3 8-97 151,-5 0 0 97-151,-3-1 8-89 131,-3-3-16 89-131,-3-2 8-72 118,-4 0 0 72-118,1-2 0-62 98,-4 0-8 62-98,-1 0 8-155-28,-1-3-8 155 28,0 1 8-128-31,-4-3 0 128 31,2 1 16 205-47,-2-1-8-205 47,-2-1 0 180-46,2-2-8-180 46,0 1 8 453-70,0-1 0-453 70,-2-1 0 408-57,-6-1-8-408 57,-3-3 8 125 91,-2 0-8-125-91,-10-6 8 119 82,-6-5 0-119-82,-1-2-8 318-71,0-4 0-318 71,-1-1 8 267-67,1-1 40-267 67,3 0 0 249-55,2 0-8-249 55,3-1 16 222-52,3 3-24-222 52,3 2-8 75-162,1 3 8-75 162,0 1 0 65-141,4 3 8-65 141,-1 3-8 153-5,3 0 8-153 5,1 1 0 154-6,2 2-24-154 6,1 2 16 22-126,3 2-16-22 126,0 0 8 14-105,0 0 48-14 105,2 1 8-288-63,-2 1-8 288 63,2-1 8-254-56,2 0-32 254 56,-2 2-8-222-50,0-1 8 222 50,0-1 8-189-43,2 2-8 189 43,0-1 8-156-35,2 1-16 156 35,5 3 16-133-39,10 0-24 133 39,8 5 0-125-29,3-2 0 125 29,2 4 0-100-31,1 0 0 100 31,-3-2-8-93-22,-1 0 8 93 22,-7-2-8-283 129,-3 1 0 283-129,-3-4-8-253 106,-5 0 0 253-106,-3-1 16-238 93,-3-1-24 238-93,-3-1 16-193 88,0 0-8 193-88,0-1-1-176 77,-2 1-7 176-77,0 0 8-160 65,-2 0-8 160-65,2 0 8-144 53,0 0-16 144-53,0 0 8-120 51,-2 0-8 120-51,-3-2 0-102 39,-9-1 0 102-39,-3-2 0 128-113,-4-1 0-128 113,-3-2 0 117-91,-1 0-8-117 91,0 0 0 98-80,0 1 0-98 80,6-1 8 80-68,4 3-8-80 68,2 0 0 79-68,3 1 0-79 68,5 2 16 62-57,1 0-32-62 57,0 2 16-21-172,2-1 0 21 172,2 2 0-31-150,0-1-8 31 150,0 0 8-18-132,0 0 0 18 132,0 0 0-27-110,0 0-8 27 110,0 0 8-20-100,0 0-8 20 100,2 0 8-14-91,2 0-8 14 91,3-1 8 0-71,3 1-8 0 71,5-2 8-214 80,6-1-8 214-80,6 1 8-200 69,3-1-8 200-69,-1 0 8-77 179,-1 1-16 77-179,-1-1 16-151 34,-2 1-8 151-34,-6 1 8-69 158,-2 1-8 69-158,-4-2 8-59 138,-4 4-8 59-138,1-2 8-49 116,-4 0-8 49-116,-3 0 8-32 104,1 1-8 32-104,0-1 8-39 95,-2 0-8 39-95,0 0 8-27 74,-2 0-8 27-74,2 0 8-28 73,-2 0-16 28-73,0 0 16-35 64,0 0-8 35-64,0 0 0-17 53,0 2 8-6-11,-2-2-8 23-42,0 2 8-24 43,-2 1-7 24-43,0-2 7-5 31,-1 3 0 5-31,-1 1 0-6 31,-4-2-8 6-31,1 2 8-5 31,-1-1-8 5-31,1 0 8-12 21,1-1-8 12-21,1-2 8-12 21,-1 1-8 12-21,2-2 8-12 22,1 0-16 12-22,1 0 8-18 11,0 0 0 18-11,-2-3-16-12 22,3 0 16 12-22,1-1 0 6 9,0 1-16-6-9,0-2 16-241 151,4 2 0 241-151,0 0 0-202 137,0 0 0 202-137,3-2 0-191 116,-1 3 0 191-116,4-1-8-174 104,3 1-8 174-104,1 1 8-156 93,1 1 0 156-93,0 1-8-138 80,2 3 8 138-80,-1-1 0-119 69,-3 2 0 119-69,0 0 0-100 58,-1-1 0 100-58,-4 1 0-75 56,-1-2 0 75-56,-1 2 8-80 46,0 0-16 80-46,-2-2 16-55 44,2 2-8 55-44,-4 0 8-62 34,2 0-8 62-34,-2 0 8-61 35,0 1-16 61-35,0-1 16-41 23,-2 1-8 41-23,0-1 8-41 23,-2 0 0 41-23,2 0 0-41 23,-2 0-16 41-23,2 0 16-15 21,0-1 0 15-21,1 3 0-21 11,-1 1-8 21-11,2 2 8-21 12,-2-1-8 21-12,4 1 8 298-9,-2 3 0-298 9,2-2 0 271-8,-1 0 0-271 8,3-1 0 244-6,-2-4 0-244 6,2-1 0 218-5,-2-2-8-218 5,-2-1 8 191-3,2 0 0-191 3,-2-2 0 159-12,0 0 0-159 12,0-2 8 132-9,0-1-8-132 9,0-2 0 105-8,0-3 0-105 8,0-5 8 105-8,-4-6-16-105 8,2-5 8 79-5,-2-1 0-79 5,0 0 8 79-6,3-1-8-79 6,-3 2 8 79-6,2 1-8-79 6,0 5 8 53-4,2 2-8-53 4,0 3 8 52-4,2 4-8-52 4,-2 1 8 53-4,2 3-8-53 4,-2 3 8 52-4,0-1-8-52 4,0 3 8 26-2,2 0-16-26 2,-2 0 16 27-2,0 0-8-27 2,2 3 8 26-2,3 4-8-26 2,3 4 8 26-2,1 3-8-26 2,5 11 8 26-2,1 4-8-26 2,2 4 8 26-2,-2 0-8-26 2,-3-1 8 27-2,-3-1-8-27 2,-3-6 8 0 0,-2-1-8 0 0,-2-3 8 0 0,-2 0-16 0 0,-2-3 8 0 0,0-2 0 0 0,-2 0 0 0 0,2 0 0 0 0,-2-1 0-84-116,0-2 0 84 116,1 0 0-75-107,1-4-16 75 107,0 1 16-62-87,0-2-8 62 87,0-1 8-54-77,0-1-8 54 77,2-3 0-47-68,0 0 8 47 68,0-1 0-40-58,0 0-8 40 58,0-2 8-33-49,0 0 0 33 49,0 0 0-33-48,0 0-8 33 48,0-2 8-26-39,0 2 0 26 39,0-8 0-27-38,-2-7 0 27 38,-2-7 0-19-30,1-5 0 19 30,-3-12 0-20-29,0-6-8 20 29,1 0 8-13-19,-3 3 0 13 19,2 8 0-13-19,2 10 0 13 19,1 4 8-13-20,1 6-8 13 20,0 4 8 72 107,0 4-8-72-107,2 1 8 59 87,0 2 0-59-87,-2 0 0-26-39,2 1-8 26 39,0 0 8 59 87,0-1 0-59-87,0 1 0 53 78,-2 1-8-53-78,2-1 8-40-58,0 1 0 40 58,0-1 0 47 68,0 2 0-47-68,0-2 0 47 67,0 2 0-47-67,2 4 0-47-67,2 4 0 47 67,3 3 0-40-59,1 5 0 40 59,7 13 0-33-48,4 10 0 33 48,2 1 0 53 78,-2 2 0-53-78,0-2 0 47 67,-4-3 0-47-67,-1-6 0 40 58,-3-5 0-40-58,-3-4 0 34 49,-1-4 0-34-49,-3-4 0 34 48,0 1 0-34-48,-2-2 8 27 39,0 1-8-27-39,0-1 0 27 39,-2 2 0-27-39,0-1 8 21 29,0-1-8-21-29,-2 0 0 358 2,0-3 0-358-2,0-4 8 81 147,0-1-8-81-147,0-2 0 382 102,0-1 0-382-102,-2-4 8 255-31,-3-6-8-255 31,-1-3 0 228-30,-3-4 0-228 30,-8-10 0 201-27,-4-9 0-201 27,-2-3 0 175-26,2 0 0-175 26,3-2 0 148-23,1 3 0-148 23,1 3 0 122-21,5 0 0-122 21,2 3 0 104-9,1 6 0-104 9,4 1 0 103-10,-1 5 0-103 10,3 5 0 78-7,2 2 0-78 7,0 5 0 78-7,0-1 0-78 7,2 4 0 77-7,0 1 0-77 7,2 1 0 52-5,-2 1 0-52 5,0-2 0 52-4,0 2 0-52 4,0 2 0 51-5,0-2 0-51 5,0 0 0 52-5,0 0 0-52 5,2 0 0 26-2,0 0 0-26 2,2 5 0 25-3,3 4 8-25 3,7 6 0 26-2,-1 1 0-26 2,4 8 0 26-3,2 4 8-26 3,-2 2-8 26-2,0-1 0-26 2,-5-3 0 25-3,-1-5 0-25 3,-5-3 8 26-2,2-4 8-26 2,-5-3-8 0 0,1-3-8 0 0,-2 0 8 0 0,0-3-8 0 0,-2 0 16 0 0,2 0 16 0 0,-2 0-24 0 0,0 1 16 0 0,0-3-16 0 0,2 1 0 0 0,-2-1 8 0 0,0 0-8 0 0,-2-1 56 0 0,2-1 0-107-124,-2 1 0 107 124,2-2 0-89-105,-2-2-32 89 105,-2-1 16-80-95,2-2-8 80 95,-5-6 0-72-86,-3-10 0 72 86,-3-6 8 39 48,2-4-16-39-48,-5-6 16 33 38,3 0-16-33-38,2 2-8 32 38,1 2 8-32-38,3 11-8 24 29,1 6 16-24-29,2 4-9 24 28,0 6 9-24-28,2 1 8 24 29,2 3-32-24-29,0 2 8 17 19,0 2 8-17-19,0-2-8 16 19,0 2 8-16-19,0-2-8 16 19,2 0 8-16-19,-4 0 0 8 10,2 1-8-8-10,0-1-8 8 9,-2 2 8-8-9,0 1 0 9 10,-1 2-8-9-10,-3 5 16 8 9,-2-1-16-8-9,1 4 16 8 10,1 2-24-8-10,-2-2 8 8 9,3 1 8-8-9,-1-3-8 8 10,2-1-8-8-10,0-2 16 9 9,3-3-16-9-9,-1-2 8 0 0,2 0 0 0 0,0-1-8 0 0,0-2 0 0 0,0 2 0 0 0,0-2-8 0 0,0 0 16 0 0,0 0-8 0 0,0 0 0 0 0,0-2-8 0 0,-2 2 16 0 0,2-2-16 0 0,-2 1 8 0 0,0-2-8 0 0,2-2 0 0 0,-2 0 0 0 0,2 0 16 0 0,0 0-16 0 0,-2 0 0 0 0,2 1 0 0 0,0-1 0 0 0,0 1-8 0 0,0 3 0 0 0,2-1 0 0 0,0 1 0 0 0,0 2 0 0 0,2 2 0 0 0,1 2 0 0 0,7 3 0 0 0,3 7 0 0 0,4 3 0 0 0,0 1 0 0 0,2 0 0 0 0,-2 1 0 0 0,-2-3 0 0 0,-2-1 0 0 0,-3-1 0 0 0,-3-4 0 0 0,-1-1 0 0 0,-4-4 0 0 0,-1 1 0 0 0,-1-2 0 0 0,0-2 0 0 0,-2 0 0 0 0,-2-1 0 0 0,2 1 0 0 0,-2-2 0 0 0,0 1 0 0 0,2 0 0 0 0,-1-1 0 0 0,-1 1 0-98-114,0-2 0 98 114,-4 0 0-89-105,-2-3 0 89 105,-3-4 8 24 29,0-2-8-24-29,-6-12 8 24 28,-4-12-8-24-28,0-5 8 24 29,0-6-8-24-29,4 4 16 17 19,3 1-8-17-19,3 5 0 16 19,5 5 0-16-19,2 9 0 16 19,3 7 0-16-19,1 3 0 8 10,0 5 0-8-10,1 2 0 8 9,1 3 8-8-9,0 0 0 9 10,0 2 0-9-10,0-1 0 8 9,2-1-8-8-9,0 3 16 8 10,-1-1-17743-8-10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74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434 425 8240 199180 66840,'0'0'0'117'121,"0"0"0"-117"-121,2 2 0 100 102,4 1 200-100-102,4 0 8 91 93,-1 2 0-91-93,4 2 8 83 83,-1-2-120-83-83,1 1 8 74 74,-1 0-8-74-74,-3 1 16 65 65,1-1 200-65-65,-3-1 8-364-27,-3 2-8 364 27,0-3 16-308-25,-2 0-200 308 25,0-1-8-276-18,-2-2 8 276 18,-2-1 0-251-22,0 0-80 251 22,-2 0 16-220-15,-2-1 0 220 15,-1-1 0-83 103,-5-4-24 83-103,-7-2 0-70 91,-2-4 8 70-91,-2-2-8-56 79,-1-1-40 56-79,-1-1 0 71 189,0-1 0-71-189,1-1 0 46 161,-3-1 0-46-161,-2-2 0-53 27,1-4 0 53-27,-1 1 0-63 17,1-1-16 63-17,1-1 0-63 18,3 3 0 63-18,-1 2-8-350 49,6 2 8 350-49,2 3 0-303 44,5 3 0 303-44,5 5 8-365-85,3 3-8 365 85,4 2 16-321-70,2 3-8 321 70,4 1 8-288-63,7 4-8 288 63,8 2 8-230-59,9 4-8 230 59,4 3 8-221-49,4 4-24 221 49,4 5-8-189-43,-2 1 8 189 43,2 3 0-156-36,6 6-24 31 7,1 0 32 125 29,2-2-8-27 95,-5-4 0 27-95,-2-4 8 79 198,-4-2-16-79-198,-6-3 16 57 169,-6-2 0-57-169,-5-2 0 43 150,-4-1 0-43-150,-6-2-8 52 129,-3 1 8-52-129,-4-4 0 45 119,-4-2 0-45-119,-4-1 0 29 100,0-2 0-29-100,-4-1 8 47 88,2-2-8-47-88,-5-2 8 39 79,-5-3 0-39-79,-5-3-8 31 69,-3-5 8-31-69,-7 1 0 23 59,-1-3 0-23-59,-1 1 0 15 50,-1-3 0-15-50,0 0 0 15 50,-1-3 8-15-50,3 1 0 7 41,1-5 0-7-41,-1 0 0 8 40,0-4 0-8-40,-1-1 0 24 29,1-1 0-24-29,-5-1 0 25 28,1 2 0-25-28,2 2 0 16 19,0 1 0-16-19,1 3 8 16 20,3 1-8-16-20,5 4 0 17 19,2 0 0-17-19,4 4 8 16 19,5 3 0-16-19,5 1 8 9 9,1 2-8-9-9,4 5 16 8 10,4-1-16-8-10,2 4 0 8 9,0 2 0-8-9,5 3 8 8 10,6 5 16-8-10,8 2-8 9 9,6 5 0-9-9,3 2 16 8 10,4 2-24-8-10,2 0 8 8 9,0 1 8-8-9,-2 4-8 0 0,1-2 24 0 0,-5 2 8 0 0,-2 0-8 0 0,-3 0 8-99-114,-1-2-16 99 114,-3-2-8-90-105,0-2 0 90 105,-4-1 8-73-85,-4-1 24 73 85,-1-4 8-64-77,-3-3-8 64 77,-5 1 8-382-36,-4-4-32 382 36,0 0 8-324-32,-4-3-8 324 32,-2 0 8-61-179,-2-2 8 61 179,-1-2 8-71-158,1 3 0 71 158,-4-4-8-55-138,-3-2-16 55 138,-2-1 0-40-120,-2-2 8 40 120,-2-2 0-254 44,-2 1 0 254-44,2-2 16-231 41,0 0 0 231-41,0-2 0-97 152,0 1-24 97-152,-2-4 0-174 15,0 0 8 174-15,-4-3-8-174 15,-1-2 40 174-15,-1-1 8-149 12,0-4-8 149-12,-1-1 0-124 10,1-2-32 124-10,1 2 8-99 9,1 0 0 99-9,2 3 0-100 8,2 2 24 100-8,4-1 0-75 6,2 4 0 75-6,2 2 8 6 122,3 1-32-6-122,1 3 0-1 112,5 2-8 1-112,2 2 8-70-25,0 2 16 70 25,2 3 8-71-25,2 1-8 71 25,2 1 8-64-15,3 6-32 64 15,8 1 8 175-167,8 3-8-175 167,6 5 8-75 6,5 2 16 75-6,6 1 0-49 4,0 4 0 49-4,4 3 0-50 4,-5 1-24 50-4,1 0 0-50 4,-3 1 0 50-4,-5-1 8-50 4,-2-1-8 50-4,-3 0 16-25 2,-1-5 0 25-2,-3-2 0-25 2,-2-1-32 25-2,-4-2 16-25 2,-1-3 0 25-2,-3-2-8-25 2,-6 0 0 25-2,-1-3-8-25 2,-4 2 8 25-2,-4-2 0-25 2,-2 0-8 25-2,-1-1-8-25 2,-1-1 0 25-2,-2 0 16 213-150,3 1 32-213 150,-3-4 0 175-126,2 0 0-175 126,-1 1 8 154-115,-3-4-32-154 115,1-4 0 142-93,-1 1 0-142 93,-3-3 8-88 58,0-2 8 88-58,-3-2-8-96 49,1-3 8 96-49,-2-1-1 9 163,0-1-15-9-163,-2-1-8-86 27,0 0 8 86-27,-2-4 0-61 25,-4 0-8 61-25,1-3 16-67 16,-1-3-8 67-16,0-1 0-43 14,-1-2-8 43-14,3 0-8-44 13,4 1 8 44-13,0 3-8 200-128,3 4 0-200 128,5 3 0 155-115,3 3 8-155 115,5 6-8 135-103,1 2-16-135 103,2 4 16 116-91,4 2-8-116 91,3 1 0 98-80,5 3 0-98 80,3 0 0 80-68,4 2-8-80 68,4 3 16 86-59,5 3-16-86 59,3 2 0 68-47,-1 5 0-68 47,2 3 8 68-47,1 3-16-68 47,-1 0 8 51-35,-2 3 0-51 35,3 1 0 51-35,-1-2 0-51 35,-2-1 0 27-33,3 0-8-27 33,-5-3 8-170 117,-1-1-8 170-117,-4 0 0-154 106,-4-2 8 154-106,-4 2 0-56 209,-6 0-8 56-209,-1-1 0-48 188,-2 0 0 48-188,-8-2 0-37 166,-2 0 0 37-166,-2-4 8-28 146,-3-1-8 28-146,-6-5 0-41 126,-3-3-8 41-126,-1-3 8 271 79,-5-4 0-271-79,-1-4 0 240 72,-3-4-8-240-72,-1-3 8 236 62,2-3 0-236-62,-1-3 0 203 54,1-1-8-203-54,1 1 16 172 46,-1-2-8-172-46,-1 2 0 140 39,-3-2-8-140-39,1 2 8 140 39,-1-2-8-140-39,-7-7 8 108 31,0-2 0 0 0,4-3-8-108-31,2 1 8 100 22,3 3 0-100-22,6 2 16 75 24,6 3-16-75-24,6 4 8 67 14,3 6-8-67-14,3 2 0 67 15,5 6 0-67-15,1 1 16 42 16,5 4-16-42-16,2 2 0 42 17,1 1 0-42-17,5 3 8 33 7,6 4-8-33-7,7 3 8-63-107,5 4-8 63 107,5 3 8-55-98,1 2-8 55 98,0 2 0-46-88,-2-3 0 46 88,-2 5 16 65 45,-2-3-16-65-45,-1-1 0-38-78,-5 0 0 38 78,-1-2 0-56-67,-2 1 0 56 67,-2-4 0-47-58,-2 0 0 47 58,-2-2 0-47-57,-2 1-8 47 57,-2-1 16-39-48,-3 1-8 39 48,-3-1 0-31-38,-5 3-8 31 38,-2-3 8-31-38,-2 2 0 31 38,-3-1 0-23-29,-5-1-8 23 29,-1-1 8-23-28,-2-3 0 23 28,-1-2 8-15-19,-1-2-16 15 19,0-3 0 77 95,0-1 0-77-95,-3-4 8 70 86,-1-2-8-70-86,2-4 0 62 76,-4-2 0-62-76,-1-6 8 55 67,-3 0-8-55-67,0-4 0 48 58,-5-1 0-48-58,-1 0 0 40 47,-1-1 0-40-47,2 1 0 39 48,-1 0 0-39-48,1 0 0 33 38,1 3 0-33-38,6 1 0 32 38,3 1 0-32-38,2 1 0 24 29,5 2 0-24-29,6 2 0 355-3,1 1 0-355 3,2 4 0 296-8,4 1 0-296 8,0 2 0 271-7,2 1 0-271 7,2 2 0 245-4,0 0 0-245 4,1 2 0 220-2,3-1 0-220 2,1 3 0 186-8,8 2 0-186 8,6 2 0 161-7,4 3 0-161 7,3 1 0 135-4,1 0 0-135 4,3 3 0 110-1,-2-2 0-110 1,-1 1 0 110-2,-1 1-8-110 2,-1 1 8 84 2,-5-2 0-84-2,1 4 0 85 1,-2 0-8-85-1,-4 1 8 76-8,0 1 0-76 8,-6-3 0 50-6,0 3-16-50 6,-1-4 8 50-5,-5 0 0-50 5,-3-3 0 50-6,0 0 0-50 6,-4-4 0 26-3,-2-1 0-26 3,-2-1 0 25-2,-1-2-16-25 2,-3-1 16 25-3,-1 0 0-25 3,-3-1 0 25-3,1-3-8-25 3,-4 0 8 25-3,1 0 0-25 3,-3-3-8 25-3,0-1 0-25 3,0 0 0 25-2,-2-1 0-25 2,-4-2 8 25-3,0 1-16-25 3,-1-4 16 0 0,1-1-8 0 0,-4-4 8 0 0,1-1-24 0 0,1-1 8 0 0,-2-1 0 0 0,4 0-8 0 0,1 2 8 0 0,1 0 8 0 0,4 1-16 0 0,3 3 16 0 0,3 2 8 0 0,5 0 0 0 0,2 4 0 0 0,2 1 0 0 0,4 0 0 0 0,0 4-8 0 0,0-1 8 0 0,2 2 0 0 0,2 0 0 0 0,-1 0 0 0 0,3 0 0 0 0,3 2 8 0 0,6 1-8 0 0,8 3 0 0 0,2-1-8 0 0,3 3 16 0 0,-1 0-8 0 0,-1 0 0 0 0,-1 2 0 0 0,-1-2 8 0 0,-1 3-8 0 0,-2-1 0 0 0,-4-2 0 0 0,-2 2 8 0 0,-2-1-8 0 0,-3 1-8 0 0,-3-2 8 0 0,1 0 8 0 0,-3 0-8 0 0,-1 0 8 0 0,0 0-8 0 0,-2 0 8 0 0,-3-1-8 0 0,1-1 8 0 0,-4 1-8 0 0,1-3 8 0 0,-1 0-8 0 0,-2-1 8 0 0,2-2-8 0 0,-4-1 8 0 0,-1 0-16 0 0,-5-1 8 0 0,1-4 0 0 0,-4-1 0 0 0,-2-6 0 0 0,-3-1 0 0 0,0-4 0 0 0,1-3 0 0 0,-2-1-8 0 0,4 0 8 0 0,-1 1 0 0 0,5-1 0 0 0,-2 1 0 0 0,4-1 0-111-113,1 2 0 111 113,2 0 8-102-103,5 1-8 102 103,1 0-8-82-84,4 2 8 82 84,3 3 8-72-75,3 0-8 72 75,5 4 0-63-66,2-1 0 63 66,3 5 8-54-56,2 4-8 54 56,3 1 0 63 66,4 4 0-63-66,-2 3 8 54 56,-1 2-8-54-56,3 3-8-63-66,-2-1 8 63 66,1 4 8-54-56,-1-1-8 54 56,2 1 8-45-47,-3-3-8 45 47,3 3 8-44-47,-2-2-8 44 47,-1-2 8-36-38,-1 0-8 36 38,-4-1 8 80 85,-2-2-8-80-85,-3 0 0 72 75,-5-1-8-72-75,-1-3 16 63 66,-4 1-8-63-66,-3-2 0 54 56,-1-1 0-54-56,-1 0 8 45 47,-3-2-8-45-47,0 0 0 37 37,0 0 0-37-37,-4 0 8 36 38,-1-2-8-36-38,-2-3 8 28 28,-3-1-16-28-28,-1-2 16 27 28,-2-2-8-27-28,0-1 8 28 28,2-4-8-28-28,-2 1 8 18 19,1-4-8-18-19,1-1 8-92-94,2-2-8 92 94,-1-2 8-82-84,3 1 0 82 84,0-2 0-72-75,1-1 0 72 75,4 3 0-63-66,-1 2 0 63 66,3 3 0-54-56,2 2 0 54 56,0 4 0-45-47,2 1 0 45 47,0 2 0-150-160,2 3 0 150 160,0 1 0-131-141,0 0 0-270 50,0 3 0 401 91,2 1 0-364-85,-1-2 0 364 85,1 2 0-298-72,0 0 0 298 72,0 2 8-263-66,2-2-8 263 66,-1 1 0-230-59,1-1 0 230 59,3 4 8-198-52,1-1 0 198 52,3 2 0-165-45,-1-1 8 165 45,1 5-8-156-36,0 0 0 156 36,1 2 0-133-39,-1 2 0 133 39,0 3 0-124-29,-1 1 0 124 29,-3-1 16-5 93,1 1-16 5-93,-1 0 8-11 83,-1 0-8 11-83,-1-1 0 4 72,-1 0 0-4-72,-2-1 16 95 186,0-1-16-95-186,-2-2 8 73 157,1-1-8-73-157,-1-3 8 59 138,0 0-8-59-138,0-3 0 69 117,-2 0 8-69-117,0-2 0 61 107,-2-1 0-61-107,2-1 8 54 98,0-1 0-54-98,0 0 0 39 79,0-1-8-39-79,0 1 8 31 69,0 0-8-31-69,-2-2 0 22 59,0-3 0-22-59,0-4 8 24 60,-3-6-8-24-60,-3-4 8 15 50,1-5-8-15-50,-3-5 8 32 38,1-2-8-32-38,-1-1 0 32 38,-1-2-8-32-38,1 3 16 25 29,1 4-8-25-29,1 4 0 24 28,0 7-8-24-28,3 3 8-81-95,1 4-8 81 95,2 2 16-73-86,0 2-16 73 86,2 2 8-159-190,0 2-8 159 190,0 1 8-141-172,0 0 0 141 172,0 0-8-116-143,0 0 0 116 143,2 0 8-100-124,-2 0-8 100 124,2 1 0-90-115,0-1 0 90 115,5 8 16-302 49,7 5-16 302-49,5 5 0-255 43,0 3 0 255-43,0 6 0-231 41,-2 2 0 231-41,-2 0 0-121 154,-3-3 8 121-154,-3 0-8-113 133,-1-5 0 113-133,-5-2 0-97 121,1-3 0 97-121,-2-1 0-87 99,0-3-8 87-99,0 0 8-69 88,-2-3 0 69-88,0 3 8-52 75,0-3-16 52-75,-2 1 8-60 67,2-2 0 60-67,-2 0 0-34 64,2-1-8 34-64,-2-1 8-41 54,0-1 0 41-54,2-2 0-49 45,0 0-8 49-45,-2-1 8-24 43,2 0-8 24-43,0-1 8-30 33,0-1-8 30-33,-1 0 16-31 33,-1-1-16 31-33,-4-6 8-12 22,-5-6-8 12-22,-1-6 8-11 21,-3-5-8 11-21,-2-9 8-12 21,0 0-8 12-21,3-4 8-12 22,1 0-8 12-22,2 3 8-19 11,3 3-8 19-11,0 7 8-103-104,5 3-8 103 104,1 5 8-96-94,0 5-8 96 94,2 1 16-87-85,2 3-8 87 85,-2 1 0-48-68,2 1-8 48 68,1 0 8 176-208,-1 1 0-176 208,2 0 0 161-186,0 1 0-161 186,0 1 16 122-164,0 1-16-122 164,1-1 8-100 9,-1 2-8 100-9,4 2 0-99 8,-1-1 0 99-8,3 3 16-75 6,3 2-16 75-6,0 2 0-75 6,3 3 0 75-6,-1 2 8 6 122,-2 3-8-6-122,0 2 0 24 110,-3 0 8-24-110,-4 3 0 11 91,-1 0-8-11-91,-1 0 0 4 82,-2-4 0-4-82,-2 1 8-3 71,0-2 0 3-71,0-1-8 15 60,0-1 0-15-60,-2-1 0 16 60,2-2 0-16-60,-2 2 0 9 51,0-1 0-9-51,0-4 0 2 40,2 0-8-2-40,-1-2 8 86 157,1-1 8-86-157,0-2-8 72 137,0-1 0-72-137,0-1 8 67 128,0 1 0-67-128,0-2 8 79 106,0 2-16-79-106,0-2 8 73 96,0 0-8-73-96,-2-4 8 59 78,-4-2 24-59-78,-2-5-8-37-49,1-4 8 37 49,-7-9-8-37-48,-1-8 0 37 48,0-2-8-29-39,2-1 0 29 39,1 4 8-22-28,3 5-8 22 28,5 5 0-21-29,0 4 8 21 29,4 5 0-22-29,0 4-8 22 29,2 2 0-14-20,0 1-8 14 20,0 2 16-15-19,0-1-16 15 19,2 1 8-14-19,-1 2-8 14 19,3-3 16-14-20,-2 1-16 14 20,0 0 0-8-9,1 1 8 8 9,-1-1-8-7-10,0 2-16 7 10,0 1 0-7-10,-2-2 0 7 10,1 2 0-7-9,-1 2 0 7 9,2-2 0-7-10,0 1 0 7 10,2 4 0-7-9,-1 1-8 7 9,3 2 8-7-10,0 2 0 7 10,-3 3 0 0 0,3 3 0 0 0,-2 3 0 0 0,-3 1 0 0 0,1-1-8 0 0,-4-1 8 0 0,2 0 0 0 0,-4-4 0 0 0,2-3-16 0 0,-2-1 16 0 0,0-2 0 0 0,1-1 0 0 0,1-4-8 0 0,-2 0 8 0 0,2-1 0 0 0,-2-2 0 0 0,2 0-8 0 0,-2 0 8 0 0,-2-2 0 0 0,-9-9 0 0 0,-10-12 0 0 0,-6-6 0 0 0,-1-3 0 0 0,-2-2 0 0 0,3 3 0 0 0,3 2 0-92-126,3 2 0 92 126,6 5 0-77-106,5 4 0 77 106,3 3 0-70-97,3 2 0 70 97,2 5 0-62-87,2 0 0 62 87,2 3 0-54-77,0 2 0 54 77,2 0-19143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75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697 394 10040 205799 58380,'0'0'0'77'-142,"0"0"0"-77"142,0 0 0 69-131,4 0 288-69 131,-1 2 0-63-218,3-1 0 63 218,2 1 8-51-189,1 1-176 51 189,3 0 0 41-313,1-1 0-41 313,0 3 8-1-525,-1-2 160 1 525,-3 0 8-9-458,-1-1 0 9 458,-3 0 0-200-364,-1-1-184 200 364,-4 1 16-271-419,0-2-16 271 419,-2 0 16-341-477,-1 1-16 341 477,-3-1-8-290-414,-2-1 8 290 414,-3-1 0-231-116,-6-3-48 231 116,-6-1 8-199-102,-6-5-8 199 102,-3-1 8-311 200,0-2-56 311-200,-2-2 8-275 172,-1-2 8 275-172,-1 0-8-139 266,0-1-8 139-266,-2 0 8-123 232,2-2-8 123-232,0 0 8-91 453,4 0-24 91-453,1 1 0-79 399,4 1 0 79-399,3 3 8 28 461,1 0-8-28-461,4 3 0 22 401,0 0 0-22-401,6 5 16 9 351,3 2-16-9-351,3 1 8 5 311,5 3 0-5-311,2 1 0 1 271,3 1-8-1-271,5 0 8 7 238,2 3 0-7-238,5 0 0 12 206,4 5-8-12-206,5 2 0 11 186,3 1 0-11-186,3 5 8 0 156,5 2-8 0-156,1 3 0 8 145,2 3 0-8-145,2 0 16 7 124,-2 2-16-7-124,-2-2 0 5 103,-2-1 0-5-103,-3-1 0-3 95,-5-3 0 3-95,-1 1 0 4 83,-4-2 0-4-83,-4-4 0-5 74,-4 1 0 5-74,1-4 0 3 62,-7 0 0-3-62,-1-3 0-5 53,-2 0 0 5-53,-4 0 0 94-101,-2-1 0-94 101,-2-2 0 86-90,-2-1-16-86 90,1 0 16 78-78,-1-3-8-78 78,-2 1 8 70-66,1-2-8-70 66,-5-2 8 54-62,3 1-8-54 62,-6-4 8-35 101,-4-2-24 35-101,-2-2-8-36 80,-4-3 8 36-80,-4-1 8-37 80,-3-1-8 37-80,0-2 8-29 69,-4-3 0 29-69,-1-4 0-22 56,1-1-32 22-56,2-4 16-30 48,2-1-16 30-48,-2-3 16-14 44,1 2-8 14-44,1-1 16-24 36,-2 2-16 24-36,1 2 16-23 36,1 2-16 23-36,5 3 16-6 33,3 1-16 6-33,3 3 16-121-82,8 2 0 121 82,3 2-8-225-188,8 2 8 225 188,4 6 8-86-307,8 1-16 86 307,3 5 8-177-124,4 3 0 177 124,8 4 0-142-108,3 4 0 142 108,5 3 8-233-207,1 3 0 233 207,2 2-8-205-181,2 2 24 205 181,0 0 0-81-47,0 0 0 81 47,0 3 0-166 103,0 0 0 166-103,-2 0 0-49-54,-2-1 0 49 54,-3 1 0-135 97,-3-1 32 135-97,-5-3-8-128 85,-4 0 0 128-85,-4-2 16-97 79,-1-2-24 97-79,-5 0 8-89 68,-3-3 0 89-68,-2 0 0-81 56,-4-1 104 81-56,0 1 0-65 52,-4-1-8 65-52,0-3 16 138 7,-2-1-64-138-7,-1 0 0 121 10,-1-1 0-121-10,0-1 8 106 13,-1 1 56-106-13,-1-2 8-9 157,1-2 0 9-157,-1 0 0-8 136,1-1-64 8-136,-1-2 0-9 116,-1 0 0 9-116,2 0 0 91-47,-3-4 48-91 47,1 1 8 82-35,-1-2 0-82 35,-1-3-8 82-35,-2-1-56-82 35,-2-4 8 65-33,-2-3-8-65 33,-2-2 16 49-29,2-3 8-49 29,-2-3 0-57 124,2-2 7 57-124,0-1 1-48 113,0-2-40 48-113,0 0 0-42 101,0 0 0 42-101,0 1-8-41 80,2 4 16 41-80,-2 3 0-25 77,2 2 0 25-77,-1 1 16-17 65,5 5-48 17-65,2 0 16-26 57,1 5-16 26-57,4 3 16 84-98,5 2-8-84 98,-1 2 8 75-86,2 2-8-75 86,2 1 8 66-74,7 1-16-66 74,6 3-8 50-72,4 1 0-50 72,4 3 16 41-59,4 2-8-41 59,3 3-8 48-50,2 4 8-48 50,3 2 0 33-48,3 3-8-33 48,2 4-8 40-38,1 1 0-40 38,-1 0 16 25-36,-2 0-16-25 36,0 0 0 32-27,-5-3 8-32 27,-3 1-8 16-23,1 5 16 0-1,-5 0-24-16 24,-1-1 8-84-130,-6 0 0 84 130,-6-2-8-67-113,-1-5 0 67 113,-7-2 0 36-246,-1-4-8-36 246,-4-5 16-79-328,-2-3-8 79 328,-5-4 0 44-174,-3-4-16-44 174,-1-2 0 232 71,-3-4 0-232-71,-5-4 0 309 172,0-1 0-309-172,-5-6 0 271 146,-1-4 0-271-146,-5 0 0 240 132,-1-4 0-240-132,-3-1 0 217 104,-2 0 0-217-104,-4-1 0 193 98,2 0 0-193-98,-2-1 0 161 84,2-1 0-161-84,2-2 0 153 75,-2 0-8-153-75,2-2 8 119 60,0-1 0-119-60,-1 3 0 111 51,3 0-8-111-51,4 5 8 96 55,1 3 0-96-55,5 3 0 86 46,5 5-8-86-46,5 3 0 78 37,5 2 0-78-37,3 5 8-40-76,6 1-16 40 76,2 2 8-47-65,2 2 0 47 65,7 3 8 71 49,6 1-24-71-49,8 6-8 61 40,7 0 8-61-40,2 5 0 62 41,8 7-24-10-10,2 3 24-52-31,0 2 0 53 31,-4 0-56-53-31,-2-1 8 44 23,-2-3-8-44-23,-4 1 8 44 23,0-5 24-44-23,-1-2 0 18 17,-4-1-8-18-17,-5-2 16 18 17,-1-1-40-18-17,-4-2 8 19 18,-1-1-16-19-18,-5 1 16 18 17,-3 0 24-18-17,-5-1-8 9 9,-3-1 0-9-9,0-2 16 10 8,-3 1-56-10-8,-1 0 8-68 161,-2-1 0 68-161,-2 0 0-71 141,-1-3 24 71-141,-2-1 8 31-27,-1-4-8-31 27,-3 1 17 31-28,0-4-17-31 28,-2-1 0 31-27,-2-2 0-31 27,1-3 8 24-15,-2-1 16-24 15,1-3-8 24-16,-2-2 0-24 16,2-1 16 135 89,-2 1-24-135-89,0-4 8 110 83,0 0-8-110-83,2-1 0 101 74,-4-2 8-101-74,2-1 16 92 66,-4-3-8-92-66,1 0 8 83 57,-3-1-16-83-57,2-3 8-50-64,1 1-8 50 64,1 1 16-40-55,2 1-8 40 55,4 4 16-31-47,2 2-16 31 47,5 4 16-21-38,3 5-16 21 38,3 1 16-236 7,4 4-8 236-7,2 3 0-210 10,3 1 8 210-10,5 2 0-406-213,1 3-8 406 213,6 2 16-241-79,4 2-24 241 79,8 4 16-213-73,5 3 0 213 73,0 2-8-179-60,4 5 8 179 60,-2 4 0-152-54,0 0-8 152 54,3 3 16-144-46,0 2-8 144 46,1-1 0-117-40,2-1 8 117 40,0-1 0-202 111,-2 1 0 202-111,-2-3-8-84-47,-6 1 8 84 47,-3-2 0-68-50,-4 2-8 68 50,-5 0-8-60-41,-4-2 8 60 41,-3 0-8-50-32,-5-3 8 50 32,-3-2 8-51-32,-3-4 0 51 32,-6-4-8-41-24,-1-3 0 41 24,-3-3 8 68 91,-3-3-8-68-91,-5-6 8 164 189,-3-2 0-164-189,-7-5 0 250 16,-3-4-8-250-16,-3-2 8 208 13,-6-4-16-208-13,0-2 0 183 7,0-1 0-183-7,0 0 8 274 114,0 0-8-274-114,4-1 8 242 100,-1 3-8-242-100,3 1 16 217 94,0 2-16-217-94,-1-1-8 184 79,3 1 8-184-79,3 1 0 176 70,1 2 8-176-70,5 0 0 245-91,6 5-8-245 91,3 1 8 211-86,5 2-48-211 86,3 3 0 186-70,2 2 0-186 70,2 1 0 152-63,4 2 16-152 63,1 0 16 145-52,5 0-8-145 52,3 3 0 112-45,6 2-72-112 45,4 3-8 23 112,4 2 0-23-112,-1 3 16 21 91,1-2 32-21-91,0 4 8 109-66,-5-2 0-109 66,1 1 0 76-58,0 2-24-76 58,-4-1 8 86-50,0-1 0-86 50,2 1 0 69-47,-2-1 24-69 47,0 1 8 53-43,-2-1-8-53 43,0 2 16 45-31,-2 0-64-45 31,-1-1 8 46-31,-5 1-8-46 31,1 0 16 30-28,-3 2 24-30 28,-3-2 8 38-19,0-2 0-38 19,-2 1 0 39-19,-4-2-48-39 19,0-2 0 23-16,-4-1 8-23 16,-1-2-8 23-15,-1-2 40-23 15,-1-1 8 22-16,-3-2 0-22 16,-1-3 0 7-12,-2-3-8-7 12,-2-3 0-62 141,-2-2 0 62-141,-2-4 8-66 120,2-2 8 66-120,-2-2 16-60 109,2-5-8 60-109,0-2 0-37 92,0-1 0 37-92,2 0 0 70 187,-2-2-8-70-187,0 2 16 67 166,0 1 0-67-166,0 2 8 65 146,1 2-8-65-146,1 1 8-57 22,2 4-8 57-22,2-1 16-67 15,5 1-16 67-15,4 4 16-50 11,2 1 0 50-11,4 2-8-50 10,4 2 8 50-10,2 2 8-51 11,3 1-8 51-11,2 4 8-33 7,3 0 0 33-7,3 4 0 94 118,0 1-8-94-118,0 1 8-44-1,2 1 0 44 1,-4 3 8-26-5,2 0-8 26 5,0 1 0-27-5,-2 2 0 27 5,0 1 8-27-5,-2-2-8 27 5,0 3 8 57-150,-1-1 0-57 150,-3 0-8 50-138,0 2 8-50 138,-3-1 0 52-117,-2 1 0-52 117,-2 0 0 44-106,-4-1 0-44 106,-2-2 0 37-93,-4-1 0-37 93,-2-1-8 31-80,1-1 8-31 80,-3-3 0 23-69,-1 1 0-23 69,-1-2 8-63 88,1 0-8 63-88,0-3 0-47 84,1-2 0 47-84,-1-3 8-40 73,1-2-8 40-73,-1-1 8 83 162,-1-3 0-83-162,1-2 0-8 299,0-2-16 8-299,-3-4 16 68 113,-1-3 0-68-113,-2-2 0 66 93,0-3-8-66-93,0-1 8 56 84,0 0 0-56-84,-2 1 0 47 75,0 1-8-47-75,1 0 8 126-91,3 2 0-126 91,2 1 0 119-79,2 2 0-119 79,3 0 0-37-174,2 1 0 37 174,2 2 0-33-152,3 0 0 33 152,2 4 0-29-132,1-1 0 29 132,2 4 0-10-115,4-1 0 10 115,-1 4 0-16-103,1 0 0 16 103,1 1 0-13-82,5 2 0 13 82,-1 2 0-4-74,4 3 0 4 74,0 1 0-19-70,0 2 0 19 70,2 2 8 118 49,-1-1 0-118-49,1 4 8 108 40,-2-1-16-108-40,-2 1 8 82 34,0 1 0-82-34,-2 1 0 83 35,-3-1 0-83-35,-1 1 0 73 27,-1-1 0-73-27,-2 1 16-21 175,-2 1-16 21-175,-3-2 0-25 155,1 1 0 25-155,-4 1 0-13 131,1 0 0 13-131,-1-2 8-6 118,-4-1 8 6-118,0 0-8-97 256,0-2-8 97-256,-1 1 8 4 74,-1-3-8-4-74,1-1 16-90 212,-1 0-16 90-212,-1-3 8 78 550,-1 0-8-78-550,1-3 8 213 587,-1-4 0-213-587,1-1-8 57 407,-3-2 0-57-407,-1-1 8 17 104,-4-4-16-17-104,-2-3 8 102-65,-2-1 0-102 65,-2-4 0 83-60,0 0-8-83 60,2-1 8-64-159,2 1 8 64 159,2 0-8-60-138,2 1-8 60 138,2-1 0 47-268,3 2 0-47 268,4 1 0 42-234,1 2 0-42 234,3 4 0 27-210,4-1 0-27 210,2 2 0-113-286,3 3 0 113 286,1 0 0-309-200,1 1 0 309 200,5 2 0-258-180,-1 0 0 258 180,6 2 0-429-110,2 2 0 429 110,2 1 0-389-99,1 0 0 389 99,1 4 0-333-90,-2-1 0 333 90,2 2 0-383 67,-5 2 0 383-67,1 1 0-243-88,-4-1 0 243 88,-1 1 0-206-75,-3 0 904 206 75,-4 1 16-178-71,-1-3-16 178 71,-2 3 8-251 92,0-3-784 251-92,-5-1 0-134-69,1-1-8 134 69,-4-1 8-107-63,1 2 96 107 63,-1-1 8-98-55,-2-1-8 98 55,2-1 16-182 98,-2 2-136 182-98,0-3 8 164 158,0 1-8-164-158,-1-2 8 147 140,-1-1 40-147-140,2-2 0 242 227,-1 0 0-242-227,-1-3 8 217 201,0-2-80-217-201,-3-5 8 191 174,-1-1-8-191-174,-3-5 16 173 156,1-3-8-173-156,-1-1 8 146 131,-2-2-8-146-131,2-1 15 137 121,-1 1-55-137-121,3-3 16 220-54,1 3 0-220 54,5-1 0 184-48,-1 4-24-184 48,4 0 0 176-35,6 1 8-176 35,4 3-8 50 117,1 3-8-50-117,4 0 0 138-49,3 3 0-138 49,1 2 0 121-46,0 4-24-121 46,2 1 0 112-34,-2 6 0-112 34,0 0 8 95-31,2 3-8-95 31,0 1 0-54-138,0 2 0 54 138,2 1 0-52-117,2 2-8 52 117,0 1 8 46-254,-1 1 0-46 254,3 1 0-46-76,-2 2-8 46 76,0-2 16-36-67,-4-2-16 36 67,0 2 8-42-55,-4-1-8 42 55,0-2 8-32-46,-3 0-8 32 46,-5-1 8-23-38,1 1-8 23 38,-4-1 8-23-38,-3 0-8 23 38,1 0 8-12-29,-2-1-8 12 29,-2-1 0 116 82,1-2 0-116-82,-3 0 8 3 223,2 0-8-3-223,-2-3 0 8 190,2 0 0-8-190,-2-2 8 5 169,1-2-8-5-169,-1-1 8 1 149,0-1-8-1-149,-7-7 16-1 128,-7-7-16 1-128,-2-4 8 85-39,-5-5-8-85 39,-4-2 8 85-39,1-5 0-85 39,-1-1 0 77-27,3-2 0-77 27,1-1 8 60-23,4-2 0-60 23,2 3-8 59-23,4 0 0-59 23,1 3 8 42-20,7 4 8-42 20,1 6 16 42-19,2 5-8-42 19,4 5 8 42-20,2 4-24-42 20,2 2 16-184 29,0 4-8 184-29,2 1 0-157 32,3 1 32 157-32,1 1 0-44-129,3 1-8 44 129,10 4 8-42-108,7 1-16 42 108,6 3-8-168-200,2 4 8 168 200,-2 1 0-147-182,1 3 16 147 182,-5 2 0-115-156,-4 0-8 115 156,-1 1 8 4-33,-2 1-16-4 33,-4-2-8-112-136,-2-2 8 112 136,-2 2 0-92-118,-2-3 0 92 118,-2 0-8-197-214,-1-2 8 197 214,-3 0 0-183-184,1-2-8 183 184,-5-1-8-171-418,-1 0 0 171 418,0 2 16-156-369,-4-2-24 156 369,0-1 16-440-382,-2 0-8 440 382,-2-1 0-387-342,0-1 0 387 342,1-4-8-337-298,-1 1 0 337 298,-2-4 8 17-192,0-2-8-17 192,3-1 0 18-170,-3 0-8-18 170,-2-3 8-70 4,-1-5-8 70-4,-4-5 0-55 0,-5-3 0 55 0,-1-5 16 56 114,-1-5-24-56-114,-5-1 0-37 247,2-4 0 37-247,-2-1 8-32 215,1-3-8 32-215,1 1 0 59 41,4 0 0-59-41,2 2 8 50 32,3 4-8-50-32,5 6 0 51 32,3 3 0-51-32,4 6 0 26 26,2 3 0-26-26,2 4 0-87-87,0 1 0 87 87,0 3 0-78-79,4 1-8 78 79,-3-1 0-60-61,3 0 0 60 61,4 2-8-249-25,1 0 8 249 25,2 0 0-225-19,3 2 0 225 19,3 1 8-184-17,-2 2-16 184 17,2 1 8-265 134,0 2 0 265-134,-4 2 0-227 115,-2 0-8 227-115,-1 1 8-98-45,-1 0 0 98 45,-3 2 0-88-35,-1 2-40 88 35,-1-2 8-174 115,0 1-8 174-115,-3 1 8-151 99,3-2 0 151-99,-2 1 8-137-172,-2 1-8 137 172,0-1 16-17-38,0 2-32 17 38,-2-1 8-16-39,0-1 0 16 39,0-1 0-8-30,0 0 16 8 30,0 0-8 85-170,0-2 8-85 170,0-1-8 61-156,0-1 8-61 156,0-2-8 60-136,0-1 8-60 136,0-1-8 60-114,0-2 16-60 114,0 1-8 148 3,0-3 8-148-3,0 1 0 133 7,0-1-8-133-7,0-1 8 118 9,0 0 0-118-9,0 0-8 201 118,-2 0 8-201-118,2-1 8 170 103,-2-2-8-170-103,-4-7 8 58 238,-3-9-24-58-238,-3-6 0 66 207,-1-5 8-66-207,-2-9-8 40 179,-1-1 8-40-179,3 0 0 40 160,2 3 8-40-160,3 6-8 39 138,2 8 0-39-138,3 7-8 38 118,3 3 8-38-118,-2 5 8 29 110,2 2-8-29-110,2 3 8 29 88,-2-1 0-29-88,2 1-8 20 80,-2 0 8-20-80,1 0-8 11 71,-1 0 8-11-71,2-1 8-84-47,0 1-16 84 47,-2 0 16-273-1,2 1 0 273 1,0-1 0-256-5,0 1-8 256 5,0-1 8 9 1522,-2 2 0-9-1522,2 1 0-117 1225,0 0-8 117-1225,0 0 8-121 1080,1 0 0 121-1080,1 3 8-387 987,4 2-8 387-987,-1 1 8-234 719,3 4-16 234-719,1 1 16-215 621,1 2-8 215-621,1 5 8-211 546,-3 1 0 211-546,1 2 0-194 479,-2 3-8 194-479,1 2 8-164 422,-2 1 0 164-422,-1-1 0-153 368,1 0 0 153-368,-3-2 0-270 215,-1-3 0 270-215,0-2 0-235 177,0-3-16 235-177,0-1 16-202 163,-2-4 0 202-163,-2-1 0-201 140,1-4-8 201-140,-1-1 8-166 126,0-2-8 166-126,0-1 8-163 103,0-2-8 163-103,-1 0 8-125 89,1 0 0 125-89,0 0 0-103 85,-2-3 0 103-85,-2-1-8-88 74,0-4 8 88-74,-5-13 0-99 64,-5-14 0 99-64,-1-10 1-85 51,-2-2-1 85-51,4 0 0-267 199,-1 4 0 267-199,5 8 0-31 24,1 2-8 31-24,3 11 16-217 170,1 4-8 217-170,2 5 8-215 149,2 3 0 215-149,0 4 0-176 134,0 1-8 176-134,2 0 8-172 112,-2 4 0 172-112,2-2 0-132 98,0 1 0 132-98,-1 0 0-116 85,1 1 0 116-85,0-1 0-127 75,-2 2 0 127-75,2-2 0-101 73,0 2 0 101-73,2 4 0-204-62,2 1 32 204 62,1 4-8-168-56,3 1-1 168 56,-1 4 17-157-46,3 2-24 157 46,-1 2 8-123-40,-2 2 0 123 40,-1 0 0-113-30,0 1 24 113 30,-3 0-8-112-30,-1-1 8 112 30,-2 1-8-78-23,0-2-8 78 23,-2-1 0-78-24,0-1 8 78 24,-2 0-8-77-23,2-1 40 77 23,-2-3 8-43-17,-2-2 0 43 17,2-2 0-43-16,1 0-32 43 16,-1-3 8-43-17,0-3 0 43 17,0 0-8-34-7,0-1 0 34 7,0 0 8-34-7,2-1-8 34 7,-2 1 8-34-7,0-2-16 34 7,-2-2-8-34-7,3 2 8 34 7,-7-9 0-34-7,-7-11-8 34 7,-2-6 0 100 114,-4-6 8-100-114,-4-6-8 85 95,0-3-8-85-95,1 3 8-34-38,3 4-8 34 38,5 8 0 77 86,7 7-8-77-86,1 4-8 69 76,6 6 0-69-76,1 2 8-281 99,2 2-8 281-99,1 0 0-240 84,2 2 0 240-84,2 0 16-215 82,1 1-24 215-82,1 1 8-199 69,0 1-18103 199-69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76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508 441 8136 210285 67145,'0'0'0'0'0,"0"0"0"0"0,0 0 0 0 0,0 0 288 0 0,-2 1 0 0 0,-2-1 0 0 0,-2 0 0 0 0,1 0-168 0 0,-3-1-8 0 0,-2-1 8 0 0,1 1 0 0 0,-1-4 200 0 0,-1 0-8 0 0,1-1 0 0 0,-3-3 16-103 166,0 0-208 103-166,0-4 8-89 141,-1 0 0 89-141,1-1 0-82 128,-2-3 128 82-128,0 1 8-74 115,-5-3-8 74-115,1 0 16-67 103,-1-2-168 67-103,-1 0 16 51-77,0-2-8-51 77,0 2 8 41-64,0 0 8-41 64,0 2-8-122-165,4 3 8 122 165,4 0 8-116-143,1 3-64 116 143,5 3 8-109-122,3 1-8 109 122,2 2 8-458-581,2 2-32 458 581,2 2 8-393-514,0 1-16 393 514,1 1 16-334-447,5 2-24 334 447,2 1 8-293-388,1 0-8 293 388,4 2 8-48 20,6 1-16 48-20,6 3 8-156 184,1 2-8 156-184,1 1 8 15 270,1 4-8-15-270,-1-1 0-138 125,-1 2-8 138-125,-1 2 16-111 109,-2 0-8 111-109,-3 0 0-102 96,1-1 8 102-96,0-1 0-95 84,-2 2-16 95-84,0-3 16-86 71,-4-1-16 86-71,0 1 8-66 67,-2-2 0 66-67,-3-2 0-58 54,-3-3 0 58-54,-1 0 8 88 157,-6 0-16-88-157,0-3 0 86 137,-2 0 8-86-137,-2-1 0 62 119,0 0 16-62-119,0-3 8-89-5,0 1 0 89 5,-2 0 0-89-5,2-2-16 89 5,-3 0 0-56-1,1 0 8 56 1,-4-2-8-55 0,-1-1 40 55 0,-7-2 0-55-1,-3-3 0 55 1,0-3 8 103 111,-3-2-32-103-111,1-2 8 102 90,-2-4-16-102-90,0-1 16 90 82,0 0 0-90-82,0-5-8-57 228,-1 1 8 57-228,-1-2 8 85 39,-2 1-24-85-39,1 2 0 85 39,1 1 0-85-39,-2 2 0-113-77,1 2 0 113 77,3 4-8-88-60,2-1 8 88 60,6 3 0 48-216,3 2-8-48 216,3 3-8-147-561,3 1 0 147 561,4 3 16-392-436,2 1-24 392 436,0 1 16-481-493,4-1-8 481 493,0 2 0-649-385,4 2 0 649 385,1 1-8-546-340,4 0 0 546 340,6 2 7-479-298,4 1-15 479 298,4 1 8-276 113,1 2-8 276-113,1 1 0-103 199,1 3 0 103-199,-1-2 0-227-194,-1 2 0 227 194,1 2 0-193-168,-3 1-8 193 168,1 0 8-301-266,0 2 8 301 266,-1 1-8-18 257,1 0-8 18-257,0 2 8-129 117,-3-1-8 129-117,1 2 8 0 212,-4-1-8 0-212,-2 0 0 19 187,-4-3 0-19-187,-2 1 0 142 273,-1-3 0-142-273,-5-1 0 103 238,-1-1 0-103-238,-4-3 0 503 277,-2 1 0-503-277,-2-4 0 175 291,0-2 0-175-291,-3 1 0 156 251,-1-4 0-156-251,0-2 0 147 221,-1 1 0-147-221,-5-2 0 138 191,-3-3 0-138-191,-4 0 0 105 165,-2-2 0-105-165,-2-3 0 105 143,-2 1 0-105-143,1-2 0 371 77,-1-1 0-371-77,0-1 0 51 121,1-1 8-51-121,1 0 0 29 102,0-3 0-29-102,-2-1 0 182 196,1-2 8-182-196,-1 0-8 454 127,0-1 0-454-127,0 0 0 229 4,-1-1 16-229-4,-1 1 16 194-2,4 0-8-194 2,2 1 8 301-162,1 4-16-301 162,4 1 0 117-249,3 3 8-117 249,3 4-8 182-643,5 1 8-182 643,1 3 0 148-560,2 1-8-148 560,2 2 16-34-591,0-1-24 34 591,2 0 16-34-513,0 2-8 34 513,5-1 0-27-450,9 4 0 27 450,8 2 0 20-133,5 2 0-20 133,3 4 8-45 301,2 2-16 45-301,4 4 16-42 268,-1 2 0 142 69,-1 2-16-100-337,-4-1 0 96 296,-2-3 0-96-296,-1 2 8 70 258,-2-3-16-70-258,-3-2 8-66 121,1 0 0 66-121,-4-3 8 85 212,0 0-24-85-212,-4 0 8 70 183,-2 0-8-70-183,-2 0 8 69 161,-5 0-8-69-161,0 0 8 44 144,-6-2-8-44-144,-1 2 8 41 123,-2-4-8-41-123,-1 1 0 201 213,-2-4 0-201-213,-2 1 0 178 196,-1-2 0-178-196,-1-4 0 165 166,0 1 0-165-166,-3-4 0 141 149,-4-1 0-141-149,-2-2 0 138 127,-2-1 0-138-127,-2-2 0 113 110,-2-3 0-113-110,0-2 0 88 94,-2-3 0-88-94,1-1 0 75 85,-3-2 0-75-85,-1-2 0 85 72,-3-1 0-85-72,-1-3 0-89-38,-6 0 0 89 38,0-1 0-89-38,0-3 0 89 38,2 1 0-76-30,1 1 0 76 30,5 1 0-75-30,3 4 0 75 30,5 2 0-62-21,4 4 0 62 21,7 3 0 69-178,3 2 0-69 178,3 5 0 51-153,5 2 0-51 153,0 3 0-155-509,4 1 0 155 509,-1 0 0-138-444,7 3 0 138 444,1 0 0-14-545,6 4 0 14 545,8 1 0-124-324,5 3 0 124 324,7 4 0-56-22,1 1 0 56 22,3 5 8 100 89,-1 0-8-100-89,0 0 0 89 81,-2-1 0-89-81,-3 3 8 78 71,-1 1-8-78-71,-2-3 0 65 64,0 0 0-65-64,-1 0 8-34 215,-3-3-8 34-215,-1-1 0-51 185,-2-2 0 51-185,-4 1 16-36 160,-4 0-16 36-160,-2-1 0 124 250,-4-1 0-124-250,-5 2 8 109 220,-2-1-8-109-220,-4 1 0 93 191,-2-2 0-93-191,-4 1 8 91 169,0-2-8-91-169,-3-4 0 87 148,-1 0 0-87-148,-1-3 0 84 128,-2-3 0-84-128,-2-1 0 57 110,-3-4 0-57-110,-1-3 0 67 97,-1-3-8-67-97,-3-1 8-75 247,0-4 0 75-247,-2-3 0-73 213,0-2-8 73-213,1-1 8-57 188,-1-1 0 57-188,-3-1 0-38 162,-1 0-16 38-162,-1 0 16 69-13,-3 2 0-69 13,1-2 0 69-13,-2 2-8-69 13,1-1 8 166-176,5 1 0-166 176,3 3 0 145-149,6 0-8-145 149,4 3 8-29-239,4 2-8 29 239,5 3 8-34-203,2 1-8 34 203,2 4 8 62-344,2 0 0-62 344,2 1 0-2-563,2 2-8 2 563,2 0 8-165-595,-1 2 0 165 595,5-1 0-134-522,5 4-8 134 522,6 3 8-117-458,4 2 0 117 458,5 1 0-153 20,0 2-8 153-20,1 2 8 26 126,-1-2 0-26-126,-1 3 0 34 114,-1-2-16-34-114,-1 1 16 29 92,-2 1 0-29-92,-1-2 0 17 85,-1 2-8-17-85,0 2 8 26 71,0 0 0-26-71,2 0 0 13 63,-5 1-8-13-63,1 0 8 1 55,-2 1 0-1-55,-2 0 0-98 206,-1 0 0 98-206,-7-1 0-83 182,-1-1 0 83-182,-4 0 0-67 156,-4-6 0 67-156,-2 0 0-60 143,-6-4 0 60-143,-1-2 0-65 123,-7-3-8 65-123,-3-3 8 118 207,-3-1-8-118-207,-3-4 8 94 191,-2-1-8-94-191,2-4 8 77 161,-1-1-8-77-161,-1-1 8 74 140,-1-2-8-74-140,-1-2-8 84 127,1 0 8-84-127,-5-2 8 57 110,1 0-8-57-110,-2 0 0 159-64,2 2 0-159 64,1 0 8 150-52,3 2-88-150 52,3 1 8 127-47,6 0-16-127 47,2 2 16 105-43,5 1 16-105 43,5 4 16 82-39,1-1-8-82 39,6 2 0-79-139,2 2-48 79 139,2 1 0-73-118,1 1 8 73 118,3-1 1-59-110,3 4 31 59 110,3-1 0 54-254,3 3 0-54 254,2-1 0-70-63,6 3-16 70 63,-1 1 8-57-55,5-1 0 57 55,-1 2 0 125 63,1 0 24-125-63,-3 0 0 113 55,-1 2-8-113-55,-2 0 16 100 45,-2-1-16-100-45,-4 3 8-32 195,0-1 8 32-195,-4 0-8-16 169,1 2 16 16-169,-5-2-8-21 149,1 1 8 21-149,-5-3 0 249 83,-1 1 0-249-83,0 0 0 223 65,-2-4 8-223-65,-4 1 0 105 224,0-3-8-105-224,-2 1 16 87 194,1-2-8-87-194,-3-1 0 543 214,-2 0 8-543-214,1-2 0 473 183,-5 0 0-473-183,-1 0 8 413 162,-4-2-16-413-162,-2-1 16 375 137,0 0 0-375-137,-4-4 0 325 124,0 2 0-325-124,0-1 0 370-57,1-1 0-370 57,-3-1-8 324-48,0-1 8-324 48,0 1 0 98-148,4-4 0-98 148,1 4 0 84-122,2-1 0-84 122,1-1 8 75-109,2 2-8-75 109,4-2 8 69-96,1 2-8-69 96,3 2 8 124-246,-1-2-16-124 246,4 1 16 123-212,-1 2-8-123 212,3 1 8-86-290,0 0-8 86 290,2 3 8-68-247,2-2-8 68 247,-2 1 8-173-484,2 0 0 173 484,1 2 0-144-421,1 0 0 144 421,2 0 0-130-366,0 2 0 130 366,1 0 0-98-316,8 1 0 98 316,4 0 0-6-439,4 3 0 6 439,2 1 0-85-228,2 1 0 85 228,-3 2 0-66 219,-1-1 0 66-219,-2 3 0 122 298,0-3 0-122-298,-2 3 0 107 257,-2-3 0-107-257,-2 2 0 16 381,-3 1 0-16-381,-3-3 8 92 183,-1 1-8-92-183,-4 0 8 71 153,-3-1-8-71-153,-1-2 8 78 141,-1 1-8-78-141,-3-3 16-4 274,0 1 0 4-274,-2-1 0-6 241,-1 0 0 6-241,-5-2 8 6 216,-1 2-16-6-216,-4-2 8 80 27,-2-1-8-80-27,-4-1 8 66 19,0-1 64-66-19,2-3 8 44 24,-2 0-8-44-24,1-4 8 45 24,1-2-32-45-24,0-1-8 29 15,4-3 8-29-15,0 0 0 30 16,-1-1 0-30-16,5 1 0 30 16,2 0 0-30-16,1 2 8-164-87,3 0-32 164 87,3 1 16-147-80,0 2 0 147 80,6 1-8-117-64,0 3 8 117 64,4-1 8-103-56,-1 1-16 103 56,3 1 16-101-56,1 2-24 101 56,5-1 8 10-207,-1 0-8-10 207,4 2 8-91-445,2 0-16 91 445,2 0 16-53 36,0 0-16 53-36,2 2 16-68 27,0 0-24 68-27,-1-2 7-58-394,1 1 9 58 394,-4 1-8-37 77,4 1 32 5-13,0 0-32 32-64,-2 1 0-45 55,0-3 0 45-55,-4 1-8-26 52,-2 1 0 26-52,-2-1 16-284 100,-1-1-16 284-100,-3 1 8-246 90,-3-2-8 246-90,-2 0 16-206 81,-1-2-16 206-81,1 2 0-21 173,-4-1 0 21-173,2 1 8-6 148,-4-2-8 6-148,0-1 0-14 127,0 1 0 14-127,-1-1 8-115 273,-7-4-16 115-273,-1-4 8-8 81,-6 0-8 8-81,-2-4 8 0 68,-4 1 0 0-68,0-2 0-1 67,0 1-8 1-67,-2-1 8 7 55,3-2-8-7-55,1 1 0-180-51,0-1 8 180 51,2-3 0-142-48,0 2-16 142 48,4-1 8 131-96,1 1-8-131 96,5 1 8 108-91,1 2-8-108 91,6 2 8-250-283,2 2-8 250 283,2 3 8-280-510,2 1-8 280 510,2 3 8-411-545,-1 0-8 411 545,3 2 16-345-479,0 1-16 345 479,3-1 8-299-421,2 3-8 299 421,6 0 8-289 52,8 3-8 289-52,3 2 0-301-220,1 3 0 301 220,-1 2 8-52 176,-1 1-8 52-176,-1 2 0-186 50,-3 1 0 186-50,2 4 8-179 38,-1 0-8 179-38,-3 1 8 0 143,2-1 0 0-143,-4 3 0-6 122,0-2-8 6-122,-2-3 8 3 109,-2 0 8-3-109,-2-1-8 10 97,-2-2 8-10-97,-3-2 8-98 239,-1 0 0 98-239,-1-1 0-84 215,-4 0-8 84-215,-1-4 0-83 181,-1 1 8 83-181,-2-1-8-87 161,0-1 0 87-161,0 0 16-60 143,0-2-8 60-143,-2 0 0-64 123,2 0 0 64-123,0-3-8-57 110,0 2 0 57-110,0-4 8-48 97,-2 2 40 48-97,1-1 0-41 85,-1-1 0 41-85,-8-7 8-31 72,-7-6-24 31-72,-4-8-8-45 63,0-2 8 45-63,-3-6-8-23 59,1-1 8 23-59,2-2 0-14 47,4 0-8 14-47,3 4 16-14 46,3 2-32 14-46,3 6 16-27 39,3 2-8 27-39,3 4 8-6 34,2 5-16 6-34,0 3 16-18 25,0 3-16 18-25,2 0 8-18 25,-2 2-8 18-25,0 1 0 100-139,2 1 0-100 139,-2-1 8 102-119,0 2-16-102 119,1-1 8 71-101,-1-1 0-71 101,0 2 0-44 63,2-2-8 44-63,-2 2 8-211-47,2 0-8 211 47,2 0 0-175-43,2 4-152 175 43,1 0 0-141-39,5 3 8 141 39,-1 4 0 23 72,4 4 48-23-72,3 1 8 10 64,-1 3-8-10-64,-2 0 8 33 59,-2 2-64-33-59,0 0 0-145-60,-1-1 0 145 60,-1 2 8 32 60,-3-1 48-32-60,-1 0 8 20 51,1-2-8-20-51,-2-1 8 41 47,-2 0-32-41-47,1-2-8-257 92,-3-2 8 257-92,2 1 8-228 74,-2-2 24 228-74,0 0 8-185 67,0-2 1 185-67,0 0-1-12 166,-1-1-8 12-166,1-2 0 255 95,-2-2 0-255-95,0-1 0 105 244,2-2 16-105-244,-2-1 16 113 209,0 0-16-113-209,0-1 8 89 192,0-1 8-89-192,0 0-8 215 6,0 0 8-215-6,-2-6-8 179 0,-3-9 8-179 0,-5-6 8 156 4,1-4 0-156-4,-5-12 0 142-4,-3-7 8-142 4,4-3-8 119 0,-2 2 8-119 0,3 2 0 97 4,1 6-8-97-4,1 6 16 217-162,3 5-8-217 162,1 7 0 195-137,2 6 8-195 137,2 3 0 162-120,2 6 0-162 120,0-1 8-47-212,0 2-16 47 212,0-1 16-294-131,2 1 0 294 131,-2 1 0-265-114,2-1 0 265 114,0 2 8-236-98,-2-1-8 236 98,2 0 8-200-93,0 2-8 200 93,2 0 8-172-77,0 2 0 172 77,3 3 0-158-69,5 3 0 158 69,1 3 0 19 51,2 2 0-19-51,0 5 0 29 38,0 1 0-29-38,-3 2 0 29 39,-1 0 0-29-39,-3 2 0 17 29,-2-4 0-17-29,-3 0 0-249 80,-1 1 0 249-80,0-3 0-241 66,-2 1 0 241-66,0-2 0-198 58,0 0 0 198-58,-2-1 0-176 54,2-2 0 176-54,0-4 0 137-3,0 3 0-137 3,0-4 0 102-8,-2-2 0-102 8,2-1 0 80-3,0 0 0-80 3,0-2 0 80-4,0 0 0-80 4,0 0 0 79-4,0-1 0-79 4,0 0 0 58 1,0-1 0-58-1,0 1 0-211 49,0-1 0 211-49,0 1 0-189 45,0-2-16 189-45,0 0 16-180 33,0 0 0 180-33,0-3 0-158 28,-2-4-8 158-28,2-5 8 135-24,-1-5 0-135 24,-5-10 0-158 28,0-8-8 158-28,0-4 8 135-24,1-1 0-135 24,-1 6 0 136-24,0 5-8-136 24,4 6 8 112-21,1 6 0-112 21,-1 4 0 90-16,2 5-8-90 16,0 1 8 90-16,0 4 0-90 16,0 1 0 67-13,2 1-8-67 13,-2-1 8 67-12,0 0 0-67 12,0 2 0 67-12,0-1 0-67 12,0-1 0 45-8,1 1 0-45 8,-1 1 8 44-9,0-2-8-44 9,2 0 0 45-8,0 2 0-45 8,0 0 0-246 45,2 0 0 246-45,0 4 0 67-12,1-1 0-67 12,5 5 8-58 153,3 5-8 58-153,3 3 0-215 28,-1 3 0 215-28,2 7 8-41 128,-2 5-8 41-128,0-1 8-32 114,-1 1-8 32-114,-3-4 8-21 102,-3-3-8 21-102,-1-4 16 144 194,-1-3-16-144-194,-2 1 8 143 171,-2-3 8-143-171,1-1 8 105 146,-1-1 0-105-146,0 0 0 116 133,0-3-8-116-133,-2-1 0 91 116,2-2 8-91-116,-2-2-8 65 98,-2-1-8-65-98,2-2 0 196-68,0 0 0-196 68,0-1 0 29 94,-2-1-8-29-94,0-1 16 38 82,0-3-8-38-82,-7-10 0 25 72,-10-10 16-25-72,-2-10 8 35 60,-4-5-8-35-60,1-4 0 36 60,-1-1 0-36-60,4 4 0 21 52,2 3-8-21-52,6 8 8 8 42,3 6 0-8-42,2 7 0 139-124,5 3 0-139 124,-1 4 8 128-111,2 4-16-128 111,0 0 0-50-201,2 2 8 50 201,-2 0 0-70-175,2-1-8 70 175,0 3 0-41-158,0-2 8 41 158,0 1-8-198-239,0 0-8 198 239,0 1 8-178-209,0-1-8 178 209,0 0 16-1-77,0 2-24 1 77,0 0 0-440-117,0-1 0 440 117,2 2 8-388-105,2 1-8 388 105,0 1 0-335-93,1 1 0 335 93,5 4 8-286-80,1 1-8 286 80,3 4 0-88 37,-1 3 0 88-37,0 2 8-214 189,2 5-8 214-189,-3-1 0-46 8,-1 2 0 46-8,-1 0 8-173 159,-1 2-8 173-159,-1-2 0-166 147,-2 1 0 166-147,-1-5 0 135 75,-1 1 0-135-75,2-4 0 124 66,-2-1 0-124-66,-1-3 0 276 171,-1-2 0-276-171,0 0 0 242 144,0-3 0-242-144,-2-1 0 219 126,0-1 0-219-126,0-3 0 195 109,0 0 0-195-109,0-1 0 170 91,0 0 0-170-91,0-2 0 158 82,0 0 0-158-82,0 0 0 122 78,0 0 0-122-78,0-2 0 109 69,0 2 0-109-69,0 0 0 95 60,-2-2 0-95-60,2-1 0 83 52,-2-2 0-83-52,0-6 8 69 43,-1-5-8-69-43,-3-5 0 56 35,0-6 0-56-35,0-6 0 223 137,-1-4 0-223-137,1-1 8 198 120,-1 2-8-198-120,3 6 8 186 111,-2 6-8-186-111,4 4 16-14-8,-2 6-16 14 8,2 4 8-14-9,2 4-8 14 9,-1 1 8-15-8,1 2 0 15 8,0 1 0-14-9,0 0-8 14 9,0 2 8-14-9,0-1 0 14 9,0 1 0-15-8,0-2-8 15 8,0 2 16 173 102,0 0-8-173-102,1 0 0 145 86,-1 3-8-145-86,2-1 8-44-26,-2 3 0 44 26,4 4 0-43-25,-2 4-8 43 25,0 7 8 145 85,2 1 0-145-85,-4 1 8 132 77,2 2-16-132-77,-4 0 8 104 59,0-1-8-104-59,2-4 8 104 60,-2-1-8-104-60,0-2 0 89 51,-2-1 0-89-51,2-2 0 75 42,0-2 0-75-42,1-1 0 206-126,1-1 0-206 126,-2 1 0 168-109,4-2-16-168 109,-2-2 0 156-96,0 1 8-156 96,0-1 0 131-91,1-1 0-131 91,-1-2 0 120-79,0 2 0-120 79,0-2 0 110-65,0 1-40-110 65,0-1 16 85-61,0-2-8-85 61,0 1 8 76-48,0-2-8-76 48,0 2 16 51-44,0-2-8-51 44,-1-4 8 66-35,-1-2-8-66 35,-2-5-8 41-31,0-4 8-41 31,0-3 0 42-30,-1-6 8-42 30,1-1-8 42-31,2-3 8-42 31,0 2 0 32-17,0 2-8-32 17,4 0 8 33-18,0 3 0-33 18,0 3-8 32-17,2 4 8-32 17,-1 1 8 9-13,-1 3-16-9 13,2 1 16 9-13,-2 2 56-9 13,0 2 0 8-13,0 2 0-8 13,0 2 0 9-13,0-1-8-9 13,-2 0 0 9-13,1 1-8-9 13,-1 1 16 23-5,0-2 48-23 5,0 0 16 24-5,0 2-8-24 5,0-1 0-104 156,2 1-40 104-156,-2 0 8 17-26,2 1 0-17 26,0 4 0-97 143,2 5 55 97-143,0 3 9 27-39,1 5 0-27 39,1 7 0-89 130,0 6-56 89-130,-2 1 0 35-52,-2-1 0-35 52,-1-4 16-80 116,1-3 24 80-116,-2-4 8 243 44,0-4-8-243-44,-2 0 16 97 196,2-2-56-97-196,0-1 0 200 18,0 2 0-200-18,0-2 0 160 14,0 1-8-160-14,0-1 0 31 175,0-2-8-31-175,0-1 8 50 149,0-4-16-50-149,0 1 0 17 133,0-4-8-17-133,0-1 8 27 120,0-1-16-27-120,0-1 8 231 206,0 0-8-231-206,0-1 16 318 19,-1-7-24-318-19,-1-2 8 61-92,0-6-8-61 92,-4-8 8 52-78,-2-12-32-52 78,1-2 0 67-71,-3-6 0-67 71,1 2 16 43-65,1 2-16-43 65,-1 1 0 354-116,1 4 0-354 116,0 7 8 318-99,3 6-16-318 99,-1 3 8 267-90,2 4-16-267 90,0 1 16-271-116,1 2-8 271 116,3-1 8-236-101,-2 4-8 236 101,2-1 8-409-191,0 0-24 409 191,0 4 8-355-167,0 1-8 355 167,0 0 8-603-95,0 2 0 603 95,0 1 0-416-245,0 1-8 416 245,0-1 16-348-213,0 2-16 348 213,0-1 8-320-184,0-1-8 320 184,0 2 8-273-159,0 0 0 273 159,0 0 0-409-244,-2 0-8 409 244,-2 3 8-360-220,-2 5-16 360 220,-3 4 0-298-186,-4-1 8 298 186,-1 3 0-268-170,-3 1-8 268 170,0-1 8-224-145,-2-1-8 224 145,2-1 16-195-128,2-3-8 195 128,-1 1 8-168-111,1-2-16 168 111,2-2 16-255 58,0-1 0 255-58,-1-2 0-233 54,3 1-8 233-54,-2-3 8-189 45,-1-1-56 189-45,-1 0 0-167 41,0 0 0 167-41,-4-3 8-158 28,-2 0 16 158-28,-2-2 0 135-24,2 0 0-135 24,-2 0 8 135-24,3 0-16-135 24,-1-1 8 113-21,4 1 8-113 21,3 0-8-62-119,3 2 16 62 119,3-2-8-49-111,2 4 8 49 111,1-3 0 79-255,3 3 0-79 255,0-1-8-123-586,2 1 8 123 586,-2-1 0-101-513,2 0 8 101 513,2 1 0-337-402,0-1-8 337 402,4-1 16-274-90,9-2 0 274 90,4-1 0-212 191,4-1-8 212-191,7 2 16-176 161,6 1-8 176-161,0-1 8-180 140,-1 3-8 180-140,-7 1 8-152 124,-3 1-16 152-124,-6 0 16-121 108,-4 0 0 121-108,-2 0 0-393 143,-3 1 0 393-143,-3-1 0-197-31,-1 0 0 197 31,0-1-8-196-31,-1 1 8 196 31,-1-2 0-163-26,0 2 0 163 26,0 0 8-130-20,0 0-8 130 20,-2 0 0-261-128,1 0-16615 261 128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77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704 371 9944 219174 75924,'0'0'0'0'0,"0"0"0"0"0,0 0 0 0 0,0 0 160 0 0,4 1 0 135-341,2 2 0-135 341,0 1 8 174-464,3 0-88-174 464,1 0 8 144-408,-1 1 0-144 408,3-1 0 118-353,-1 1 192-118 353,0 0 8-180-402,3 0-8 180 402,-1 0 8-163-353,-2 1-176 163 353,3-1 8-413-395,-3 0 0 413 395,2 0 0-363-352,-1 1 72 363 352,-3 1-8-356-142,1-1 8 356 142,-1-1 0-288-120,-1 1-104 288 120,-4 1 8-264-113,0-4 0 264 113,-1 0 8-154-258,-3 0-96 154 258,0-1 8-142-224,0 0-8 142 224,-2-1 16-123-203,-3-1-16 123 203,-1-1 0-88-173,-3-1 0 88 173,-5-3 8-73-153,-5-1-24 73 153,-4-6 0-77-140,-3 0 0 77 140,-3-3 0-62-118,-1-3 0 62 118,-1 1-8-68-105,1-4 8 68 105,-2-2 8-53-84,-1-1 0 53 84,-1-2 0-276-176,-2 0 0 276 176,-2-1 0-241-148,0 1 0 241 148,0 4 0-201-133,4-1 0 201 133,1 2 0-703-149,5 3-16 703 149,1 1 0-617-133,6 2 0 617 133,4 4-8-535-116,4 1 8 535 116,3 2 0-670-204,7 2 0 670 204,1 1 0-763-276,4 3-32 763 276,1 1 0-657-252,3 2 8 657 252,6 3-8-461-383,3 4 8 461 383,8 1 8-395-337,5 6-8 395 337,6-1 16-431-137,4 4-40 431 137,4 1 16-187-18,0 2-16 187 18,-2 2 8-258 153,-4 1 8 258-153,-2 0 8-245 126,-1 5-40 44-8,-3 0 0 201-118,-5 0 8-194 104,-4-5-16 194-104,-4-1 16-164 87,-4-4 24 164-87,-3-3-8-155 74,-5-1 0 155-74,1-2 16-133 69,-4-2-40 133-69,0 0-8-124 57,-2-3 8 124-57,0 0 0-101 52,-2 0 32 101-52,-2-1-8-77 47,2-2 0 77-47,-2 0 0-92 39,1-1 8 92-39,-3-2 0-68 35,0 0-8 68-35,0-1 16-44 30,-3-2 0 44-30,1-1 8 233-31,-3-1-8-233 31,-2-4 8 207-27,-3-2-8-207 27,-3-3 8 183-23,-1-1-8-183 23,-5-3 16 159-18,-2 0-8-159 18,-3-1 8 158-19,-4-4 0-158 19,-3-5 0 134-14,-1-2 8-134 14,2-2 8 110-10,0-2-8-110 10,0 1 8-81-119,2 0-8 81 119,0 4 0 42-265,-1 1 8-42 265,1 2 0-148-340,2 1 8 148 340,-1 3 0-121-288,3-1 0 121 288,3 3 0-99-259,5 2 0 99 259,3 1 0-487-702,5 4 0 487 702,5 1 0-412-613,3 5 16 412 613,2 1 8-235-688,2 2-8 235 688,4 2 8-454-554,2 2-16 454 554,4-1 16-429-751,1 2-8 429 751,8 4 0-471-501,6 4 96 471 501,8 5-8-397-438,5 2 0 397 438,2 1 8-341-383,2 2-48 341 383,-2 0 0-270-332,0 0 0 270 332,0 0 8-106-183,0 3 80 106 183,-2 0 0-200-14,-2 2 0 200 14,0 2 0-245 411,-3-1-72 245-411,-3 0 8-230 353,-1 1-8 230-353,-4-1 8 52 535,-4-3 80-52-535,-2 1 0 36 464,-2-5 0-36-464,-4 0 8 173 515,1-2-88-173-515,-5-4 0 172 452,-1-1 0-172-452,-2-3 8 300 506,-2-1 16-300-506,-2-2 8 249 441,0-1-8-249-441,0-3 8 239 390,-2 1-48-239-390,2-3 0 495 290,-2-1 0-495-290,2 0 0 421 251,-2 0 8-421-251,0-1 0 548 326,0-1 0-548-326,-3-1 64 496 281,-5-4-88-43-35,1 1-8-453-246,-5-4 8 384 215,-1-3 48-384-215,-2-1-8 349 189,-2-2 0-349-189,-2-2 16 614 105,-2-1-48-614-105,-1-4-8 544 94,-3-1 8-544-94,0-2 0 458 77,1-3 32-458-77,1 0 16 406 64,2-1-16-406-64,-2 1 16 371 60,3 1-48-371-60,-1 2-9 132-50,2 2 9-132 50,2 3 8 107-46,0 4 8-107 46,2 2 16-300-244,2 1-8 300 244,1 2 0-234-212,5 4-32 234 212,-1 2 0-399-290,5 1-8 399 290,1 2 16-623-197,2-1-8 623 197,2 4 0-426-338,2 0-8 426 338,2 2 8-369-293,5 3-16 369 293,4 1-8-381-521,4 4 8 381 521,6 1 0-318-455,2 5 0 318 455,2 1 0-274-396,3 3 0 274 396,4 3 0-278 68,0 1-8 278-68,4 5-8-74 169,-1 0 0 74-169,1 2 16-335 198,-2-1-16 335-198,-4 1 8-137 279,-2-2-8 137-279,-3-2 0-135 245,-4 1 0 135-245,-2-2-8-121 220,-4-4 0 121-220,-2 1 8 50 298,-2-4-8-50-298,-1-1 0 44 255,-5-2-8-44-255,-3-3 8 49 221,-4-2-8-49-221,-2-3 0 322 150,0-1 8-322-150,-3-4 0 285 123,-1-3-8-285-123,-3-2 0 261 106,1-1 0-261-106,-3-4 0 395 202,-5-2 0-395-202,-1-4 8 187 76,-4-3-8-187-76,-2-2 0 161 58,-5-1-8-161-58,-1-2 8 123 55,-1 0-8-123-55,-4-2 8 110 45,-2-1-8-110-45,0-3 8 110 46,1-2-8-110-46,-1-2 8 96 37,4-1-8-96-37,0 1 0 363-26,-1 2 0-363 26,1 2 8 423-185,0 3-8-423 185,3 4 0 186-264,1 3 0-186 264,5 2 16-8-335,2 6-16 8 335,4-1 0-272-662,5 5 0 272 662,5 2 0-573-784,3 3 0 573 784,2 0 0-362-843,2 1 0 362 843,2 3 0-320-737,7-1 0 320 737,7 3 0-508-593,3 2 0 508 593,7 4 0-280-409,7 1 0 280 409,3 3 0-234-364,0 3 0 234 364,0 4 0-210-314,-2 1 0 210 314,0 1 0-179-275,-1 0 0 179 275,-3 2 0-237-90,-1-1 0 237 90,-1 0 0-214-73,-3-4 0 214 73,0 1 0-5 303,-4-2 0 5-303,-2-4 0 41 522,-2 1 0-41-522,-4-2 0-203 507,0-1 0 203-507,-3-1 0-54 553,-3-1 0 54-553,-1 0 0 93 589,-2-2 0-93-589,-2 1 0 93 516,-4-4 0-93-516,2-2 0 84 452,-4-1 0-84-452,0-2 0 346 349,0-1 0-346-349,1-4 0 312 301,-5 0 0-312-301,-1-2 0 268 268,-5-3 0-268-268,-5-2 0 242 228,-4-4 0-242-228,-5-3 0 496 147,-1-2 0-496-147,-3-2 0 452 132,2 0 0-452-132,-1-3 0 102 169,1-1 0-102-169,-1-2 0 391 89,-1 0 0-391-89,2-3 0 255-186,-3 0 0-255 186,-1 0 0 234-161,2 2 0-234 161,-1 1 0 19-250,5 4 0-19 250,1 2 0-151-316,6 2 0 151 316,4 6 0 39-600,4-1 0-39 600,4 3 0-221-465,3 4-16 221 465,2-1 16-499-613,4 4-8 499 613,2 3 8-418-538,4 0-8 418 538,1 3 8-503-571,3 0-8 503 571,5 2 8-517-348,8 3-8 517 348,7 2 8-446-307,6 4-8 446 307,8 7 0-382-266,4 7 8 52 32,-1-1-8 330 234,-1 2 8-292-208,-3 0-16 292 208,-1 0 8-116-73,-2-3 0 116 73,-2-2 8-170 346,-2-1-8 170-346,-5-1 8-132 307,-3-2-8 132-307,-5-3 8 145 488,-2-1-8-145-488,-2-1 8-117 476,-6-1-8 117-476,-3-1 8 175 625,-3 0-8-175-625,-5-2 8 159 554,-2-3-16-159-554,-2 1 16 142 483,-3-1-8-142-483,-1-4 8 395 372,-2 1-8-395-372,-1-3 8 364 324,-6-4-8-364-324,-2 1 8 309 281,-4-6-8-309-281,-4 1 8 299 251,-2-2-8-299-251,-3-2 8 251 216,1 0 0-251-216,-3-1 0 238 186,2 0-8-238-186,1-2 8 471 108,3-2 0-471-108,-3 3 0 425 94,2-3 0-425-94,1 2 8 378 80,-1-1 0-378-80,-1-1 0-27-140,-1-1-8 27 140,3 2 8-82-385,1-1 0 82 385,2-1 0 26-496,2 3 8-26 496,4-1-8-155-535,4 2 0 155 535,3 4 8-23-628,4 2-8 23 628,5 1 0-428-593,1 2 0 428 593,3 3 8-277-678,1 1 0 277 678,6 3 8-248-592,-1-1-8 248 592,6 3 16-289-363,8 4-16 289 363,6 3 0-243-317,1 1 8 243 317,2 2-8-212-280,1 0 0 212 280,-1-1 0-182-242,-2 1 8 182 242,-1-1-8-21-104,1 1-8 21 104,1-2 8-9-96,-1 1 0 9 96,1-2 8 85 437,-1 1-8-85-437,-3-1 0 85 383,-3 1 0-85-383,-1 1 8-31 496,-4-1-16 31-496,-4 1 8 126 540,-1-1 0-126-540,-5-1 0 21 628,-5-1 0-21-628,-2-3-8 248 497,-2-1 0-248-497,-2-1 8 241 434,-2-1-8-241-434,-1-3 0 206 387,-1 1 0-206-387,-6-3 8 624 381,-3-1-16-624-381,-6-3 0 562 328,-1-2 0-562-328,-7-1 8 485 290,-1-5-8-485-290,-1-2 0 440 255,1-2 0-440-255,-3-1 8 390 222,3-2-8-390-222,0-1 0 449 27,-1 1 0-449-27,-1-1 8 392 29,0 1-8-392-29,-1 2 0 159-81,3 0 0-159 81,1 3 8 218-232,5 0-8-218 232,3 2 0 23-302,5 0 0-23 302,5 3 0-89-526,5 0 0 89 526,4 3 0-267-562,2 1 0 267 562,4 3 0-221-490,4-1 0 221 490,1 4 0-193-427,5-2 0 193 427,5 5 0-148-369,7 0 0 148 369,7 1 0-131-327,1 2 0 131 327,2 3 0-115-286,-2-1 0 115 286,2 3 0-99-243,-3-2 0 99 243,1 0 0-171-59,0 2 0 171 59,-2 0 0-296 259,-1-2 0 296-259,-1 2 0-103 335,-3 0 0 103-335,-4-1 8-168 450,-2-3 0 168-450,-4 2 0-3 491,-4-1-8 3-491,-4-2 16-11 437,-3 0-16 11-437,-4 0 8 3 379,-2-1 0-3-379,-2-1 0-11 338,-2-1 0 11-338,-1 0 0-4 292,-5-2-8 4-292,-1 0 8-3 258,-4 1 0 3-258,-4-3 0-2 225,-4-1 8 2-225,-2-3 0-23 195,-2-2 0 23-195,-1-3 0-8 170,1 0-8 8-170,1-2 16 276 89,1 1-16-276-89,0-1 8 241 85,0-1-8-241-85,3 1 8 214 68,-1 0 0-214-68,-2 1 0 290-96,0 1-8-290 96,1 0 0 161-352,1 0 0-161 352,0 3 8 30-573,0 0 0-30 573,4 0-8-161-596,2 2 0 161 596,4 1 8-121-524,1 1-8 121 524,5 1 0-278-552,1-2 0 278 552,2 4 16-236-482,2-2-24 236 482,1 0 8-508-627,1 1-8 508 627,0-1 8-427-553,1 0-8 427 553,3 2 8-366-487,0-2-8 366 487,6 1 8-310-421,5 3-8 310 421,9 2 8-349-215,7 2-8 349 215,-1 2 8-309-191,3-1-8 309 191,-3 3 0-272-167,-1-1 0 272 167,-5 2 16-218-146,1-2-16 218 146,-4 0 0-51-21,-2 1 0 51 21,-2-3 0-51-21,-2 1 0 51 21,0-2 0-40-13,-1-1 0 40 13,-5-1 0-39-13,-1-1-16 39 13,-2-2 16-171-113,-5-1 0 171 113,-1-1 0-159-105,-1 1-8 159 105,-1 0 8-118-93,2-1 0 118 93,-4 1 0-108-84,-4-1-8 108 84,-3 3 8 183 143,-2-3 0-183-143,-6 1 0 152 118,0-1-8-152-118,-2-1 8 273 209,0 0 0-273-209,2-1 0 436 553,-2-2-8-40-75,0-1 8-396-478,2 0 0 354 423,2-1 0-354-423,2 1 0 311 369,3 0 0-311-369,3-1 0 364 160,3 0 0-364-160,0 0 0 260-115,4 2 0-260 115,0-2 0 222-107,1 2 0-222 107,1 0 0 194-89,1-2 0-194 89,1 2 0 243 175,8-2 0-243-175,3-2 0 127 314,6 2 0-127-314,6 2 0 116 273,1 2 0-116-273,3-1 0 118 240,1 4 0-118-240,-1-1 0 99 211,1 2 0-99-211,3 1 0 254 288,-1-3 0-254-288,0 3 8 224 251,-1-1-8-224-251,-1 0 0 207 221,-1-1 0-207-221,-3 1 0 275 456,-3 0 0-275-456,-2-1 0 238 397,-2 1 0-238-397,0-2 0 215 349,-4 3 0-215-349,-1-3 0 463 234,-1 3 0-463-234,-6-3 0 406 215,1 1 0-406-215,-4-1 0 351 182,-2 1 0-351-182,0-2 8 310 157,-4 0-8-310-157,0 0 0 283 141,-2-2 0-283-141,-4-1 8 254 125,-3-3-8-254-125,-2-4 8 158 266,-6-3-8-158-266,0-3 16 134 237,-2-2-16-134-237,-2 2 8 198 47,2-2-8-198-47,-4 2 8 182 38,3 0 0-182-38,-1-1 8 166 30,2 0-8-166-30,0 3 8 128 28,2-1 0-128-28,4-1-8-90-72,1 2 0 90 72,5 1 8-73-65,3-2 0 73 65,4 3 8-77-52,4-1-8 77 52,2 3 0 8-214,2 2-8-8 214,-1 1 8-2-188,3 4 8 2 188,1 0-8-270-97,1 1 8 270 97,1 2 16-43 10,3 0-16 43-10,1 2 16-21 5,2 1-24 21-5,2 0 8-22 6,0 2 8 22-6,0 3-8-92 175,-2 2 0 92-175,0 0 8-83 149,-2 1-8 83-149,-3 2 0-56 130,-1-2 0 56-130,-1-1-8-52 118,-4-1 0 52-118,1 1 16-46 105,-3 0-16 46-105,0-2 0 158 185,-2 0 0-158-185,1 0 16 57 327,-3 0-24-57-327,2-2 8 129 123,0 3 0-129-123,-2-3 0 343 203,0 0 0-343-203,2-1 0 297 179,-2 2 0-297-179,0-4 0 249 156,0 2-8-249-156,0-4 8 240 134,0 3-8-240-134,0-4 8 206 119,0 1-8-206-119,0-1 0 172 103,0 0 0-172-103,0 0 16 179 90,0 0-16-179-90,0 0 0 143 74,0-1 0-143-74,-4-9 0 125 67,-3-8 0-125-67,-1-8 0 108 58,-1-3 0-108-58,-1-3 8 89 52,1-3-8-89-52,3-1 0 90 51,0 1 0-90-51,2 4 0 71 44,2 4 16-71-44,1 3 16-234 104,1 3-8 234-104,0 3 8-189 93,0 2-24 189-93,1 3 8-123-80,-1 0 8 123 80,2 3-8-166 87,-2 1 8 166-87,2 2-8-388-19,-2 1 0 388 19,2 3 8-326-9,-2-1-16 326 9,2 3 8-596 50,-2-1 0 596-50,0 1 0-530 45,0 1-8 530-45,0 0 16-766 104,0 0-16 766-104,2 3 8-465 190,2 2-8 465-190,2 3 8-414 165,-1 3-8 414-165,5 7 0-575 43,3 3-232 575-43,-2 3 8-507 40,1 0-8 507-40,-3 2 16-456 29,1 1 88 456-29,-3-3 16-387 26,1 1-16 387-26,-2-1 16-362 20,-1-3-96 362-20,-1-4 16-191-148,2 3-16 191 148,-2-3 16-155-131,0 0 80 155 131,-1-1 0-146-109,1-2 0 146 109,-2-1 8-112-93,0-3-64 112 93,0-1 0-95-85,0-1 0 95 85,-2-1 8 232-133,0-2 48-232 133,0-2 16 195-115,0 0 0-195 115,0-1 0 183-103,0-1-24-183 103,-2-1-8 146-84,2 0 8-146 84,0 0-8 121-80,-4-3 40-121 80,0-2 8 110-67,-1-1 8-110 67,-5-9-8-4 103,-1-2 8 4-103,-3-8 0 94-75,-1-2 8-94 75,2 0-8-19 95,3-2 8 19-95,3 0 16 93-75,1 3-8-93 75,2 2 8-19 95,2 4-8 19-95,2 4 17-143 244,0 2-17 143-244,2 3 16 206 155,-2 2 0-206-155,2 3-8 176 139,0 1 8-176-139,-2 0 8 144 121,2 2-16-144-121,-2 0 16-69 2,0 1 0 69-2,0 1 0-69 1,0-1-8 69-1,0 0 8-70 2,0 2 0 70-2,0-1 0-69 2,0 1-8 69-2,0 0 16-43-4,0-2-8 43 4,0 2 8-26 5,0 0-8 26-5,0 0 0-26 5,0 0 8 26-5,0 2 0-26 5,2-1-8 26-5,0 4 8-26 5,0 0 0 26-5,1 6 0-26 5,1 6 0 26-5,0 5-8 92-166,2 2 8-92 166,-1 4 0-35 18,3 4 0 35-18,-2-2 8 99-145,-1-1 0-99 145,1-3 0 63-126,0-5-8-63 126,-2-1 8 53-113,-2-4 0-53 113,1-2 0 44-100,-1 1 0-44 100,2-1 0 35-87,-2-1 0-35 87,0 0 8 51-79,0 0-8-51 79,0-2 0 241 33,0-1 0-241-33,-2-1 8 322-133,1-2-8-322 133,-1-4 8 286-116,0 0 0-286 116,0-1 8 233-106,0 0-16-233 106,0-2 8 200-88,0 0 0-200 88,0-2 0 190-75,0 2 0-190 75,0-2 0 142-64,0 1 0-142 64,-3-7 0 117-60,-3-8-8-117 60,-2-9 8 132-52,-1-4 8-132 52,-4-11-8 311 49,-3-7 24-311-49,1-1 8 271 45,2 1-8-271-45,1 4 16 171 208,5 6-24-171-208,1 6 8 206 13,2 5-8-206-13,2 7 8 105 177,1 5 0-105-177,1 2 0 96 155,0 3 0-96-155,0 2-1-128 40,0 1-15 128-40,0 1 16-104 35,1 2-8 104-35,1-1 0-104 34,-2 3 0 104-34,2-2 0-309-74,0 1 0 309 74,0 0 8-265-72,-2 2-16 265 72,2 0 0-228-56,0 0 8 228 56,0 0 0-210-49,2 4-8 210 49,1 0 16-168-46,1 3-8 168 46,2 4 0-150-38,1 5-8 150 38,2 4 8-133-30,-1 1-8 133 30,-1 3 0-133-30,-1 0 0 133 30,-2-2 8-91-28,-2 1-8 91 28,-1-4 0-91-27,-1 1-8 91 27,-2-3 16-74-19,2-2-16 74 19,-2-1 8-73-20,0 1-8 73 20,2-2 8-58-11,-2 0-8 58 11,2-2 16-57-11,0-1-16 57 11,0-2 0-57-12,0 0 0 57 12,-2-3 8-229-114,2-1 24 229 114,-2 0 0-193-97,0-3 0 193 97,0 1 32-177-90,0-1-40 19 8,0-1 0 158 82,0 2 0-127-66,0-2 8 127 66,0 0 0-109-58,0 0 0 109 58,0-2 0-94-49,-2-1-8 94 49,-2-2 0 395 0,0-3 0-395 0,-2-8 0 47 59,-3-6 16-47-59,-1-6 0 32 50,3-4 0-32-50,-3-3 8 246 144,1-1-24-246-144,1 2 8 218 127,2 4-8-218-127,3 6 8 402 216,-1 6-8-402-216,2 3 8 343 183,0 6-8-343-183,0 1 16 315 167,2 3-24-315-167,0 0 8 61 45,0 2-8-61-45,0 1 8-179-67,0-1 0 179 67,0 1-8-143-52,0 1 8 143 52,0-3-8-118-56,0 3-8 118 56,0-1 0-420 17,0 1 8 420-17,0-1 0-354 14,0 2-8 354-14,0-2 0-313 16,0 2 8 313-16,2 4 0-289 11,2 0-8 289-11,0 4 8-248 14,3 5-8 248-14,3 3 0-223 9,-1 5-8 223-9,1 5 8-199 4,-3 2 8 199-4,3 5-8-157 7,-3 3-8 157-7,1-2 8-133 2,0-2-8 133-2,-1-3 16-132 2,-3-5-16 132-2,2-3 0-91 6,-2-3 0 91-6,-1-2 8-92 6,3 2-8 92-6,-2-1 0-295-104,0-1 8 295 104,-1 2-8-236-91,1 0-8 236 91,0-4 0 121-135,-2 1 0-121 135,2-5 8 85-117,-4-2-8-85 117,2-2 0 75-103,-2-3 0-75 103,0-1 8 566-52,0-1-16-566 52,0-1 0 491-39,0 0 0-491 39,-2-3 8 426-39,0-5-16-426 39,-2-3 16 376-30,-2-5-8-376 30,1-7 8 23 29,-7-7-32-23-29,1-3 8 24 30,1-2-16-24-30,1 3 16 8 21,-1 1-8-8-21,5 2 8 8 21,1 3 0-8-21,0 2 0 8 21,2 2-56-8-21,2-1 0 33 17,2 4 0-33-17,0 1 0 16 8,0 2 24-16-8,0 1 0 16 8,-2 3 8-16-8,2 2 0 16 8,0 3-16-16-8,-2 1 16 16 8,1 3-8-16-8,-1 0 0 16 9,0 1 8-16-9,0 2 16-193-99,2-2-16 193 99,-2 1 16-159-81,0 1-24 159 81,0-2 16-143-74,0 2-16 143 74,0-2 8-125-66,0 2 16 125 66,2 0-8-110-57,-2 0 8 110 57,4 4-8-93-50,0 2 8 93 50,3 4 0-78-41,-1 1 0 78 41,2 5 0-77-41,-1 4 8 77 41,1 0 0-61-33,-4 1-8 61 33,0-1 16-46-25,-3 1-8 46 25,1-4-8-46-25,-2 1 8 46 25,0-2 8-46-25,0-1-16 46 25,-2-2 16-30-16,2 0 0 30 16,-1-4 0-31-17,1-1-8 31 17,0-1 8-30-16,0-2 0 30 16,0-2 0-30-17,0-2-8 30 17,0 1 8-16-8,0 0 0 16 8,0-1 8-15-8,0-1-8 15 8,0 0 8-15-9,0 0-16 15 9,-2-1 16-15-8,-2-6-8 15 8,0-3 8-15-8,-2-4 0 15 8,-5-13 0-15-9,0-10-16 15 9,-3-4 16-15-8,1 1 0 15 8,3 6 0 0 0,1 7 0 0 0,3 4 0 0 0,1 5 0 0 0,3 4-8 182 100,0 3 8-182-100,0 1 8 42 251,0 2-8-42-251,2 0 8-68 387,0 1-8 68-387,0 3 8 261 278,2-1-8-261-278,-2 2 8 228 240,0-1-8-228-240,0 3 8 297 45,0-1 0-297-45,0 1 0 256 42,0-1 0-256-42,0 0 0 241 32,0 2 0-241-32,0-1 0 200 30,0 1 0-200-30,0 0 0 201 28,0 0 0-201-28,0 0 0 159 26,0 1 0-159-26,0 1 0 143 17,0 1 0-143-17,0 0 0 118 23,0 2 0-118-23,-2 0 0 101 14,2 0 0-101-14,-2 0 0 101 14,0 1 0-16-8,-2 1 0-85-6,-1-1 0 59 11,-5 4 0-59-11,-3-2 0 59 11,-2 0 0-59-11,-8-2 0-164-94,-2 1 0 164 94,-2-1 0 166-139,-3-3 0-166 139,-2 1 0-381-164,-1-3 0 381 164,3 1 0-325-141,1-4 0 325 141,5 2 0-264-130,1-3 0 264 130,6 1 0-228-114,0 1 0 228 114,3-2 0-401-204,3 1 0 401 204,0-1 0-143-74,3-1 0 143 74,0 3 0-313-164,1-2 0 313 164,1 1 0-278-149,0-1 0 278 149,3 1 0-143-288,-1 1 32 143 288,2-1 8-420-198,0 0-8 420 198,0 1 8-369-173,0-1-16 369 173,0 1 8-193-309,2-1-8 193 309,0 2 0-281-112,0-2 24 281 112,2 1 8-228-100,0 1-16 228 100,0-2-16983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78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426 329 12360 219174 75924,'0'0'0'0'0,"0"0"0"0"0,0 0 0 0 0,0 0 320 0 0,2 3 8-312-91,0 0-8 312 91,1 4 0-282-84,1-1-192 282 84,2 0 0-229-69,2 3-8 229 69,-3-3 16 101 31,3 2 312-101-31,-1-2 16 102 31,1 1-8-102-31,-2-1 0 77 22,0-1-320-77-22,-3-2 8 77 23,1 1-8-77-23,0-3 7 77 23,-4 1 97-77-23,0-2 8 389 114,0 0 0-389-114,-2-2 0 342 98,-2-3-136-342-98,-3-3 0 673 8,-3-3 0-673-8,-5-3 0 616 5,-4-4-56-616-5,-2 0 8 171-86,-2-1-8-171 86,-2-1 0 575-327,-1 3-16-575 327,3-3 8 169-375,-2 3-16-169 375,4-1 16 124-327,4-1-32-124 327,2 1 0-217-379,2 2 0 217 379,5 1 16-483-419,2 2-24 483 419,5 4 8-397-369,1 1 0 397 369,5 1 8-614-417,1 2-8 614 417,3 1 0-506-360,3 2 0 506 360,1 0 16-453-320,6 4-24 453 320,2 1 8-357-277,6 4 0 357 277,1-1 8-43-151,3 4-24 43 151,-1 1 8-46-137,0 4 0 46 137,3-1 0-30-116,-3 4-8 30 116,1-1 8-277-194,-1 0 0 277 194,0 0 0-256-172,-3-1-8 256 172,-2-1 8 19-54,-2-1-8-19 54,-6 3 16 39-46,0-3-16-39 46,-6 2 8 14-40,-1-1-8-14 40,-5 1 8 14-40,-3-2-8-14 40,0 1 0 34-32,-4-1 0-34 32,-1 1 8-47 133,-3-2-8 47-133,-2-2 0 38-46,-1-1 0-38 46,-3-6 8 14-40,-1 1-8-14 40,0-3 0 14-40,-2-2 0-14 40,-1-2 8-46 134,-3-1-8 46-134,0-2 0-43 120,-2-3 0 43-120,0-3 0-38 107,1-4 0 38-107,-3-1 0-34 94,2-3 0 34-94,-4 0 0-30 80,-2-4 0 30-80,-1 0 0 35-94,-4 1 0-35 94,-3-2 0 29-80,-1 0-8-29 80,0-4 8 28-80,0-1-8-28 80,4 2 8 24-67,1-2-8-24 67,5 3 8-237-152,7 2-8 237 152,2 3 8 58-38,5 3-8-58 38,6 4 8 34-32,3 1-16-34 32,3 2 16 34-33,3 4-8-34 33,3 2 8-200-123,2 4-8 200 123,5-1 8-183-103,8 4-8 183 103,9 2 0-163-95,5 6 0 163 95,6 1 8 106 12,3 6-8-106-12,0 0 8-167-82,0 3-8 167 82,-3 2 8-127-67,-3 1-16 127 67,-3-1 16-108-59,-5 2-8 108 59,-1-1 8-88-52,-5-2-8 88 52,-3-2 8-88-51,-4-3-8 88 51,-3 2 8-69-44,-5-2 0 69 44,-1-1 0-50-36,-4 1 0 50 36,-4-2 0-51-37,-4 2 0 51 37,-2-1 0-55-23,-3 1 0 55 23,-1 0 0-55-23,-1-1 0 55 23,-1-1 0 184 77,1-3 0-184-77,-2-1 8 105 228,-1-2-8-105-228,1-3 0 92 208,0-2 0-92-208,-3-3 8 86 173,3-1-8-86-173,-2-3 0 73 153,0-2 0-73-153,-1-2 8 60 131,-1-3-8-60-131,-2-2 0 66 119,-2-3 0-66-119,-1-2 16 116-63,-5-1-16-116 63,0-1 0 89-57,1-1 0-89 57,-1 0 8 403-119,1 0-8-403 119,3 0 0 350-108,0-1 0-350 108,6 1 8 298-97,2-2-8-298 97,3 2 0 267-78,3 2 0-267 78,5 3 8 217-67,2 1-8-217 67,4 3 0-63-157,0 4 0 63 157,5-1 8-46-136,1 5 0 46 136,2-1 0-31-116,1 5 0 31 116,2 0 8-34-102,6 3-16 34 102,4 2 8-38-88,4 3 0 38 88,1 2 0-19-82,3 1 8 19 82,1 2 8-22-68,-2 1 8 22 68,1 2-8-4-60,-1 2-8 4 60,-3 0 8-26-55,-1 1-8 26 55,-3-1 8-250-144,-2 0 8 250 144,0-1 0-233-123,-2 1 8 233 123,-4 0-8-226 57,0 1 0 226-57,-1 0-8-205 52,-5 1 0 205-52,-1 1 8-183 45,-4 0 0 183-45,-2-2 8-160 40,-2 0-8 160-40,0-1 16-138 34,-6-2-24 138-34,0-1 0-116 28,-1-4 8 116-28,-3-3 0-115 28,1-2 0 115-28,-1-2-8-93 23,1-3 0 93-23,-3-1 16 85 281,-1-5-24-85-281,-2-1 8 120 80,-2-2 0-120-80,-1-3 0 61 239,-1-5-8-61-239,-3-1 8 53 205,-1-4-8-53-205,-4-1 8 106 12,-3-2-16-106-12,-3-2 16 106 11,-1 0-8-106-11,-4 0 0 62 9,-2 1-8-62-9,2-1 8 63 10,0 0 8-63-10,4 2-8 62 9,2 0-8-62-9,3 0 0 63 10,3 3 0-63-10,5 0 16 43 1,5 3-24-43-1,3 3 8 331-67,4 1 0-331 67,3 4 0 305-63,4 1-8-305 63,2 2 8 256-51,4 4 0-256 51,0 1 0 231-45,5 2-8-231 45,3 2 0 207-40,-1 0 0-207 40,6 2 8 183-35,4 4-8-183 35,4 2 0-96-124,1 3 0 96 124,5 2 8-79-103,3 1-8 79 103,2 1 0 174-8,0 1 0-174 8,4 1 0-401-20,-2 1 0 401 20,0-3 0-315-19,-4 3 0 315 19,-1-1 0-295-11,-5 0 0 295 11,-1 1 0-253-11,-2 1 0 253 11,-3 0 0-230-16,-1 0 0 230 16,-2-2 0-187-15,-2 2 0 187 15,-3-2 0-168-7,-1 2-16 168 7,-3-3 8-144-14,-3-2 0 144 14,-1-1 0-126-5,-6-3 0 126 5,0-2 0-126-6,-2-3 0 126 6,-4-3-8-102-12,-3-2 0 102 12,-3-2 8 138 88,-1-3 0-138-88,-4-2 0 120 79,-2-3 0-120-79,-2-3 0 126 67,0-4-8-126-67,0-3 8 108 59,-2-1-8-108-59,-1-4 8 89 51,-3 1-8-89-51,-9-5-16 71 44,-6-2 24-246-99,-2 0 0 175 55,1 0 0-155-48,3 0-8 155 48,2 0 8 108 59,3 3-8-108-59,5 0 8 89 51,3 0-8-89-51,6 5 8-151-60,4 2 0 151 60,4 3 0-131-54,4 3 0 131 54,3 2-8-112-45,2 4 8 112 45,4 1 0-93-39,2 3 0 93 39,4 1 0-75-30,3 2 0 75 30,3 3 0-74-31,3 4 0 74 31,6 4 8-55-23,3 2-8 55 23,7 4 8-55-23,5 3-16 55 23,4 1 16-55-23,2 0-8 55 23,1 1 8 184 77,1 1 0-184-77,-2-1 0 167 69,-2-1 0-167-69,-4 2 0 149 61,-6-4 0-149-61,-1 2 0-112-46,-4-2 0 112 46,-4-1 0-93-38,-4 0 0 93 38,-2-2 0-74-31,-4-1 0 74 31,-1-1 8-74-30,-6-1-8 74 30,-4-2 0-55-23,-2-1 0 55 23,-2-2 16-56-23,-2-2-16 56 23,-1 1 8-36-16,1-4-8 36 16,-4-1 8 184 77,-1-2-8-184-77,-4-2 8 167 69,0-3-8-167-69,-3-1 8 64 226,-1-4-8-64-226,0 0 0 77 200,2-2 0-77-200,-4-3 8 63 178,-1 1-8-63-178,-1-3 0 117-15,-4 1 0-117 15,-1 2 8 92-9,-3-2-8-92 9,1 1 0 92-10,-3-1 0-92 10,3 0 0-158-108,2 1 0 158 108,1 1 0-143-88,4-1 0 143 88,4 3 0-122-80,4-1-40 122 80,2 3 0 142 27,5 0 0-142-27,4 4 0 101 25,0 1 8-101-25,4 2 0 100 25,-2 1 0-100-25,4 2 0 81 17,-2 0-8-81-17,2 0 0 82 17,2 0 0-82-17,4 2 0 62 9,5 3 8-62-9,10 1 0 63 9,5 4 0-63-9,7 1 0 63 10,1 2-24-63-10,2-2-8 62 9,-2 2 0-62-9,0 0 8 20 8,-4-2 16-20-8,-1 2-8 19 7,-7 2 0-19-7,-1-2 16 19 8,-4 1-16-19-8,-2 1 8 20 7,-3 1-8-20-7,-5-2 8 19 8,1 2 8-19-8,-5-1 8 20 7,-3 1-16-20-7,0 0 16 19 8,-4-1-8-19-8,0-1 8 0 0,-1-3 0 0 0,-3 2-8-36 168,0-2 8 36-168,-1-1 8-52 146,-1-2-16 52-146,-3-1 16-23 128,-1-4-16 23-128,-1-2-8 278 45,-4-1 8-278-45,0-1-8 259 37,-4-4 16-259-37,-2 0-8 459 124,-2-4 8-459-124,-3-1 0 474-66,-3-3-32-474 66,-1-2 8 423-55,0-2 8-423 55,1-3-8 309 123,1 1 16-309-123,3-2-8 310-66,4 2 8-310 66,2 3 0 261-54,6 1 0-261 54,4 2-8 236-49,1 0 8-236 49,5 4 0 180 119,-1 1 8-180-119,4 1 0 192-64,2 1-8-192 64,2 1 8 145-51,2 2 8-145 51,1-2-8 143-51,1 2 8-143 51,4 1 0-134-130,3 0 0 134 130,6 1-8-114-110,2 2 8 114 110,5 1 8-116-97,5 3-8 116 97,-1 0 8-642-95,1 1 0 642 95,1 2 0-572-89,-3 2-16 572 89,-1 0 16-483-75,-3 1 0 483 75,-4 2 0-417-68,-4 0 136 417 68,-2 0-8-118 30,-4 1 8 118-30,-3 2 0-94 24,-2 0-56 94-24,-1 0 0-94 23,-3-1 0 94-23,-2 1 8-125 191,-2 0 56 125-191,0-1-8-118 165,-1-3 8 118-165,-1 1 0-92 145,-2-1-64 92-145,-1-1 8-109 125,-1-1 0 109-125,0-2 0-81 105,-3 0 24 81-105,1-3-8-78 92,-1-2 0 78-92,0 0 16-53 86,-3-1-48 53-86,1-2 0-12-95,-2-4-8 12 95,2 1 8 8-88,-5-2 0-8 88,1-1 0 4-74,2-2 0-4 74,-2-2 8 259 36,0-3-32-259-36,2 0 8 271-139,-1-1 0-271 139,1-1-8 239-120,2-2 0-239 120,0 1-8 188-108,3-2 8-188 108,1 0-8 182-95,3 2 0-182 95,2 1-8 200-250,2 3 0-200 250,2-1 8 165-217,2 1-16-165 217,0 3 8 155-190,4-1 0-155 190,-1 2 0 126-170,3 3-8-126 170,0-1 0 118-144,1 3 8-118 144,4-1-8 91-125,1 3-8-91 125,5-1 8 87-111,0 2 8-87 111,2 0-8 83-98,1 3-8-83 98,-3 1 0 60-91,1 2 0-60 91,-1 0 8 22 94,-4 2 0-22-94,-2 2-8 25 81,-2 0 0-25-81,-1 1 8 5 73,-2 0-8-5-73,-3 2 0 9 61,1 2 0-9-61,-2 1 0-279 126,0 0 8 279-126,-4 0-8-237 113,1 2 0 237-113,-2 0 0-214 94,-1-2-8 214-94,-2 1 8-193 88,0-2 0 193-88,-2-1 0-148 76,-1-2-8 148-76,-1-1 0-146 62,1-1 0 146-62,-3-1 0-123 56,2-2 0 123-56,-3-2 0-101 51,2-1 0 101-51,-3-2 0-102 50,-1-2 0 102-50,-1-2 0-97 37,-1 1 0 97-37,-2-4 0-75 31,0-2 0 75-31,-2 1 0 231-46,0-4 0-231 46,0-3 0 207-40,0-1 0-207 40,2-2 0-121 43,0-2 0 121-43,3 0 0-98 37,1-3 0 98-37,2 2 0 207-40,3 0 0-207 40,1-1 0 164-41,3 1 0-164 41,0 3 0-140 35,4 2 0 140-35,0 1 0-141 36,4 0 0 141-36,0 3 0-117 30,1 0 0 117-30,3 4 0-94 23,-1 0 0 94-23,5 1 0 211-53,-1 1 0-211 53,1 1 0 187-48,3 3 0-187 48,2 0 0 164-41,2 3 0-164 41,0 1 0 139-36,0 1 8-139 36,0-1 8 115-30,0 3-8-115 30,-4-1 0-420-41,0 1-8 420 41,-3 1 8-375-40,-3 1 0 375 40,-1-1 0-313-31,-2 2 0 313 31,-2 1 0-269-31,-3 1 8 269 31,1 1-8-250-24,-2 3 0 250 24,-2-2 0-206-22,2 4 0 206 22,-3-2 0-188-15,1 2 0 188 15,-2-2 0-163-21,0 0 8 163 21,0 0 0-145-13,-1-1-8 145 13,-1-3 0-121-19,0 0 0 121 19,0-3 0-103-12,-1 1-8 103 12,-1-2 0-102-11,-1-1 0 102 11,1-3 0-84-5,-3 0 0 84 5,1-3 0-60-9,-1 1 0 60 9,1-4 0-60-10,-1-1 0 60 10,0-2 0-60-10,-1-1 0 60 10,-1-2 0-42-2,1-4 0 42 2,1-2 0-42-2,0-2 0 42 2,-1-7 0 178 90,-1-3-8-178-90,1-1 8-79-17,5-2-8 79 17,-1 2 8 161 82,4-1-8-161-82,1 6 8-56-23,3 2-8 56 23,0 4 8-55-23,2 5-8 55 23,-1 1 0-55-23,3 4-8 55 23,-2 1 16-37-15,2 2-8 37 15,-2 0 0-36-16,0 1 0 36 16,2 0 8-37-15,1 2-8 37 15,1-1 0-36-16,3 1 0 36 16,1 1 8-19-7,5 1-8 19 7,0 1 8 28-174,1 2-16-28 174,-1 2 16-263-82,-2-1-8 263 82,-1 0 0-225-66,-1 2 0 225 66,-3 1 0-183-64,-3 0 0 183 64,-1 1 0-164-57,0 1 0 164 57,-2 4-8-146-49,-4 1 8 146 49,0 1 0-128-41,-2 1 0 128 41,0 0 0-110-34,-1 0 0 110 34,-1-4 0-109-33,0 1 0 109 33,1-2 8-92-26,-1-4-24 92 26,0 1 16-92-26,2-4 0 92 26,-1 1 0-51-24,1-4-8 51 24,2 2 8-52-23,-2-4 0 52 23,2 3-8-34-16,0-3 0 34 16,0-1 8-34-16,1 2 0 34 16,-1-2 0-34-15,0 0 0 34 15,0 0 0-34-16,0-2-8 34 16,-8-7 8 188 86,-1-6-8-188-86,-6-7 8 171 79,0-4 0-171-79,-2-6 0 138 62,0-2 0-138-62,0 3-8 122 55,4 2 8-122-55,1 7 0 122 54,3 4 0-122-54,3 3 0 105 47,4 4 0-105-47,1 3 0 88 39,3 2 0-88-39,0 1-8 71 31,0 0 8-71-31,2 2 8 71 31,1-1-8-71-31,3 1 0 53 23,0 2 0-53-23,7-1 8 54 23,8 2-8-54-23,4 2 0 53 24,5 2 0-53-24,8 3 8 36 15,8 3-24-36-15,-1 1 16 36 15,-1 2-8-36-15,-6-2 8 36 16,-7 0-8-36-16,-5 1 0 17 8,-7-3 8-17-8,-4 2 0-54 179,-3-1-24 54-179,-3 0 0 242 88,-3 1 0-242-88,-2 0 8 160 238,-2 2-8-160-238,0 0 8 132 210,-2 0-8-132-210,-2 0 16 121 189,0 1-24-121-189,0 1-8 90 160,-2-2 0-90-160,-2 0 16 97 147,1-2-8-97-147,-1-1 16 84 126,-2-4-8-84-126,1 1 0 71 105,-1-3-40-71-105,-1-2 8 77 92,1 0 0-77-92,-5-4 8 58 84,-2-1 8-58-84,-4-4 0 367 1,-2-4 8-367-1,-6-7-8 321 0,-3-6-24-321 0,-3-5 0 277-3,5-3 0-277 3,-1-4 0 251 2,3 4 24-251-2,5 0 0 206 0,2 3-8-206 0,3 3 16 206 1,5 4-8-206-1,2 2 0 161-2,5 1 8-161 2,0 1-8 161-1,4 2 16-161 1,2 0-8 115-4,2 2 8-115 4,1-1 0 161-164,3 4 0-161 164,0 0 0 130-144,1 1 0-130 144,4 2 8 124-132,4 1-8-124 132,3 4 8 96-112,2 2-8-96 112,11 2 16 91-98,5 6 16-91 98,3 1 0 87-85,3 5 0-87 85,-6-1 0 21 95,-5 3 0-21-95,-7-1 0 25 81,-3 1 0-25-81,-4-2 0 28 68,-4-2 0-28-68,-3 0 8-238-26,-3-1 0 238 26,1 0 8-214-34,-3 1-16 214 34,1-1 8-434-115,-1 1-8 434 115,1 0 8-390-100,0 0 8 390 100,-3 2 0-322-93,3 2 8 322 93,-2-1-8-281-78,-3 1-8 281 78,1-1 8-259-72,0 2 0 259 72,0 2 8-196-62,-2-2 8 196 62,2-1 8-176-55,-3-1-8 176 55,1-2 8-156-47,-2-3-16 156 47,2-2 0-136-40,-2-2 8 136 40,0-4-8-136-40,0 1 0 136 40,0-1 8-117-32,0-1-8 117 32,0-1 8-98-25,-2-1-16 98 25,2 1 8-97-25,-2-3-8 97 25,-3-12 16-55-23,-5-13-16 55 23,-1-6 0-56-23,-1-4 8 56 23,1 0 0 185 76,0 1-16-185-76,1 2 8 167 69,3 4 8-167-69,1 5-8 376 152,2 4-8-376-152,2 4 8 342 137,2 3 0-342-137,0 3 8 290 113,0 2-16-290-113,2 1 8 305-63,0 0-8-305 63,0 4 8 280-57,0 1-8-280 57,0 0 8 232-45,0 2-8-232 45,-2 1 8 207-40,1 1-8-207 40,1-1 0 183-34,0 0 0-183 34,0 1 0 139-36,0 1 8-139 36,2-2-8 116-30,0 2 0-116 30,3 2 8 116-30,5 1-8-116 30,1 2 0 92-24,4 3 0-92 24,2 3 16 92-24,0 5-16-92 24,2 4 8 68-18,-2 1 0-68 18,0 3 8-229 60,-2 3-16 229-60,-2 1 0-185 48,-1-3 0 185-48,-5-1 8-163 42,-3-3 56 163-42,0-3 0-163 41,-3-2 0 163-41,-1 0 0-167 203,0 0-24 167-203,0 1 0-91 11,-2 0 0 91-11,2-1 8-163 176,-2 2 24 163-176,0-2 8-138 157,0 0-8 138-157,0-3 8-112 138,0-1-32 112-138,0-3 0-84 119,0-2 0 84-119,0-3 0-81 105,0 0 0 81-105,0-3 0 167 183,0-1 0-167-183,0 0 0 154 161,-2 0-16-154-161,2 0 8 192-21,-2-1-16-192 21,-4-11 16 171-28,-3-7-32-171 28,-2-8 8 145-22,-5-4 0-145 22,-1-4 0 120-17,-2-4-8-120 17,4 0 0 120-16,0 2 8-120 16,3 5-8 95-11,3 5-8-95 11,3 2 8 95-11,0 3-8-95 11,5 3 16-176-107,-1 1-16 176 107,2 0 0-424-182,0 4 0 424 182,0 1 8-356-161,0 1 0 356 161,2 3 8-311-147,-1 2-8 311 147,1 1 8-271-119,-2 3-16 271 119,2-1 16-229-103,-2 3-8 229 103,0 1 0 104-172,0-2 16-104 172,0 2-8 93-145,0 0 0-93 145,0 2 16-220-56,2-2-24 220 56,-2 1 8-199-49,2 1 0 199 49,6 5 0-179-42,1 7-8 179 42,3 4 16-136-40,1 4-16 136 40,-2 7 8-117-32,-1 4-8 117 32,-1 0 8-117-32,-1-2-8 117 32,-4-5 0-98-25,-2-4 0 98 25,-2-4 8-382 42,0-3-8 382-42,0-3 0-341 43,0 0-8 341-43,2 1 16-294 32,-2-1-8 294-32,1 3 0-254 34,-1 3-16 254-34,4-1 8-11 121,-2 3 0 11-121,2-3 0-301 174,0 1-8 301-174,-2-3 16-274 155,1-1-16 274-155,1-4 8 319 167,-2 0-8-319-167,0-6 8 268 145,-2 1-8-268-145,2-2 8 233 128,-2-1-8-233-128,0 0 8 199 112,2-1-8-199-112,-2-1 8 187 91,0 2-8-187-91,-2-2 0 169 83,2 1 0-169-83,0-1 8 151 75,0 0-8-151-75,0 0 0 133 68,0 2 0-133-68,2-10 8 354 151,0-6 0-354-151,0-7 8 181 472,1-5-8-181-472,3-5 0 192 410,0-1 0-192-410,0 1 0 354-150,1 1 0-354 150,-1 6 0 250 43,0 4 24-250-43,-3 4-8 428 301,-1 3 0-428-301,2 2 8 52 336,0 0-16-52-336,0 1 0 169-49,0-1 8-169 49,-1 3 0 352 222,1 0 0-352-222,-2 0 8 290 364,0 3-8-290-364,0 0 16 263 322,-2 3-24-263-322,2-1 8 233 279,-2 1 0-233-279,2 2 8 224 245,-2-1-8-224-245,0-1 16 567 135,0 2-16-567-135,0-1 16 469 118,0 1-24-469-118,0-2 8 424 103,0 2 8-424-103,-2 3-8 376 87,2 4-8-376-87,-2 2 16 680 166,0 4-8-680-166,0 3 0 612 142,0 2-8-612-142,-2 1 8 539 119,2 1-8-539-119,1-1 0 489 105,-1 2 0-489-105,2-2 8 53 179,0 2-8-53-179,0 0 0 24 158,2 2-8-24-158,-1-2 16 419 55,-1 0-16-419-55,2 0 8 392 48,0-4-16-392-48,0-2 0-58 124,-2-2 0 58-124,0-4 0-58 110,2-1 0 58-110,-2-3 0-60 96,0-1 0 60-96,0-3 0-30 90,0 1 0 30-90,0-2 0-30 76,0 0 0 30-76,-2 0 0-30 62,2 0 0 30-62,0 0 0 0 55,0 0 0 0-55,0-5 0-31 48,-2-3-8 31-48,0-7 8 0 41,0-4 0 0-41,-1-8 0 0 42,-1-7-8 0-42,-2-2 8 380-56,2 3 0-380 56,0 2 0-62 42,1 4-8 62-42,-1 4 8 347-49,2 4-16-347 49,-2-2 16 282-50,2 1-8-282 50,-2-1 8 248-42,1 0-8-248 42,-1-1 8 216-36,0 1-16-216 36,0 2 8 185-29,0 3 0-185 29,1 1 0 184-29,1 4-16-184 29,0 3 16 153-21,0 3 0-153 21,2 0 0 94-194,-2 3-8-94 194,2 2 8-303-424,0 0-8 303 424,0 0 8 86-461,0 0 0-86 461,0 0 0 62-399,0 0 0-62 399,0 2 0 37-349,0 1 0-37 349,0 4 0 42-308,2-1 0-42 308,-2 9-8-263-182,2 7 8 263 182,0 2 0-245-325,0 5 0 245 325,0 0 0-534-201,-2-1 0 534 201,1-1 0-469-175,-1-3 0 469 175,0 0 8-384-156,0-4-16 384 156,-1 1 8-351-136,1-4 0 351 136,-2 4 8-272-116,2-1-8 272 116,-2 2 0-245-109,2-1 0 245 109,-2 2 8-217-89,0-1-8 217 89,0-2 8-191-82,0-3-8 191 82,0 0 8-142-69,0-5-16 142 69,-1-2 16-142-55,1-2-8 142 55,0-1 8-141-56,0-4-8 141 56,0-2 8-397-132,2 1 0 397 132,-2-2 0-644-42,-2 0-8 644 42,2-2 8-541-198,-1-1 0 541 198,-5-3 0-463-177,-3-9-8 463 177,-5-4 8-389-157,1-5 0 389 157,0-7 0-340-143,-2-1-8 340 143,0 0 8-316-123,3 1 0 316 123,3 7 0-271-109,1 5-8 271 109,5 6 8 91-173,1 1 0-91 173,2 4 0 81-146,0 4 0-81 146,2-1 0 54-127,0 1 0-54 127,0 1 0 50-113,0 0 0-50 113,0 1 0 45-100,0-1 0-45 100,2 2 0 43-86,-2-3 0-43 86,2 3 0 38-73,0-2 0-38 73,-2 1 0 16-67,2 0 0-16 67,0 1 0 35-60,0-1 0-35 60,-1 0 0 12-53,1 1 0-12 53,0 1 0-528-62,2 0 0 528 62,-2 0 0-462-55,2 1 0 462 55,0 3 0-397-47,-1-1 0 397 47,1 3 0-333-39,0 6 16 43 1,0 4-8 290 38,-2 5 8-246-37,-2 1-8 246 37,0 2 8-226-30,-4 1-8 226 30,2-3 8-183-28,-4-3 0 183 28,2 1 0-164-21,1-6 8 164 21,-1-1-8-164-21,2-3-8 164 21,0-4 8-121-19,0-1-8 121 19,0-3 16-121-19,2-1-8 121 19,0-1 8-103-12,0 0 8 103 12,-2-1-8-102-11,0-7-8 102 11,-3-2 0-60-10,-1-6 8 60 10,-5-11-8 160 82,-3-9 48-160-82,-1-4 8 144 74,2 1-8-144-74,-2 0 8 84 234,1 4-32-84-234,5 4 8 118 33,1 4-8-118-33,2 3 16 119 32,3 3 0-119-32,-1 5 8 76 30,4 1 0-76-30,0 2-8 307 121,2 2-16-307-121,2 1 8 272 106,-1 2-8-272-106,3 0 8 235 90,2 0-16-235-90,-1 2 16 218 83,3 1-16-218-83,3 0 16 199 74,2 4-24-199-74,6-1 16 161 60,0 4-16-161-60,6 2 16 141 52,1 3-16-141-52,3 1 0 122 45,-3 3 8-122-45,-3 4-8 122 44,-2-2-8-122-44,-6 1 16 102 37,-2 1-16-102-37,-5-1 8 82 30,-5-1 0-82-30,-3 1-8 83 29,-2-2 0-83-29,-2 1 0-231 95,-2 0 0 231-95,-3-2 0-157-87,-3 0 0 157 87,-1-3 0-115-71,-6 0-16 115 71,-2-1 0-117-58,-2-3 0 117 58,-6-2 8-97-51,-1-4-8 97 51,-3-1 0-97-50,1-5 0 97 50,1-1 8-76-43,1-4-8 76 43,1-2 0-56-36,1-1 0 56 36,-1-2 0-55-36,4 1 0 55 36,0-1 0-36-28,1 0 0 36 28,3 0 0-350 47,2 4 0 350-47,1 1 0-246-124,5 2-24015 246 124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67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431 404 10656 236432 79237,'0'0'0'0'0,"0"0"0"0"0,0 0 0 0 0,0 0 160 0 0,0 0 8 0 0,0 0-8 0 0,0 0 16 0 0,2-2-88 0 0,3 2 0 0 0,1 0 0 0 0,2 0 0 0 0,5 3 192 0 0,2 1 8 0 0,4-1-8 0 0,2 3 8 0 0,-2-1-176 0 0,0 2 8 0 0,-2-1 0 0 0,0 0 0 0 0,-3 3 16 0 0,-1-1 0 0 0,-4-2 0 0 0,-1 0 8 0 0,-2-1-72 0 0,-4-1 8 0 0,-1-3 0 0 0,-1-1 0 0 0,-1 0-80 0 0,-1 0 8 0 0,0 0 0 0 0,-6-3 0 0 0,-5-4-8 0 0,-6-4 16 0 0,-8-5-8 0 0,-3-2 0 0 0,-6-4-16 0 0,0-1 8 0 0,-2-1 0 0 0,-2-3 0 0 0,0-2-8 0 0,4 0 8 0 0,-1-2 0 0 0,7 0 0 0 0,0 2 0 0 0,5 2 0 0 0,2 3 0 0 0,6 5 0 0 0,4 2 0 0 0,5 5 0 0 0,4 2 0 0 0,4 3 0 0 0,2 3-16 0 0,2-1 8 0 0,4 3 0 0 0,1 2 0 0 0,4 3 0 0 0,6 4 0 0 0,2 3 0 0 0,4 2 8 0 0,0 3-24 0 0,1 1 8 0 0,3 2 0 0 0,-1 1 8 0 0,3 2-8 0 0,1-2 0 0 0,-3 2 0 0 0,1-1 8-923 41,-3-3-8 923-41,-3 1 0-824 28,-3-3-8 824-28,-2-1 8-709 29,-2 1 0 709-29,-3-3 0-637 25,1 3-8 637-25,-2-2 16-564 22,-1 0-16 564-22,1 0 8-490 19,-2-2-8 490-19,-1 0 8-415 17,-1 0 0 415-17,-3-1 0-382 8,-2-2-8 382-8,-2-1 8-307 7,0-3 0 307-7,-2-2 8-306 6,2 0 0 306-6,-2-2 0-231 4,0 0-16 231-4,0 0 16-230 4,0 0 0 230-4,0 0 0-189 11,-2 0 0 189-11,2-2 0-154 2,-2 2 0 154-2,0-2-8-154 3,-6-2 8 154-3,-5-6 0-154 2,-4-5 0 154-2,-6-1 0-77 1,-4-3 8 77-1,1 1 0-77 1,-3-1 0 77-1,1 0 0-78 2,-3-2 0 78-2,1 0 0-77 1,-2-2 0 77-1,1 1 0-77 1,3-3 0 77-1,1 1 0-77 1,4 0 0 77-1,2 2 8-77 1,4 1-8 77-1,2 3 0-77 1,4 2 0 77-1,3 5 8 0 0,2 1 0 0 0,1 3 16 0 0,3 3-16 0 0,2 2 8 0 0,2 0-8 0 0,0 2 0 0 0,-1 2 0 0 0,3 0 16 0 0,4 1-8 0 0,3 2 8 0 0,4 3 8 0 0,6 5-8 0 0,4 1-8 0 0,6 5 0 0 0,-1 2 8 0 0,2 2-8 0 0,1 1 8 0 0,-5 0 16 0 0,1-1-16 0 0,-5-1 16 0 0,-1-2-24 0 0,-2-1 8 0 0,-4-1 8 0 0,-2 1-8 0 0,1-1 48 0 0,-3 1 0 0 0,-2 0 0 0 0,1 1 8 0 0,-1 1-32 0 0,-1-2 0 0 0,-3 0 0 0 0,1-1 8 0 0,-1-2 16 0 0,1-1 0 0 0,0-2 0 0 0,-1-2 8 0 0,-1-1-40 0 0,-2-2 16 0 0,-2-4-8 0 0,-2 1 0 0 0,0-1 24 0 0,0-4 0 0 0,-2 0 0 0 0,0 0 8 0 0,0-2-32 0 0,-2 0 8 0 0,-2-1-16 0 0,-5-5 16 0 0,-6-3 0 0 0,-6-9 0 0 0,-4-2-8 0 0,-3-4 8 0 0,-12-6 16 0 0,-1 0-32 0 0,-5-1 0 0 0,4 3 16 0 0,1 2 0 0 0,5 3-8 0 0,1 0 16 0 0,7 5-24 0 0,3-1-8 925-14,5 1 8-925 14,1 4 0 846-15,2 0 24-846 15,5 5 0 690-14,1 1-1-690 14,5 2 9 612-14,1 3-32-612 14,3 2 8 533-13,2 1 0-533 13,2 2-8 457-12,2 0 40-457 12,2 2 0 379-11,0 0 8-379 11,5 1 0 379-10,8 5-32-379 10,4 3-8 303-10,8 4 8-303 10,3 1 0 302-9,8 5 56-76 2,4 1-48-226 7,-1-2 0 225-8,1-3-24-225 8,-4 1 0 151-5,-4-2 8-151 5,-4 0-8 150-5,-3 0 8-150 5,-4 0 0 150-5,-4 1-8-150 5,-2 0 8 150-5,0 3-24-150 5,-4-1 16 75-3,0 0-8-75 3,-2 1 8 75-3,-1-1-8-75 3,-3-1 8 74-2,-1-2-8-74 2,-4 0 8 75-3,-2-3-16-75 3,-4-4 0 75-3,-2 0 8-75 3,-2-5-8 75-3,-3 0-8-75 3,-1-1 16 74-2,-1-3-8-74 2,-3-2 0 75-3,-3-1 0-75 3,-4-3-8 0 0,-1-4 0 0 0,-5-1 8 0 0,-2-4-8 0 0,-5-3 0 0 0,0-1-8 0 0,-2-2 8 0 0,-2 0-8 0 0,0-1 0 0 0,2-1 8 0 0,1 4 0 0 0,3-2-16 0 0,2 3 8 0 0,1 0 0 0 0,1 4 0 0 0,1-1-8 0 0,2 2 8 0 0,4 4 0 0 0,2-1 8 0 0,4 2-16 0 0,6 2 0 0 0,3 1 0 0 0,2 0 8-530-66,6 2-8 530 66,2 1 0-481-61,0 0 0 481 61,5 2 8-389-50,6 4-8 389 50,4-1 0-716 51,6 2 0 716-51,2 1 8-648 47,1 1-8 648-47,-1 1 0-546 36,1 0 0 546-36,1 3 8-629-138,-1 0-8 629 138,3 2 0-531-127,-1 0 0 531 127,3 2 0-471-109,-1-1 0 471 109,-2 2 0-382-96,1-1 0 382 96,-3 2 0-298-85,-3 1 0 298 85,-4 1 0-209 95,0 1 0 209-95,-4 1 8-179 87,-2 0-8 179-87,-2-2 0-148 79,-1-1 0 148-79,-3-1 8-157 65,-1 0-8 157-65,-2-3 8-124 58,-2-3 8 124-58,-3-3-8-91 50,-1-1-8 91-50,-3-2 8-132 44,-1-2 0 132-44,-2-1 0-98 37,-3-4-8 98-37,-3-1 8-65 28,-3-2 0 65-28,-4 0 0-64 29,-2-3-8 64-29,-6-3 16-65 29,-1-1-8 65-29,-2-2 0 463 98,-3-2 0-463-98,-1 0 0 429 91,2-4 0-429-91,-3-1 8 352 77,5 0-8-352-77,0 2 8 314 72,3 0-8-314-72,2-1 0 310 57,1 4 0-310-57,3 2 0 270 50,0 1 0-270-50,6 2 8 646-49,1 1 0-646 49,3 4-8 562-48,5 1 0-562 48,4 2 0 524-41,0 1 0-524 41,2 0 8 442-40,0 2-8-442 40,2 0 16 362-39,2 2-16-362 39,0-2 0 327-31,3 2 0-327 31,3-1 8 293-23,7 4 24-293 23,6 0-8 216-21,2 1 8-216 21,3 2 0 215-21,1 0-8-215 21,-3 2-8 183-13,3-2 0-183 13,1 2 16 182-13,-1-1 16-182 13,1 4 8 138-19,-1 0-16-138 19,-1 2 16 106-11,-1 1-24-106 11,-4 0 0 106-11,-4 0 0-106 11,-2 0 0 106-11,-2-1 32-106 11,-4-1 0 106-10,-1-1 0-106 10,-5-2 8 75-3,-1 1-32-75 3,-4-3 8 75-3,-2-1-16-75 3,-1-1 16 30-8,-3-1-8-30 8,-4-1 0 30-8,-1 0 0-30 8,-4-4 8 30-9,-6 1-24-30 9,-2-4 8 31-8,-5-1-8-31 8,-5-2 8 30-8,-1-3-8-30 8,0-1 16 0 0,0-3-8 0 0,-1 1 8-365 98,3 0-24 365-98,2-2 16 61-16,1 0-16-61 16,1 0 16 61-16,1 0-24-61 16,2 0 0 31-9,2 1 0-31 9,2 0 16 30-8,6 1-16-30 8,2 1 0 31-8,5 2 8-31 8,3-1-8 30-8,5 2-16-30 8,2 1 0-138-172,1 1 0 138 172,3 2 8 58 19,7-1-8-58-19,3 0 0 58 19,3 2 0-58-19,3-1 8 44 5,1 3-8-44-5,0 0 0 44 6,0 1 0-44-6,0 1 0 44 5,-1 1 0-44-5,1 0 0 44 6,0 2 0-44-6,0 2 0 44 5,2 1-224-44-5,-3 0 0 44 6,3 1 0-44-6,-2 3 0 44 5,-2 1 112-44-5,-2 0 8 45 5,-2-1-8-45-5,-4 3 16 0 0,-1-2-72 0 0,-5 1 8 0 0,-1-1-8 0 0,-2 2 8 0 0,0-2 72 0 0,-4-1 0 0 0,0 0 0 0 0,0-1 0 0 0,-4-1-32 0 0,0-2 0 0 0,0 0-8 0 0,-1-2 16 0 0,-3-1 40 0 0,0 0 0 0 0,-1-3 0 0 0,-3 1 0 0 0,-1-3 0 0 0,-4-2 0 0 0,-4-4 0 0 0,-2-1 0-392 107,0-4 16 392-107,1-2 16 31-8,-1-1-16-31 8,0-4 8 30-8,0-1 24-30 8,4-2 0 30-8,2 0-8-30 8,0 0 8 30-9,0-2-8-30 9,2 2 16 31-8,1 2 0-31 8,3 1 0 30-8,0 2-8-30 8,5 2 8 0 0,2-1 0 0 0,2 4 0 0 0,4 1 0 0 0,2 2-8 0 0,0 2 8 0 0,3-1 8 0 0,3 1 0 0 0,3 1 0 0 0,0 0 0 0 0,3 3-8 0 0,1 2 8 0 0,0 4 0 0 0,4 2 0 0 0,1 2 0 0 0,3 2 0 0 0,2-1 8 0 0,-1 3 0 0 0,1 1 0 0 0,-2 1-8 0 0,-2 1 8 0 0,-4-1 0 0 0,-2 2 0 0 0,-4 2 0 0 0,-3-2 0 0 0,-5 2 0 0 0,-1-2 0 0 0,-2 2 0 0 0,-2-2 0 0 0,-2-2 0 0 0,-2 1 0 0 0,-3-2-8 0 0,-1-2 8 0 0,-1-1 0 0 0,-3-1 0 0 0,-1-1-16 0 0,-1-1 16 0 0,1-2 0 0 0,-4-4 0 0 0,-2 1-8 0 0,0-2 8 0 0,-2-3 0 0 0,-2-4 0 0 0,2 1-8 0 0,-1-1 8 0 0,-1-2 0 0 0,2-3 0 0 0,-2-1-24 0 0,0-1-8 0 0,-1-2 8 0 0,-1-2 8 0 0,-2-1-16 0 0,1-1 16 0 0,1-1 0 0 0,0 2 0 0 0,6-2-32 0 0,2 3 16 0 0,6 2-16 0 0,5 2 16-140-172,4 1-8 140 172,2 0 16-507-52,6 2-16 507 52,3 0 16-418-42,3 1-24 418 42,3 2 17-372-37,2 0-17 372 37,6 1 16-327-31,0 2-8 327 31,1 1 16-826-101,1 2-8 826 101,0 0 8-689-85,-2 6-8 689 85,-3 0 0-490 90,1 5 8 490-90,-2-1-8-433 74,4 6-40 67-3,0 2 56 29-8,-2 2-16 337-63,-4-2-8-307 56,-4 2 8 307-56,-3-1 0-277 47,-3 3 8 277-47,-3-1 0-245 40,-2-1-8 245-40,-2 0 8-212 31,-2-1 0 212-31,-2-1-8-179 24,1 1 8 179-24,-1-3 8-139 30,-2-1-16 139-30,2-2 16-104 23,1 0 0 104-23,-3-2 0-31 189,2-1-8 31-189,0-2 8 428 77,0-1 0-428-77,1-2 0 349 64,1-1-8-349-64,0-1 16 309 57,0 1-8-309-57,0-2 8 269 51,-2-2-8-269-51,0 1 0 228 44,1-4 0-228-44,-13-10 8 801 109,-3-10-8-801-109,-3-8 8 726 96,-3-2 0-726-96,2-4-8 647 82,0 2 0-647-82,2 3 8 365-102,0 2 0-365 102,2 3 0 371-88,0 0 0-371 88,4 3 0 299-72,4 1-8-299 72,3 0 8 262-65,2 4 0-262 65,6 1 0 227-57,2 0 0-227 57,6 2 0 18-227,1 4 0-18 227,3 1 0 13-191,5 3-8-13 191,0 2 16 193 1,4 4-8-193-1,0 0 0 150-6,2 6 0-150 6,3 3 8 119 3,1 3-8-119-3,3 1 0 119 3,1 6 0-119-3,5 3 8 74-2,4 1 0-74 2,0 2 0 75-3,-2 0 0-75 3,-4 0 0 75-3,-2-2 0-75 3,-5-1 0-92-167,-6-2 0 92 167,-2 0 0 58 20,-6-1 0-58-20,-1-1 0 57 19,-3 1 0-57-19,-1 2 0 58 19,-1 1 0-58-19,1 1 0 58 19,-2 2 0-58-19,-3 2 0 44 5,1-1 304-44-5,-2-1 8 44 6,0-3 0-44-6,-2-3 8 44 5,0-2-201-44-5,0-5 9 44 6,-2-2 0-44-6,0-1 0 44 5,0-2 24-44-5,0-1 0 44 6,1-2 0-44-6,-1 0 0 44 5,-4-4-72-44-5,-2-2 0 45 5,-1-4 0-45-5,-8-12 8 0 0,-8-7 24 0 0,-2-5-8 0 0,-1-1 8 0 0,-1 1-8 0 0,1 1-40 0 0,5 4 0 0 0,0 0 0 0 0,6 2 8 0 0,4 1-8 0 0,1 2 0 0 0,5 5-8 0 0,3-1 16 0 0,2 4-24 0 0,2 2 0 0 0,2 1-8 0 0,0 0 8 0 0,0 3-24 0 0,2 2 16-172-163,-3 2-8 172 163,3-1 8-152-150,0 3-16 152 150,-2 0 0-122-123,2 1 8 122 123,0 0-8-106-109,-1 0-16 106 109,1 1 8-91-96,2-1 0 91 96,1 1 0-76-82,5 2-8 76 82,1 0 0-63-68,2 0 0 63 68,3 5 8 101 109,1 0 0-101-109,0 3-8 90 96,0 3 0-90-96,0 4 0 79 82,0 3-8-79-82,0 2 8-92-96,-4 3 0 92 96,2 4 0 79 82,0 2-8-79-82,0 0 8 66 68,-4 2-8-66-68,1-4 16 67 68,-3-1-16-67-68,-1-3 8-499-16,-3-1-8 499 16,1 2 8-384-15,-1 1-8 384 15,3 0 8 164 58,-2 0-8-164-58,1-1 8 123 52,-1-3-8-123-52,-1-2 8 154 44,1-3-8-154-44,-4-3 8 113 38,-1-3-8-113-38,1-5 8 70 33,-4-2 8-70-33,0-2-8 70 33,0-1-8-70-33,0 0 8 101 25,0 0-8-101-25,-2-4 8 57 19,-5-6-8-57-19,-1-8 8 58 19,-5-4 0-58-19,-6-14 0 57 19,-6-11-8-57-19,2-1 8 58 19,-1 1-8-58-19,5 4 16 14 14,0 3-16-14-14,3 4 8 15 13,5 2-8-15-13,1 5 8 44 6,5 2-8-44-6,-1 3 8-527-66,4 1-8 527 66,0 7 8 88 11,2 2 0-88-11,0 4 8 87 11,0 2-8-87-11,2 1 16 88 11,0 3-16-88-11,0 0 0 88 11,-2 3 0-88-11,2-1 8 44 5,0 1-8-44-5,0 1 8 44 6,0 0-8-44-6,-1 1 8 44 5,5 4-8-44-5,2 3 0 44 6,1 2 0-44-6,5 7 0 44 5,1 6 8-44-5,2 3-8 44 6,-4 1 0-44-6,1 1 0 44 5,-3-3 0-44-5,-3-1 0 45 5,-3-1 0-45-5,-1-2 0 0 0,0-2-16 0 0,-2 1 0 0 0,0-3 0 0 0,0 1 8 0 0,-1 1-8 0 0,1 1 0 0 0,0-1 0 0 0,2 4 8 0 0,-2-2-64 0 0,2-2 8 0 0,0 0 0 0 0,-1-3 8 0 0,1-3 0 0 0,2-3 16 0 0,-2-2-8 0 0,-1-2 8 0 0,-1-1-24 0 0,0-2 8 0 0,0-1-8 0 0,-2 0 16 0 0,0-2 0 0 0,0 0 8 0 0,0 0-8 0 0,0-2 8 0 0,-2-3-48 0 0,0-3 0 0 0,-1-5 0 0 0,-5-11 8 0 0,-3-8 16 0 0,-1-4 0 0 0,1 1 0 0 0,-1 1 16 0 0,1 4-40 0 0,1 4 8 0 0,3 2 0 0 0,-1-1 0 0 0,3 1 16 0 0,-1 0 8-529-65,2 2 0 529 65,0-1 0 88 11,0 0 0-88-11,3 4 8 88 11,1 0-8-88-11,-2 4 8 44 5,2 2 0-44-5,0 4 8-123-158,0 2-8 123 158,2 1 16-106-145,-2 3-16 106 145,1 1 16-119-122,1 0 0 119 122,-2 1-8-62-104,0 1 8 62 104,2 0 0-89-96,-2 0-8 89 96,0 0 16 118 88,2 1 0-118-88,0 1-8 78 82,2 3 8-78-82,3 6 8 66 68,5 7-8-66-68,1 8 8-105-109,0 1-16 105 109,1 7 16-91-96,-3 0 0 91 96,-1-2 8-76-82,-5-5 0 76 82,-1-3 0-34-76,-2-4-8 34 76,0-4 8-433 37,0-2 0 433-37,-2 1 0-366 34,2 1 0 366-34,0-1 0-339 26,1 1 0 339-26,1 0 0-630 119,-2 1 0 630-119,2 0 0-213 6,0-3 0 213-6,0-3 0-143 5,-3-1 0 143-5,-1-2 0-544 106,2-3 0 544-106,-2-2 0-490 91,2-1 0 490-91,-2-1 0-434 73,0 1 0 434-73,0-2 0-366 72,0 0 0 366-72,0 0 0-338 63,0 0 0 338-63,-4-5 0-274 48,-1-6 0 274-48,-3-5 0 159-53,-1-5 0-159 53,-7-7 0 125-44,1-4 40-125 44,0-3-8 123-45,0-1 8-123 45,2 1-8 90-37,1 1-8-90 37,3 2 8 98-23,3 0-8-98 23,0 3 0 97-23,2 4 24-97 23,4 1 0 97-23,-1 3-8-97 23,1 4 16-324 77,0 0-32 324-77,1 5 16 130-31,1-1-8-130 31,0 5 8 97-23,2 0 0-97 23,-2 3 8 97-23,2 0 0-97 23,-2 2-8 64-16,1-1-8-64 16,-1 3 0 65-15,2-1 0-65 15,0 1 0 64-16,-2-1 8-64 16,2 2-8-354 85,-2 0 8 354-85,1 0 0-327 78,1 2-16 327-78,0-1 8 131-31,2 4-8-131 31,-1 5 16 131-31,1 4-8-131 31,2 6 8 97-23,-1 4-8-97 23,1 3 16 97-23,-2 5-24-97 23,-3 2 8 64-16,1-3-8-64 16,-4-4 8 65-15,2-4 0-65 15,-2-7 0 64-16,0-2 0-64 16,-2-4 0 64-16,2-2-16-64 16,0-1 16 31-7,-2-3-8-31 7,2 0 0 32-8,-2-1 0-32 8,2 2 0 32-8,-2-4-8-32 8,2 2 16 32-8,-1-1-16-32 8,1 0 0 32-7,0-1 0-32 7,0 1 8 31-8,-2-2-16-31 8,0 0 8-490-86,2 0 0 490 86,-6-3 0-344 99,-2-5 0 344-99,-1-5 0-373-83,-1-3-8 373 83,-3-7 8-329-77,2-6-8 329 77,-1-3 0-285-71,3 0 8 285 71,1 1-8-277-58,4 5-8 277 58,3 5 8-235-51,2 4 0 235 51,-1 4 0-195-46,2 3-8 195 46,2 2 8-156-39,-2 3-8 156 39,2 0 8-118-33,0 2-8 118 33,-2-2 8-118-32,1 2-8 118 32,1 0 16-79-27,0 0-16 79 27,0-1 8-111-19,0 1-8 111 19,-3 2 8-111-19,3-1-8 111 19,-2 0 8-74-13,2 1-8 74 13,0-1 8-73-13,0 2-8 73 13,-1 0 0-74-13,1 0 0 74 13,2 2 8-73-13,1-1-8 73 13,-1 3 0-37-6,0-1 0 37 6,1 0 8-36-7,-3 2 0 36 7,2 0 8-37-6,-4 1-8 37 6,0 2 0-36-7,0 2 0 36 7,-2-1 0-37-6,-2 1 0 37 6,-2 1 0-36-6,-2 1 0 36 6,1-3 16 49 165,-5-1-8-49-165,-1 0 0 8 146,-3-1-8-8-146,-3-2 8 38 125,-2-2 0-38-125,-2-1 0 35 110,-2-1 0-35-110,-3-1 0 31 97,-3 0 8-31-97,-9-1-8 26 83,-5-3-8-26-83,-5 1 8 23 70,4-2-8-23-70,1-1 16 23 69,5 1-8-23-69,5-1 0 19 55,9-1 0-19-55,3 1 8 19 56,7 1-16-19-56,5 0 8 14 41,1 2 0-14-41,4 0 0 14 42,3 1 0-14-42,1 2 0 10 28,0-2 0-10-28,1 2 0 10 27,1 0-8-10-27,0 0 16 9 28,2-1-16-9-28,21-2 8 10 28,20-4 32-10-28,11-1-8 5 14,4 2 8-5-14,-1 1 8 5 14,-4 2-24-5-14,-9 1 8 5 14,-8 0-8-5-14,-6 2 8 5 13,-5 0 0-5-13,-4 0 16 5 14,-6-1 0-5-14,-4-1-8 5 14,-5 0-8-5-14,-2 1-8 467-83,-3 1 8-467 83,-3 0-8 391-68,0-2 24-391 68,0 2 0 311-68,0 0-8-311 68,-7 2 16 274-61,-10-2-24-274 61,-4 1 0 236-53,-4 1 0-236 53,-7 1 8 201-45,-4 1-16-201 45,-1-3 16 167-39,-1 1-8-167 39,0-1 8-267 61,2 1-24 267-61,0-2 16-236 54,4 2-16 236-54,0-1 16-204 45,5-1 8 204-45,2 0 16-171 38,4 0-8 171-38,4 0 8-172 38,4 0-32 172-38,3 0 16-139 30,1 2-16 139-30,3-2 16-104 22,2 0-16 104-22,2 0 8-105 23,1 0-8 105-23,1 1 16-106 22,-2-1-24 106-22,2 0 8-70 15,2 0-8 70-15,-1 0 16 885 7,5-1-24-885-7,4-1 8 768 0,1 1 8-768 0,16-3-8 691 0,9 1-8-691 0,4 0 0 616-1,3 0 8-616 1,1 1 0 540 1,-2 0-8-540-1,-4 2 8 464 2,-4 2-8-464-2,-5 0 0 421-5,-3 1-8-421 5,-5 2 8 346-3,0-2 8-346 3,0 2-8 301-9,-2 0-8-301 9,0-1 8 269-2,0 1 0-269 2,-2 0 8 226-7,0 2-16-226 7,-3-1 8 194 1,-3 2-8-194-1,-1 0 8 194 0,-5 0 0-194 0,-1-1 0 150-5,-4-1-8-150 5,-2 2 8 149-5,-2-1-8-149 5,-3 1 0 119 3,-3-2 8-119-3,-7 2 0 75-3,-2 0-8-75 3,-6 0 8 75-3,1 0-8-75 3,-5-1 16 75-2,3-1-16-75 2,-1-1 0 75-3,0-2 0-75 3,-3-3 8 74-3,0 0 0-74 3,-5-3 16 75-3,1 0-16-75 3,-8-4 8-322 104,0 1 0 322-104,1-2-8 107-11,3-3 0-107 11,5 1 0 61-16,7-1 8-61 16,3 1-8 61-17,4 0 0-61 17,2 1 0 30-8,3-1-8-30 8,3 2 16 31-8,5 0-8-31 8,1 1 0 30-8,5 3-8-30 8,0-1 16 30-8,3 2-8-30 8,7-1 0 30-9,5-1-8-30 9,8 1 0 31-8,4-3 0-31 8,11 2 16 30-8,11 2-16-30 8,4 2 0 0 0,0 2 0 0 0,-3 1 8 0 0,-6 1-8 0 0,-6 2 8 0 0,-4 0-8 0 0,-9 1 0 0 0,-6 1-8 0 0,-6-3 0 0 0,-4 1 0 0 0,-1 0 0 0 0,-2-2 0 0 0,-2 2 0 0 0,-3-2 0 0 0,1 2 0 0 0,0-2-8 0 0,-2 4 8 0 0,0-2-8 0 0,-2 1 8 0 0,-1 4-16 0 0,-5 1 16 0 0,0 2 0 0 0,-1 0 0 0 0,-5 0-16 0 0,1 0 8 0 0,-2-2-8 0 0,-2 0 8 0 0,2-1-16 0 0,-2-1 16 0 0,-1-2 0 0 0,3-2 0 0 0,0-2-8 0 0,-2 0 8 0 0,2-3-16 0 0,-2-1 16 0 0,-1-1-8 0 0,-1-3 8 0 0,0 0 0 0 0,-1-1 0 0 0,-1-2 0 0 0,-2-2-8 0 0,2-1 8 0 0,2-2 8 0 0,0 0-8 0 0,2 0 0 0 0,2 0 0 0 0,1 2 8 0 0,5 0-8 0 0,-1 1 0 0 0,6 2 0 0 0,1 2 8 0 0,1-1-16 0 0,2 4 8 0 0,0 0 0 0 0,2 1 8 0 0,1 0-8 0 0,1 1 8 0 0,2-1-8 0 0,9 2 8 0 0,12 0-8 0 0,7 0 8 0 0,6 3-8 0 0,7 2 8 0 0,5 5-8 0 0,-3 1 8 0 0,-3 1 0 0 0,-12-1 0 0 0,-5 0-8 0 0,-9-1 8 0 0,-4-1 0 0 0,-5 1 0 0 0,-3-2-16 0 0,-1 2 16 0 0,-1 1 0 0 0,-2-1 0 0 0,0-1-8 0 0,-2 1 8 0 0,-1 1 0 0 0,-1-1 0 0 0,-1 0-8 0 0,-3-2 8 0 0,-2 0 0 0 0,-2 0 0 0 0,-1-2-8 0 0,-6 1 8 0 0,-2-4 0 0 0,-10 2 0 0 0,-9-4 0 0 0,-6-1 0-898 32,-2-3 0 898-32,1-2 8-828 27,1-3-8 828-27,4 0 0-680 21,5 0 0 680-21,9 0 8-84 87,5 0-8 84-87,3 3 8-623 3,7 0-22767 623-3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68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570 312 17863 218556 77293,'0'0'0'0'0,"0"0"0"0"0,0 0 0 0 0,0 0-8 0 0,4 2 8 423-73,0 2 0-423 73,4 1 0-71 13,3 2-16 71-13,4-2 16-70 12,0 1 0 70-12,3 0 0 760 31,-1-1-8-760-31,-2 0 0 669 20,0-2 0-669-20,-2 1 0 519 189,-1-1 0-519-189,-3 0 0 472 174,-1-1 0-472-174,-2 1-8 426 144,-3-2 8-426-144,1 1 0 372 129,-2 0 0-372-129,0-2 8 349 108,-2 1-8-349-108,-2 1 0 749 20,0-2 0-749-20,-4 1 8 648 10,-5-2-32-648-10,-10-1 16 582 9,-9-1 0-582-9,-4-2 0 72-83,-6 0-8-72 83,0-1 8 71-69,0-2 0-71 69,0 0 0 36-62,4 0-8-36 62,3-2 16 69-55,3 0-8-69 55,3 1 8 34-49,5 1-8-34 49,-1-2 8 68-41,4 0-8-68 41,3 2 8 34-35,1-1 0-34 35,6 1 8 429-117,3 1-8-429 117,4 2 8 357-104,2-1-8-357 104,2 3 8 352-91,2-2 0-352 91,2 2 0 284-77,3 1-8-284 77,4-1 8 250-70,3 1 0-250 70,1 2 0 216-64,4 0-8-216 64,1 2 8-243-481,1 1 0 243 481,2 2 0 126-509,2 1-8-126 509,-3 1 8-255-527,3-1 0 255 527,0 4 0-139 48,3-1-16 139-48,-2 1 16-531-381,-1 0 0 531 381,0 1 0-445 179,-4-1 0 445-179,-3-1 0-369 157,-1-1 0 369-157,-1 2 0 26 226,-5 0 0-26-226,-2 1 0-2 193,-1-1 0 2-193,-3 1 0 27 171,-3 0 0-27-171,-2 1 0 29 145,-2-3 0-29-145,-2 3 16-3 302,0-1-16 3-302,-2-2 0-2 262,3 0 0 2-262,-5 0 8-3 235,0 1-8 3-235,-1-2 0 31 200,-3 0 0-31-200,-1-2 8-2 179,-5-1-8 2-179,1-2 0-1 152,-4-1 0 1-152,-4-4 8-1 138,-1 1-8 1-138,-5-2 0 33 118,1-2 0-33-118,-1-2 8 34 104,-1-1-8-34-104,1 0 0 0-83,3-1 0 0 83,-3-3 8 0-69,2 3-8 0 69,3-3 0 34-63,-1 1 0-34 63,2 1 0 0-55,2 1 0 0 55,2 1 0 0-221,4 0 0 0 221,4 1 0 386-277,3 1 0-386 277,2 3 0 322-586,4-1 0-322 586,2 1 0 241-517,4 0 0-241 517,2 1 0-149-535,0 1 0 149 535,3-1 0-466-382,6 0 0 466 382,4 1 0-60-246,2-1 0 60 246,4 2 0-382-301,2 2 0 382 301,-1-1 0-315-259,3 3 0 315 259,-1 0 0-588-322,3 1 0 588 322,3 0 0-493-276,-2 2 0 493 276,2-3 0-491 268,1 1 0 491-268,-1 2 0-424 234,-4-2 0 424-234,-1 1 0-407 371,-4 2 0 407-371,-3-2 0-390 323,-3 3 0 390-323,-3-1 0-23 369,-3 1 0 23-369,-4-1 0-16 330,-3 2 0 16-330,-2-2 0 328 375,-2 2 0-328-375,-4-2 0 293 334,-2 1 0-293-334,-2-1 0 673 379,-3 2 0-673-379,-3 0 0 588 335,-3-1 0-588-335,0 0 0 557 292,-4-1 0-557-292,-2-2 0 516 250,-2-3 0-516-250,-1 0 0 470 221,-7 1 0-470-221,1-4 0 407 13,-3-4 0-407-13,1 1 0 341 13,0-3 0-341-13,1-2 0 308 20,1-2 0-308-20,3-1 0 273 12,-1 0 0-273-12,3-2 0 240 6,2 1 0-240-6,0-1 0 632-81,3 2-16-632 81,1 2 8 525-75,3-1-8-525 75,3 0 0 455-60,4 4 0-455 60,1-1 8-37-138,6 2 0 37 138,0 1 0-32-125,6-1-8 32 125,2 2-8-70-275,-1-1 8 70 275,5 1 8-61-248,3 2-8 61 248,4-1 8-472-464,2 0-8 472 464,2 1 8-402-401,0 2-16 402 401,0-1 0-344-354,0 2-8 344 354,2 0 8-641-400,1 1 0 641 400,1 0 0-551-347,0 0 0 551 347,0 2 8-768-217,1 0-24 768 217,1 0 16-330 232,-2 0-16 330-232,-3-1 16-311 211,-1 1 0 311-211,-2 0-8-290 177,-3 1 8 290-177,-3 1 8 98 247,-2 1-16-98-247,-1 0 8 75 213,-3 0 0-75-213,1 0 0 78 186,-4 2 0-78-186,-2-1 8 81 158,0 1-8-81-158,-4 1 8 47 317,0 1-24-47-317,-4-1-8 50 275,2-1 0-50-275,-3 1 8 54 248,-3-1 0-54-248,-1-2 9 443 125,-3 0-9-443-125,-1 0 16 387 110,-6-3-16-387-110,0-2 16 393 96,-5-2-8-393-96,-3-1 0 332 81,-1-1 8-332-81,-1-4-8 303 75,1 0 8-303-75,0-1 8 238 61,-1-4-16-238-61,3 0 8 622-39,-1 1 0-622 39,-1-3 0 521-33,-1 0 8-521 33,1 0 0 487-26,1-1 0-487 26,1 0 0 420-27,1 1 0-420 27,2-1 8-46 70,5 1 0 46-70,4 1 0 2 236,3 0 0-2-236,5 3 0-24 35,5 1 0 24-35,3 3 0 8 27,3-1-8-8-27,5 0 16 350-67,3 3 0-350 67,7 1 0 316-61,4-1-8-316 61,9 2 8 222-218,5 2 0-222 218,4-1 0 190-198,2 2 0-190 198,-2 1 0-222-79,1 1 0 222 79,1 1 0-185-73,2-1 0 185 73,0 1 0 264 24,-1-1 0-264-24,-1 0 0 231 16,-2 0 0-231-16,-6 0 0 196 10,-5-2 0-196-10,-4 0 8-185 108,-3 0-8 185-108,-4-1 0-163 86,-5-1 0 163-86,-4 1 16-72 257,-1 0-16 72-257,-4 1 0-52 223,-2-1 0 52-223,-2-2 8-65 196,0 1-8 65-196,-2 1 0-77 168,0-1 0 77-168,-2 1 8-52 146,0 3-8 52-146,-3 1 0-57 133,-1 1 0 57-133,-7 4 8-31 112,-6 2-8 31-112,-4 1 0-37 98,-1-1 0 37-98,-5 2 8 362-5,-3-4 0-362 5,-2-1 8 362-6,2-4 0-362 6,-1-3 0 289-5,1 1-8-289 5,6-4 0 289-6,1-2 0-289 6,2 0 8 217-4,3-1 8-217 4,3-3-8 216-4,0-1 0-216 4,-2-1 0 144-3,0-3-8-144 3,-2 0 16 87-177,2-4-8-87 177,0 1 0 60-154,2-4-8-60 154,2-1 16 35-134,2-1-8-35 134,3 3 0 42-119,5 0-8-42 119,1 1 8-74-277,4 3 0 74 277,4 1 0-50-235,2 2 24 50 235,2 0 8-386-117,1 1 0 386 117,5 0-1-373-102,3 0-15 373 102,4-1 0-492-600,0 0 8 492 600,2 2-8-394-524,1 0 8 394 524,1 0-8-319-462,-2 3 8 319 462,2 4-8-284-408,2 1 0 284 408,-2 1-8-200-353,1 3 0 200 353,3 2 8-522-388,1 1-8 522 388,1-1 0-789-249,-1-1 8 789 249,-1 3-8-601 293,-2-3-8 601-293,-2 1 8-544 256,-4-1-8 544-256,-2 3 8-481 221,-4-1-24 481-221,-2-1 0-98 275,-1 0 0 98-275,-4 1 8-75 240,-3-1-8 75-240,1 1 0-79 213,-4-1 0 79-213,0 1 8-81 185,-2 1-16 81-185,-1 0 0-55 165,-1-2 0 55-165,-4 4 8-56 138,-3 1-8 56-138,-3-1 0-58 124,1-1 0 58-124,-4-2 8-29 103,0-1-24 29-103,-2-2 16-32-76,-2-3 0 32 76,2-1 0-29 103,-2-1 0 29-103,0-4 0-31-75,-2-2 0 31 75,-1-2 0-1-69,-3-4-16 1 69,0-3 16-31-62,-3 0 0 31 62,-8-4 0-394 34,-4-1-8 394-34,0-1 8-365 27,-1-2-8 365-27,1-2 8 56 110,2 0 32-56-110,6 0 0 57 97,5 0-8-57-97,8 1 16 59 83,6 2-16-59-83,4 4 0 60 69,5 1 0-60-69,4 4 8 61 69,0 2 8-61-69,4 6 8 61 55,2-1-8-61-55,1 4 16 31 48,5 0-24-31-48,3 1 0-377-42,2 2 8 377 42,16 4 0-312-42,7 4 8 312 42,6 1-8-280-36,1 4 8 280 36,1 6-8-247-29,-6 2 0 247 29,-6 2-8-216-22,-4 0 0 216 22,-5 2 8-154-22,-6-1-8 154 22,-4-1 0-152-22,-1-4 8 152 22,-7 1 0-122-14,-1-4-16 122 14,-2-2 16-93-194,-4-1-16 93 194,-2-2 8-93 6,0 2 0 93-6,-2-1-8-64-159,-2-1 0 64 159,1 2 16-66 27,-1 0-24 66-27,0 0 8-65 27,-1-2 0 65-27,1 0 0-95 19,0-1 0 95-19,1-2 0-64 13,1-3-8 64-13,0 0 8-63 13,0-2-8 63-13,0-2 0 348-72,3-1 8-348 72,-3 0 0 282-59,2-1-16-282 59,-2-2 0 249-53,0-1 0-249 53,-3-4 8 217-47,-3-5-8-217 47,-3-4 0 184-40,-1-3 0-184 40,-3-1 0-165-124,2-1 0 165 124,0-1 8-123-454,2 2 0 123 454,-3 2 0-95-392,5 0-8 95 392,2 1 8-69-343,-1 0 0 69 343,2 0 8-71-301,3 2-16 71 301,1 2 0-74-260,0-1 0 74 260,2 1 0-49-226,2 4 0 49 226,-2-1 0-5-367,2 3 0 5 367,0 1 0-347-242,0 3 0 347 242,2-1 0-574-301,-2 3 0 574 301,0-1 0-489-266,0 3 0 489 266,0 0 0-411-232,0 0 0 411 232,0 0 0-359-204,0 0-40 359 204,0 0 16-311-177,0 2-16 311 177,2 2 16-262-163,4 6 0 262 163,0 6-8-220-135,-1 2 8 220 135,5 6 8-220-121,-3 3-24 220 121,3 1 16-202 61,-3-1-16 202-61,-1-3 16-178 56,0-1-8 178-56,-2-4 8-125-119,-1-1 0 125 119,-1 1 8-158 62,2-1-16 158-62,0 0 8-134 57,-2-1-8 134-57,2 1 8-131 43,-2-3 0 131-43,-1-1 0-51-124,-1-3 8 51 124,0-1 0-54-111,0-3-8 54 111,0-3 0-34-103,0 0 8 34 103,0-3 0 225 8,0-1 0-225-8,-1 0-8 181 7,1 0 8-181-7,-6-5 8 181 6,-4-7 8-181-6,-5-8 0 135 4,-4-4 0-135-4,-4-10 0 136 4,-3-4 0-136-4,-1-3 0 111 11,2 1 0-111-11,4 3 0 66 171,6 5 0-66-171,4 3 0 211 575,3 1 0-211-575,3 3 0 194 508,3 2 0-194-508,0 2 0 218 278,4 2 0-218-278,0 4 0 210 243,1 2 8-210-243,3 2 0 284-130,0 3 0-284 130,-1 2 0-49-205,1 1-8 49 205,0 3 16-325-266,0-1-8 325 266,-1 3 0-275-238,3-2 32 275 238,1 4 8-228-209,1-1 0 228 209,5 3 0-257-14,6 4-16 257 14,4 1 0-210-13,-1 6 8 210 13,5 4-8-188-6,-1 5 8 188 6,-1 4-8-162-12,-2-1 8 162 12,-4-1 0-141-5,-4-2-8 141 5,-2-3-8-141-5,-4-2 0 141 5,-1-1 16-114-10,-1 0-16 114 10,1-2 8-94-3,-2 0-8 94 3,-1 0 8-94-4,1 0-8 94 4,-1-1 0-93-3,1 1-8 93 3,-2-2 16-47-2,-3 1-16 47 2,1-2 0 262-72,-2-2 0-262 72,0-1 16 235-67,-2-4-16-235 67,0-1 0 208-61,0-2 8-208 61,-2-1-8 181-55,2-2-16-181 55,-2 0 0 155-49,0 0 0-155 49,-5-5 0-26 467,-5-5 0 26-467,-3-4 0 149-97,-2-4 0-149 97,-6-8 0 97-86,-5-6 0-97 86,-1-3 0 92-72,1-2 0-92 72,-1 0 0 91-71,3-2 0-91 71,1 3 0 86-59,2 3 0-86 59,6 4 0 61-52,2 4-8-61 52,1 6 8 57-40,3 5 0-57 40,3 2 0-217-134,3 4-8 217 134,3 2 8-198-115,0 1 0 198 115,0 0 0-154-99,2 2-16 154 99,2 0 16-377-182,-2 1 0 377 182,2 1 0-628-83,0-1-8 628 83,1 0 8-812-175,1 1 0 812 175,6 1 0-448-54,7 0-8 448 54,4 1 8-699 14,2 3 0 699-14,5 0 0-612 16,1 3-8 612-16,-3 2 8-544 11,3 1 0 544-11,-3 1 0-475 6,1 4-8 475-6,-2 1 8-407 3,1 0 0 407-3,1 7 0-363 4,3 2-8 363-4,1 4 8-319 7,-3 0 0 319-7,-1 2 0-63 105,-2-2-8 63-105,-3-5 8-358 583,-2-1 0 358-583,-5-4 0 245 548,-4-3-8-245-548,-1-3 8 225 484,-5-2 0-225-484,1-1 0 466 526,0 0 0-466-526,-4-2 8 405 458,1-2-8-405-458,-3 1 8 410 402,2-4-8-410-402,-2 0 8 651 446,0-1-8-651-446,0-1 8 578 391,0-1 0-578-391,0 0 0 550 340,-2 0 0-550-340,-5-6 8 507 302,-8-9-16-507-302,-8-4 8 120 164,-4-7 0-120-164,-9-8 0 105 142,-2-6-8-105-142,0-3 0 113 128,2-2 0-113-128,4 3 0 96 107,5 3 0-96-107,4 7 0 71 99,6 3 0-71-99,4 6 0 79 86,1 7 0-79-86,7 3 0 497 0,1 5 0-497 0,2 0 0 435-3,0 3 0-435 3,2 2 0 374-4,0 1 0-374 4,0-1 0 340 0,2 2 0-340 0,-2 1 0 279-1,0-2 0-279 1,2 2 0 279-1,2 0 0-279 1,-1 0 0 0-435,5 2 0 0 435,13 6 0-18-379,11 5 0 18 379,10 4 0-121 11,4 4 0 121-11,1 3 0-89 5,-3 4 0 89-5,-6-1 0-89 5,-4-1 0 89-5,-9 0 0-150 169,-6-4-8 150-169,-4-1 0-149 155,-5-1 0 149-155,-1-1 8-113 136,-1-1-16 113-136,-3-1 16-110 121,1-1-8 110-121,-2-1 8-74 102,0-2-8 74-102,0 0 0 266 180,-3-2 0-266-180,1-3 0 216 164,-2-1 0-216-164,0-3 0 198 142,0 1-8-198-142,0-3 16 561 218,0-1-8-561-218,0-1 0 68 272,0 0 0-68-272,0 0 8 50 236,-2-1-8-50-236,-1-1 0 62 209,-1-1 0-62-209,-4-3 8 483 98,-7-7-8-483-98,-6-5-8 457 89,0-3 8-457-89,-9-8 8 399 74,-2-5-8-399-74,-1-1 8 372-107,3-1-8-372 107,3 7 8 364-94,6 3-8-364 94,6 6 8 288-81,4 3 0-288 81,3 6 0 306-247,2 1-8-306 247,4 4 8 225-220,1 3 0-225 220,1 0 0-226-277,0 1 0 226 277,0 0 8-145-587,0-1-8 145 587,0 2 8-82-517,1-1-8 82 517,-1 0 8-418-533,0 2-8 418 533,0-1 8-693-385,0-1 0 693 385,0 0 8-589-338,0 2-8 589 338,0-1 0-492-303,2 1 0 492 303,0 0 0-434-262,2 1 0 434 262,6 3 0-352-227,9 2 0 352 227,3 5 16-463 304,5 2-16 463-304,3 8 8-441 269,5 7-8 441-269,-1-1 0-386 230,-4 4 0 386-230,-5-1 16-36 294,-2-1-8 36-294,-6-5 0-96 432,0 1 0 96-432,-4-8 8-110 384,-3-1-16 110-384,-3-3 8 303 257,1-3-8-303-257,-2 0 8 298 222,-1-1 0-298-222,-1-2 0 257 192,2 1-8-257-192,-2-2 8 242 172,-2-3-8-242-172,0 1 0 225 150,-1-1 0-225-150,-1-1 16-176 45,2-2-24 176-45,-2 0 8-171 31,-2 0 0 171-31,2 0 0 238 123,-3-4-8-238-123,-1-1 8 183 107,-2-1 0-183-107,-7-10 0 192 94,-10-13-8-192-94,-2-7 16 528 175,-1-2-8-528-175,1-4 0 516 154,0 2-8-516-154,4 3 8 434 130,2 4-8-434-130,4 9 8 377 115,6 5-8-377-115,1 6 0 390-72,4 3 0-390 72,2 4 0 316-59,2 3 0-316 59,0-1 0 278-53,0 3 0-278 53,0-2 0 241-47,0 1 0-241 47,2 0 0 205-40,-2-1 0-205 40,0 2 0-658-46,0-1 0 658 46,2 0 0-556-40,-2 1 0 556 40,2-1 0-486-40,0 2-8 486 40,2 0 8-49 61,0 0-8 49-61,1 3 8-15 56,5 4-8 15-56,1 2 8-10 41,2 1-8 10-41,3 5 8-11 41,-3 2-24 11-41,0 3 16-43 34,-1 1-8 43-34,-3 0 8-8 28,-1-1-8 8-28,-3 1 0-7 28,1-1 8 7-28,-4-1 0-54 193,0 0-16 54-193,-2-2 8-84 172,0-1-8 84-172,0-3 8-45 153,0-1 0 45-153,0-2 0-42 138,-2 0-8 42-138,2-4 8-34 111,-2 1 8 34-111,2-3 0-31 97,0 1 0 31-97,0-1 0 435 5,0-3 0-435-5,0 1-8 397 11,0-1 8-397-11,0-1 0 363 3,0 2 0-363-3,0-2 8 750 96,0 0 0-750-96,0 0 0 690 79,0 0-8-690-79,0 0 8 588 71,0-2 0-588-71,-2-4 0 521 56,-2-9 0-521-56,1-7 8 451 55,-3-6 0-451-55,0-7 0 417 47,1-7-8-417-47,-1 2 8 344 34,2 3 8-344-34,2 8-8 345 33,2 6 0-345-33,0 7 8 272 33,0 5-8-272-33,0 3 8 233 26,2 3 0-233-26,-2 2-8-277-60,2 0 0 277 60,0 1 8-236-55,-2-1-8 236 55,2 1 8-195-47,-2 0 8 195 47,2 1-8-194-48,-2-2-8 194 48,0 1 8-154-41,2 2-8 154 41,-2-2 16-151-27,0 2-16 151 27,1 0 0-151-28,-1 0 0 151 28,4 4 8-113-20,0 2-8 113 20,2 4 0-112-21,1 3 8 112 21,1 9 0-74-13,-2 6-16 74 13,1 2 8-75-14,-3 1 0 75 14,-2-2 0-74-14,0-5-8 74 14,-2-3 8-74-14,0-2-8 74 14,0-3 8-37-7,0-3-8 37 7,-2-1 0-37-7,0-1 0 37 7,2-2 0-36-7,-2 1 0 36 7,2 0 0-37-6,0-2 0 37 6,0 0 0 444 82,2-2-8-444-82,-2-1 0 376 69,0-2 0-376-69,0 1 0 342 61,0-3 0-342-61,0 1 0 307 54,0-1 0-307-54,0 1 8 271 47,0 0-56-271-47,0-2 8 234 40,0 0 8-234-40,0 1-8 197 34,0-2 16-197-34,0-1-8 158 26,-2 0 8-158-26,-2-7-8 159 27,-1-9-32-159-27,-3-8 8 120 19,0-4 0-120-19,1-7 8 120 20,-1-4 8-120-20,3 3 0 120 20,1 4 8-120-20,2 6-8 81 13,2 9 0-81-13,0 5 8 81 13,0 4-8-81-13,0 5 8 81 13,2 2 0-81-13,-2 0 8 81 13,0 3-8-81-13,0 0 16 41 7,0-2-24-41-7,0 2 8 40 6,0 0-8-40-6,0-2 0 41 7,0 2 16-41-7,0-1-8-486-79,0 1 8 486 79,0 0 8 81 13,0 0-16-81-13,0 0 16 80 14,0 0-16-80-14,2 0 16 81 13,-2 1-8-81-13,3 4 8-442-73,-1 0 0 442 73,4 5 0-358-59,0 4 8 358 59,1 6 8 158 26,1 4 0-158-26,0 3 0 160 27,-1 4 0-160-27,-1-2 0 120 20,-2 0-8-120-20,-1-5 8 120 19,-1-5-8-120-19,0-3 8 81 13,-2-1-8-81-13,2-4 8 80 14,-2 0-16-80-14,0-2 16 81 13,2 0 0-81-13,-2-1 0 133 179,0 0-8-133-179,2-1 8 91 160,-2-2 0-91-160,2-1-8 127 138,-2 0 8-127-138,0-1 0 126 124,0 0 0-126-124,2-1 0 79 104,-2-1-8-79-104,0 1 8 76 90,0 0-16-76-90,0-1 16 72 76,-2-1-8-72-76,2 0 8 73 76,0 0 0-73-76,-2-8 0 68 62,-2-8-16-68-62,-2-5 16 534-42,-1-6-8-534 42,-3-10 8-96-117,1-5-8 96 117,1-2 0-89-104,1 4 8 89 104,3 8 0-80-90,2 6-7 80 90,2 7 7-74-76,0 4 0 74 76,2 5 0-66-62,0 4 0 66 62,0 1-8-23-55,0 2 8 23 55,-1 0 0-59-48,3 1 0 59 48,-2-1 0-17-42,-2 1 0 17 42,2 1 0-16-42,0-3 0 16 42,0 3-8-53-34,0-1 8 53 34,-2 1 8-11-28,2-1 0 11 28,-2 0 0-11-28,0 2 0 11 28,0-1 0-10-27,0 2 0 10 27,2-1 0-5-14,-2 2 0 5 14,0 1 0-6-14,1 4 0 6 14,-1 2 0-5-14,2 4 0 5 14,-2 5 0-5-14,-2 6 0 5 14,1 2 0-5-14,-1 1 0 5 14,0 1 0-5-14,0-3 0 5 14,0 0 0-6-13,2-4 0 6 13,-2-2 0-41-7,2-3 0 41 7,0-2 0-65-180,2-1 0 65 180,-2-1 0-54-153,2-3 0 54 153,0 1 0 15 42,0-2 0-15-42,0 0 0 10 27,-1-1 0-10-27,1-3 0 9 28,0 1 0-9-28,0-2 0 10 28,0 1-8-10-28,-2-3 8 5 14,2 1 0-5-14,-2-2 0 5 14,0 1-8-5-14,0-1 8 5 14,0 0 0-5-14,0-4 0 5 13,-2-6-8-5-13,2-5 0 5 14,-2-2 0-5-14,0-14 8 5 14,-2-8-8-5-14,1-4-8 5 14,1 1 8-5-14,-2 7 8 5 14,4 4-8-5-14,0 7 0 0 0,0 6 0 0 0,2 4 0 0 0,2 6 0 0 0,-2 1 0 428-89,-1 2-8-428 89,1 2 16 386-83,0 0-8-386 83,0 1 0-174-144,-2-1 0 174 144,2 1 0-164-129,0 1 0 164 129,0-1 0-116-110,-2 1 0 116 110,2 1 8-108-96,-2-2-16 108 96,2 0 8-508 7,-2 1 0 508-7,0 1 8-435 5,0-2-8 435-5,0 2 8-364 4,0 0-8 364-4,0 0 8-363 3,0 2-8 363-3,0 1 8-291 2,0-1 0 291-2,-2 4 0-291 2,2 2-8 291-2,-4 0 8-279-172,0 3 0 279 172,0 1 0-177 22,-1 1 288 177-22,-3-4-1-178 22,2 1-7 178-22,-1-2 8-142 14,1-3-168 142-14,-2 0 8-143 15,3-4-16 143-15,-5 1 16-144 14,-5-4 32 144-14,-4 1 8-118-159,-6-3 8 118 159,-9 0-8-78-139,-6-4-80 78 139,-2-2 8-118-297,1 0-8 118 297,4 1 0-71-83,7 0 16 71 83,3 3 8-37-76,6 0-8 37 76,4 1 8-70-69,2 0-48 70 69,4 2 0-436-145,1-2-8 436 145,1 3 16-395-125,1-1 16 395 125,2 0-8-343-284,3 1 0 343 284,-1 1 8-650-514,2-3-32 650 514,0 3-8-867-537,2-1 8 867 537,0 2 0-373-382,0-1-24 373 382,2-1 16-308-327,2 0 0 308 327,5 1-8-589-379,12-1-8 589 379,6 2 0-492-331,7-2-8 492 331,10 4 16-403-296,5 0-24 403 296,1 1 16-506 249,-7-1 16 47-27,-5 1-24 459-222,-11-2-8-406 195,-8 1 0 406-195,-10-2 8-374 162,-3 2 0 374-162,-4-2-8-273-22,-2 0 0 273 22,-2 0 0-216-20,0 0-8 216 20,-2 0 16-216-21,3 0-8 216 21,-13 0 0-82-182,-9 0-8 82 182,-7-4 0-171 8,-6 3 8 171-8,-8-2 0-228 179,-1-2-8 228-179,5 1 0 65-357,3 0 0-65 357,9 0 8-122 23,5 1 8 122-23,8 2-8-180 194,2 1 0 180-194,5-2 16-86 4,2 2-24 86-4,1 0 8 118-341,3 0 0-118 341,0 0 0 93-300,0 0-8-93 300,0 0 16 70-259,2 0-20831-70 259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69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585 423 11856 233209 80046,'0'0'0'0'0,"0"0"0"0"0,0 0 0 0 0,0 3 120 0 0,-2 2 0 0 0,0 0 8 0 0,0 1 0 0 0,0 1-56 0 0,0-2 0 0 0,0 1 0 0 0,0-1 8 0 0,2-2 184 0 0,0 0 8 0 0,2 1 0 0 0,-2-3 0 0 0,2-1-152 0 0,0 2 0-550-71,0-2-8 550 71,0 0 8-497-66,-2 0-16 497 66,4-2 16-402-54,-2 1-16 402 54,-1-3 16 178 24,1 0-56-178-24,0-1 8 179 24,0-3 0-179-24,-2-4 0 135 18,-2-4-56-135-18,-2-3 8 135 18,-1-4 0-135-18,-1 1 0 136 18,0-2-8-136-18,1 0 0-451-60,-1-1 8 451 60,4 3-8-401-54,-2 1-8 401 54,4 2 0-353-49,-2 2 0 353 49,4 1 0-306-43,0 3-8 306 43,0 2 16-260-37,0 2-8 260 37,0 0 0-216-31,0 3-8 216 31,0 1 8-214-31,0 2 0 214 31,-2 1 0-171-26,0 2-8 171 26,1 0 8-127-18,-1 0 0 127 18,0 2 0-127-19,0-2-8 127 19,2 2 0-126-19,0-1 0 126 19,-2 1 16-84-13,2 3-16 84 13,0 3 0-84-13,2 1 0 84 13,0 7 8-84-12,-2 5-8 84 12,1 2 0-83-13,-1 1 0 83 13,2 2 0-42-7,-2 0 0 42 7,0-1 0-41-6,0-2 0 41 6,0 0 0-42-6,-2-1 0 42 6,0-1 0-41-7,0-2 0 41 7,0 2 0-42-6,0-1 0 42 6,2-1 0-41-7,-1 0 0 41 7,1-1 0-41-6,0 0 0 41 6,0-2 0 0 0,0-2 0 0 0,2-1 0 499 77,0-3 0-499-77,-1 0 0 464 69,-1-4 0-464-69,0-3 0 808-35,0 1-8-808 35,-2-3 8 840 144,0 1 0-840-144,0-4 0 600-56,0 1-16-600 56,0-4 16 526-41,-2 0 0-526 41,0-6 0 623 132,-1-9-8-623-132,-3-7 0 390-60,0-4 0-390 60,-1-3 8 470 120,-1 1-8-470-120,0 0 8 263-64,1 3-8-263 64,1-1 8 228-57,-2 1-8-228 57,-1-1 0 194-48,3 0 0-194 48,-3 1 8 191-49,1 1-16-191 49,2 1 16 159-41,-1 3-8-159 41,1 2 8 125-32,0 4-8-125 32,3 1 0 125-33,-1 3 0-125 33,2 3 8 94-25,0 2-8-94 25,0 3 8-852 15,2 3-8 852-15,0 0 8-744 2,-2 4-8 744-2,2 0 8-668-2,0 0 0 668 2,0 2 0-548 1,0 0-16 548-1,0-1 16-504 5,0 1 0 504-5,2 3 0-1396 17,-2 3 0 1396-17,2 8 0-1245 8,0 3 0 1245-8,-2 5 0-1050 7,2 0 0 1050-7,-4 2 0-980-171,2 0 0 980 171,-2-2 0-832-153,-2 2 0 832 153,0-3 16-713 38,3 1-8 713-38,-3-2 0-643 37,2 1-8 643-37,0-2 8-570-145,2-2-8 570 145,2 0 8-490 48,2 2 64 73-14,1-1-40 417-34,3 1 16-344 33,-2-4-24 344-33,-1 1 8 157-55,3-3-8-157 55,-2-1 16 602 43,-1-1 0-602-43,3-2 56 530 29,0 1-48-73-2,-3-6-16-457-27,-1 0 0 420 20,0-2 8-420-20,-2-1-8 346 19,0-3 24-346-19,0 0 8 347 20,-1-2-16-347-20,-1 1 16 271 19,0 1-24-271-19,0-2 0 233 12,0 0 0-233-12,0 1 0 1154 4,-1-4 8-1154-4,1-3 0 1036-6,-4-7-8-1036 6,0-6 16 924 0,-4-3-32-924 0,1-3 16 805-8,-5-2-8-805 8,1-2 8 694-1,-2 1-9-694 1,1-3 17 575-6,1 1 0-575 6,-1 0-8 498-5,1 0-8-498 5,1 0 0 455-12,3 3-8-455 12,1 1 16-138-81,0 4-8 138 81,5 3 8-127-67,-1 2-8 127 67,0 3 8-82-61,0 3-16 82 61,2 1 8-613-124,2 3-8 613 124,-2 2 0-1002-187,0 3 8 1002 187,0 0 0-853-171,0 3 0 853 171,0 1 0-746-146,0 1-16 746 146,0 1 16-615-130,0-2-8 615 130,0 3 0-528-117,4 4 16 528 117,1 2-8-1341-97,3 4 8 1341 97,-1 3 0-1146-83,3 5-8 1146 83,-1 3-8-960-81,1 2 8 960 81,-2 0 0-409 13,-3 3-8 409-13,1-2 16-409 13,0 1-8 409-13,-2 1 8-342 13,-1-2-24 342-13,3 0 8-308 6,-4-2 8 308-6,2-1-8-298 178,0-2 8 298-178,-3-1-8-268 158,3-1 0 268-158,0-1 16-236 137,0-1-24 236-137,0-2 8-202 116,-2 0 0 202-116,1-3 0-168 110,1 0-8 168-110,-2-2 16-168 95,0-5-16 168-95,0 1 24 790 90,-2-6-16-99-10,-2 1-8-691-80,2-2 0 628 64,-2-5-8-628-64,0-1 16 522 57,0-4-8-522-57,-2-4 0 489 48,-3-6-8-489-48,-5-2 8 418 34,-3-6 0-418-34,-2 3 0 343 33,-4-3-16-343-33,2-1 0 346 34,-2 0 0-346-34,0-1 0 309 26,0-3 0-309-26,1 0 0 200-155,1 0 0-200 155,1 1 0 161-133,1 1-8-161 133,4 4 0 161-119,0 3-8-161 119,3 1 16 125-98,3 4-8-125 98,-1 3 8 127-85,2 0-8-127 85,2 3 8 90-77,1 0-24-90 77,-1 3-8 93-63,2 4 8-93 63,2-1 0 91-64,-2 4-8-91 64,2 2 16 57-56,0-1-8-57 56,0 2 8 60-42,2 2-16-60 42,0-1 8 60-42,0 1-8-60 42,0 4 8 26-35,5 4 0-26 35,3 6 0-411-114,1 5 0 411 114,2 6 8-332-101,3 2-16 332 101,-5 4 16-324-87,1 2-8 324 87,-5 1 8-250-75,1-3-8 250 75,-4 0 8-212-68,-3-1 0 212 68,1-3 0-209-54,0-2 8 209 54,0-1-8-172-47,0-3 8 172 47,2-1 8-171-48,3 7-16 35 7,1 0 16 34 7,2 0 0 102 34,-5-3 0-101-35,1-5 0 101 35,0-5 0-68-27,-4-5 0 68 27,-1-3 0-67-28,-1-5 0 67 28,0 1 0-66-13,0-4 0 66 13,0 0 0-66-14,0-2 0 66 14,0 2 0-66-14,0-2 0 66 14,0 2 0 785-16,-1 0 0-785 16,-9-17 0 653-17,-7-12 0-653 17,-4-8 0 585-19,-2-4 0-585 19,2 3 0 113 75,4 1 0-113-75,0 1 0 487-26,4 4 0-487 26,3 1 0 82 69,1 2 0-82-69,3 2 0 48 61,0 0 0-48-61,3 2 0 45 48,1 5 0-45-48,0 2 0 422-40,2 0 0-422 40,0 5 0 352-39,0 4 0-352 39,2 0 0-503-28,0 3 0 503 28,-1 0 0-433-15,3 2 0 433 15,-2 1 0-366-17,0 2 0 366 17,0-1 0-299-18,0 0 0 299 18,0 1 0-325-184,0-1 0 325 184,0 2 0-280-164,-1 0 0 280 164,-1 0 0-240-143,2 0 0 240 143,0 3 0-201-123,0 2-8 201 123,2 3 8-167-116,0 2-8 167 116,0 8 8-149 76,-3 4-8 149-76,3 4 8-132-110,-2 1-8 132 110,0 2 8-89 76,0 0-16 89-76,-2-1 8-59 69,0-3 0 59-69,0 0 8-91 63,2-1-8 91-63,-2-3 0-61 55,2 0 0 61-55,0 0 8-61 41,0 0-8 61-41,-1-2 0-63 42,3 0-8 63-42,-2 1 16-30 34,0-4-8 30-34,0-2 0-32 35,0-1 0 32-35,-2-3 8-63 28,0-4 0 63-28,-2-1 0 349-63,2-2 0-349 63,0-1 8 315-56,-2-2-8-315 56,2 0 0 650-134,0 0 0-650 134,-6-8 16 574 50,-1-8 0-29-7,-5-7-8-545-43,-3-7 0 452 37,-2-8-8-452-37,2 0 8 421 29,2-2 0-421-29,1 2 0 359 29,3 1 40-359-29,3 4-8-60 118,0-1 8 60-118,2 3 0-36 98,3 5-24 36-98,-1 5 8 323-5,2 2 8-323 5,-2 3-8 293 2,2 3 8-293-2,-2 2-8-582 9,2 1 8 582-9,0 4 8-40 84,0-1-24 40-84,0 4 0-490 0,0 0 8 490 0,0 0 0-425-2,0 1-8 425 2,0 0 16-360-3,0 1-8 360 3,0 1 8-294-5,0 0-16 294 5,0-2 8-294-4,0 2-8 294 4,0 0 0-229-5,0 2 0 229 5,0-2 0-229-6,0 1 0 229 6,2 6 8-195 1,-2 4-16 195-1,4 5 0-164-6,-3 4 0 164 6,1 10 16-130 1,2 7-24 130-1,0 2 0-130 0,0 1 0 130 0,0-3 8-87 173,-1-3 0 87-173,-1-3-8-100-20,-2-4 0 100 20,0-3 8-100-21,0-4-16 100 21,2-1 8-59 152,-2-1 0 59-152,0-1 0-62 139,0 3-8 62-139,0-3 16-69-55,0 1-16 69 55,-2-2 8-35-49,2-1-8 35 49,-2-4 0 370 48,2-3 0-370-48,0-3 8 339 40,0-2-8-339-40,0-1 0 306 33,0-1 0-306-33,0-1 8 274 26,0-1-16-274-26,0 1 8 206 27,0 0 0-206-27,-2-7 0 173 19,1-7-8-173-19,-5-7 8 173 20,0-5 0-173-20,-1-8 0 139 12,-3-3-8-139-12,-1-2 8 138 13,3 1-16-138-13,-2 6 16 139 13,3 1-8-139-13,3 5 8 104 5,0 2-8-104-5,4 3 8 104 6,-2 0-8-104-6,2 2 8 489-82,0 1-8-489 82,0 2 8 385-74,0 3-8-385 74,0 0 8 349-67,0 4-8-349 67,0-1 8-111-137,0 5 0 111 137,0 0 0-104-123,0 2 0 104 123,0 0 8-98-110,0 1-8 98 110,0 2 0-92-95,0-1 0 92 95,0 1 8-88-82,0 0 0 88 82,0 0 0-484-146,0 0 0 484 146,2 0 16-408-133,2 3-8 42 19,2 3-8 366 114,5 12 0-295-100,4 8 0 295 100,3 4 8-236 84,-3 4 0 236-84,-2 0 0-209 77,0 0-8 209-77,-5-4 0-213 64,0-1 0 213-64,-3-3 8-183 56,1-3 8 183-56,0-4 0-154 49,-1 0 0 154-49,1 2 8-124 42,0 2-16 124-42,1 1 0-93 34,-1-1 0 93-34,2 1 8-94 35,1-2-16 94-35,-3-2 0-63 28,0-1 0 63-28,-1-4 0-95 21,-3-6 0 95-21,0-2 0-95 21,0-3 8 95-21,-2 0-8-64 14,0-3-8 64-14,-2-1 8-64 14,2 0 0 64-14,-2-1 0-64 13,-2-1-8 64-13,-1-3 8-32 7,-3 0 0 32-7,-15-17 0-32 7,-9-14 8 32-7,-6-7-8-33 7,2-1 0 33-7,0 4 8-32 7,3 1-8 32-7,7 6 0-32 7,3-1 0 32-7,4 5 16-32 7,4 0-16 32-7,3 1 0-33 7,5 3 0 33-7,3 0 0 386-83,2 3 0-386 83,2 3 0 317-70,4 2 8-317 70,2 5-8 283-63,1 2 0-283 63,1 3 0 249-56,-1 3 0-249 56,5 2 8 216-50,-1 0-8-216 50,2 4 0-201-123,3 0 8 201 123,1 4-8-197-109,0 2 0 197 109,2 5 8-130-96,-2 2 0 130 96,-2 4 8-129-82,-1 2-16 129 82,-1 1 0-96-76,-4 3 0 96 76,-1-1 8-86 104,0 0-8 86-104,-5 0 0-57 96,1-1 8 57-96,0-1 0-59 83,0-1-8 59-83,-2-2 0-59 69,0 1 0 59-69,-1 2 8-61 69,-1 1-16 61-69,0 1 0-61 56,2 0 0 61-56,0-1 16-31 48,-2-2-16 31-48,2-2 0-62 41,-2-1 0 62-41,0-5 8-31 35,0-2-8 31-35,0-1 0-29 200,0-6 0 29-200,0 1 0 3 179,0-3 0-3-179,0-1 0-31 159,0-1 0 31-159,0 0 0 2 139,0 0 0-2-139,0 0 0-32 117,0 0 0 32-117,-4-8 0-33 104,-5-8 0 33-104,-4-8 0-1-83,-5-6 0 1 83,1-4 0-1-69,2-3-120 1 69,0 3 16-34-62,5 2-16 34 62,3 4 16 0-56,1 6 32 0 56,4 1 8 429-132,4 1-8-429 132,2 3 8-67-27,3-3-16 67 27,1 1 0-67-28,4 1 0 67 28,-1 2-8-33-20,0 0 40 33 20,1 2-8-33-21,1 2 0 33 21,0 3 16-34-21,1 2-24 34 21,-3 4 8-33-20,0 0 0 33 20,5 3 8-33-7,-1 3 0 33 7,0 2 16 388-97,2 0-16-388 97,0 4 8 319-84,0 1 0-319 84,1 1 0-128 14,-1 2 8 128-14,-4 2-8-97 7,0-1 8 97-7,-1 1 0-96 7,-3 1 8 96-7,-1 0 0-97 7,-1 0 8 97-7,-1 0-8-32 7,0 0 8 32-7,-2-1 0-32 7,-1-1 0 32-7,-1 1-8-32 7,0-2 8 32-7,-2 1 8-32 7,0-3 0 32-7,0 2 0 361 89,-2-2 0-361-89,2 1 8 333 82,-2-4-16-333-82,0-2 16 270 68,1 1-8-270-68,1-4 8 239 61,-2 0-8-239-61,0-1 8 239 47,0-1-8-239-47,-4-2 8-205-41,-3-6-8 205 41,-7-4 8-204-40,-3-3 0 204 40,-11-9 0-169-34,-6-8 0 169 34,0-4 0-134-27,-2-2 0 134 27,4-3 8 303 61,1-1-8-303-61,5 3 0-169-34,3 1 0 169 34,2 3 8-134-27,4 5-8 134 27,6 3 8-134-27,3 5 0 134 27,5 5 8-144-193,5 1-16 144 193,2 6 8-106-172,5-1 0 106 172,3 2 0-103-144,3 2 0 103 144,2-1 8-443-41,4 2 8 443 41,4 4-8-408-35,2 1-8 408 35,3 5 8-344-35,3 3-8 344 35,3 4 16-312-28,2 3-16 312 28,2 1 8-279-22,0 2 0 279 22,-4 0 0-634 65,-3 1-8 634-65,-3 0 16-574 50,-7 1-16 574-50,-4 0 8-119 130,-3 1-8 119-130,-5 0 8-119 116,-3 0 0 119-116,-2 0 0-123 276,-3 0-8 123-276,-1-1 0-122 247,0-3 0 122-247,-1 3 8-116 207,1-4 0 116-207,-2-2-8-81 186,0-3 0 81-186,2 1 0-77 159,-2-4 0 77-159,0-2 0 407 60,-2-1 0-407-60,2-2 0 306 51,-2-1 32-306-51,3 0-8 275 44,-3-4 8-275-44,-6-1-8 276 43,-7-7 0-276-43,-6-4-8 664 122,-3-6 0-664-122,-5-6 8 606 106,-3-7 24-606-106,2-3 0 509-83,3-3 0-509 83,4 4 8 472 104,6 1-24-472-104,4 5 0 430-84,6 5 8-430 84,3 5-8 354-70,2 4 8-354 70,4 6 0 315-64,2 0-8-315 64,0 1 16 277-57,2 4-32-277 57,0-1 16-231-138,-1 2-8 231 138,3-1 8-188-116,-2 1-16 188 116,4 1 16-602-185,-3 1-8 602 185,7 2 8-73-83,1 1-16 73 83,6 3 0-512-158,0 1 8 512 158,2 2-8-34-49,0 2-8 34 49,-4 0 16 0-41,-2-1-16 0 41,-2-1 8 0-42,-5-1 0 0 42,-2-2-8-34-34,-4 0 0 34 34,0-2 0 0-28,-4 0-16 0 28,0-1 0 0-27,0-1 0 0 27,0 1 0 0-28,-2-1 0 0 28,-2 1 0-33-21,-1 0 0 33 21,1-2-19223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79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346 525 11256 236432 79237,'0'0'0'0'0,"0"0"0"0"0,0 0 0 0 0,6 0 176 0 0,3 2 16 0 0,5-2-16 0 0,3 1 16 0 0,2-1-104 0 0,-2 0 8 0 0,-2 0 8 0 0,0 0-8 0 0,-2 0 184 0 0,-3 0 8 0 0,0 0 0 0 0,-3 0 0 0 0,1 2-176 0 0,-3-2 8 0 0,1 2-8 0 0,-2-2 16 354-99,0 1-24-354 99,0 1 8-58 17,-1-2-8 58-17,-1 0 8 320-91,-2 2-48-320 91,0-2 0 258-75,0 0-8-258 75,-4 0 16-114 33,-5 0-56 114-33,-6-4-8-115 33,-6-2 0 115-33,-4-2 0-87 25,-2-2 0 87-25,1-3 0-87 25,-1 0 0 87-25,3-3 0-58 17,1 2-16 58-17,0-2 8-59 16,2 1 0 59-16,0-1 0-58 17,0 0-8 58-17,0-2 8-59 16,0 4 0 59-16,2-2 0-30 9,2 1 0 30-9,2 1 0-29 8,5 2 0 29-8,3 1 0-557-57,1 0 0 557 57,6 3 0-508-52,0 0 0 508 52,6 1 0-418-42,1 2-8 418 42,5 1 8-372-37,1 2 0 372 37,6 2 0-328-31,2 2-8 328 31,6 1 8-283-26,-1 2 0 283 26,1 3 0-210-29,1 1-8 210 29,3 3 8-208-29,-1-1 0 208 29,5 2 0-166-23,-3 0-8 166 23,2 0 8-165-23,-3-1 0 165 23,-1 1 0-124-18,-5 2-8 124 18,-3-1 8-123-17,-1 1 0 123 17,-5 1 0-490 90,-5 0-16 490-90,-1 0 16-433 75,-5 0 0 433-75,-3-1 0-406 65,0-2 0 406-65,-2 0 0-378 58,-2-2 0 378-58,-2-2 0-308 55,1 1 0 308-55,-3-3 0-276 48,-2-3 0 276-48,-1-2 0-245 39,-3 0 0 245-39,1-4 0-213 32,-4 0 0 213-32,-2-2 0-179 24,-2-4 0 179-24,-4-2 0-179 24,-4-3 0 179-24,2-2 0-146 16,-3-2 0 146-16,1-1 16-146 17,-1-1-16 146-17,1-2 8-106 22,1 0-8 106-22,-1-2 0-70 15,-2 2 0 70-15,-1 0 8-71 15,-2 2 0 71-15,-3-2 0 387-82,3 2 0-387 82,0-2 0 311-68,3 0-8-311 68,5 0 8 186-241,3 2 8-186 241,5 2-8 158-205,7 3 0-158 205,3 1 8 127-184,6 2 0-127 184,6 1 0 99-162,3 4 0-99 162,5 1 0 22-314,3 2-8-22 314,6 4 8 90-99,5 4 0-90 99,4 2 8 94-86,1 2-8-94 86,3 4 0 153 101,0 2-8-153-101,2 2 16 57-92,-2 3-8-57 92,2-1 0 62-78,0 2 8-62 78,2-2 16 32-70,-2-1-8-32 70,-2-2 8-320 35,-1 0-16 320-35,-7-1 8 70-64,-1-1-8-70 64,-6 2 0 39-57,-4-1 32-39 57,-4 1 0 76-50,-2-2 0-76 50,-3 1-8-341 56,-4-1-8 341-56,-2 1-8-283 41,-4-4 8 283-41,0 0 0-284 41,-4-1 16 284-41,2-2 8-220 39,-3-3 0 220-39,-1-2 0-190 31,-1-1-32 190-31,-3-1 16-160 24,-3-2-8 160-24,0-2 8-161 23,-6-4 8 161-23,0-1-8-130 16,-4-3 8 130-16,-1-2 8-35 188,-1-2-24 35-188,-1-1-8-79 168,-1 2 8 79-168,2-4-1-53 147,1 2 17 53-147,1-2 8-26 125,2 2-16 26-125,0-2 16-31 112,3-1-24 31-112,-3 0 0-63-76,4-2 8 63 76,-2-2 0-96-68,2-1 8 96 68,2 2 16-89-54,2 1-8 89 54,3 0 8 373-145,4 3-24-373 145,3 0-8 301-129,3 5 8-301 129,4 2 8 269-109,0 1 0-269 109,3 4 0 201-94,1 3 0-201 94,4 0 8 168-87,3 3-24-168 87,4 1 0 172-73,6 2 8-172 73,0 4-8-256 33,3 1 32 256-33,-1 3 8-227 25,2 2-8 227-25,1 2 8-160 24,3 2-32 160-24,1 3 8 241-74,0-1 0-241 74,2 2-8 208-66,1 0 24-208 66,-3 0 0-219 39,-2-2 0 219-39,-1 0 8-190 31,-3 2-32 190-31,-5 0 8 209-67,-2 0-16-209 67,-1 2 16-189 32,-3-2 0 189-32,-4 1-8-190 31,-1-1 8 190-31,-5 0 0-124 30,1-1-24 124-30,-4-3 8-125 30,-2-1-8 125-30,-2-3 16-94 22,-2-3-8 94-22,-1-2-8-94 22,-3-3 8 94-22,-2-4-8-38 188,1 1-8 38-188,-4-5 8-12 167,-3-2-8 12-167,-3-1 0-22 139,-2-6 0 22-139,-5-2 0-27 126,-5-2-8 27-126,-1-4 16-33 111,-2-1-16 33-111,0-1 0-38 98,-1 1 0 38-98,3-3 8-43 84,0 1-16 43-84,1 1 8-10 77,3-3 0 10-77,1 1 8-15 63,-1-2-16 15-63,1 2 8-78-117,1 0-8 78 117,3 2 8-72-104,0-1-8 72 104,4 4 0-65-89,4 3 8 65 89,3 1-8 372-172,5 4-8-372 172,1 1 8 335-151,4 2 0-335 151,2 3 0 301-130,2 0-8-301 130,0 4 8-212-191,0-1 0 212 191,5 4 0 240-88,10 4-8-240 88,8 6 16 206-80,8 0-16-206 80,1 6 8 209-66,2 1-8-209 66,-2 1 0-659-51,0 2 0 659 51,1-1 8-582-39,-1 2-8 582 39,0-2 0-512-41,0-2 0 512 41,-3-1 8-439-30,-1-2-8 439 30,-5 0 0-372-30,-1-1 0 372 30,-5 1 8-335-25,-1-2-8 335 25,-5 1 0-268-25,-4 1 0 268 25,-1 0 8-233-19,-2 2-8 233 19,-2-1 0-178 153,-4-1 0 178-153,0 1 8-184 139,-2-1-8 184-139,-2-3 0-157 119,0-2 0 157-119,-2-1 8 274 12,-1-2-8-274-12,-1-2 0 206 13,-1-1 0-206-13,-3-2 16 206 12,-1-1-16-206-12,-4-2 0 563-81,-2-2 0-563 81,-2-1 0 178 193,-2-4 0-178-193,-2-1 0 144 172,-1-3 0-144-172,-1 0 0 141 144,0-4 0-141-144,1-1 0 103 124,1 0 0-103-124,-2-2 0 102 110,3-1 0-102-110,-5 1 0 99 96,3 1 0-99-96,-5 0 0 508-6,3 3 0-508 6,-1 1 0 374-172,4 0 0-374 172,5 2 0 298-158,2 1 0-298 158,7 1 8 264-136,5 1-8-264 136,3 1 8 232-116,3 1-8-232 116,3 1 0 196-108,1 3 0-196 108,6 1 8 199-94,1 1-8-199 94,6 0 8-672-64,4 0-8 672 64,6 1 8-630-59,3 2-8 630 59,4 2 0-522-55,1 2 0 522 55,1 1 8-447-43,4 3 0 447 43,-2 0 8-377-44,3 4-8 377 44,3 1 0-340-38,0 2-8 340 38,-2 1 8-304-32,-4 0 0 304 32,-2 2 0-269-26,-6 0 0 269 26,-5-1 16-213 147,-4-3-8 213-147,-4 3 0-186 125,-6-4-8 186-125,-1 0 8-157 119,-4-2-8 157-119,-4 1 16-128 97,-2-2-8 128-97,-4-4 8 330 172,-2 1 8-330-172,-2 0-8 301 150,-3-4-8-301-150,-4 1 8 269 130,-2-4-8-269-130,-2 0 8 201 117,-2-3-8-201-117,-4 2 16 202 102,-2-4-8-202-102,1 0 8 164 82,-6-1-16-164-82,-1-2 0 128 76,1-3 0-128-76,0-1 16 165 68,-1-1-16-165-68,5-3 0 128 61,1 2 0-128-61,4 0 16 125 47,2-2-24-125-47,2 1 8 87 41,4 1 0-87-41,2 1 8 88 41,1 2-16-88-41,5 0 8 1030 22,-1 2 0-1030-22,4 1 0 883 21,4-1 0-883-21,0 2 0 769 13,0 0-8-769-13,4 0 8 696 14,-2-1-16-696-14,2 2 8 579 7,2 0 0-579-7,-3 1 8 537 1,3-1-16-537-1,2 2 8 462 2,-1-1 0-462-2,5 0 0 387 3,3 2-8-387-3,2 0 8 344-3,2 2-8-344 3,4 0 8 312 4,2-1-8-312-4,-3 2 8 268-1,3 1-8-268 1,0 0 8 77-172,-2 1-8-77 172,0 0 0 57-150,-3 0 0-57 150,-1 0 0 68-136,-1 0 0-68 136,-3 1 0 48-114,-4-1 0-48 114,1 3 0 58-101,-3-2 0-58 101,-3 1 0 70-87,-1-1 0-70 87,-3 1 16 40-79,0-1-16-40 79,-4 1 0 51-65,0-1 0-51 65,-1 1 8 22-57,-5-1-8-22 57,-3 0 0-6-49,-3 1 0 6 49,-3-1 8 33-44,-4 1-8-33 44,-1-1 0 146 129,-3-3 0-146-129,0-1 8 138 114,0 0 0-138-114,3-2 8 127 102,-1 0-8-127-102,2-4 16 118 87,0 3-16-118-87,2-2 0 106 74,-2-2 0-106-74,2 0 8 65 68,-2 0 0-65-68,0-1 8 95 60,0-2-8-95-60,-2 0 0 54 55,1-1-8-54-55,-1-2 16-120-123,2 0-8 120 123,0 1 0-454-12,6-1 0 454 12,0 0 8-526-178,3-1-8 526 178,3 3 0-457-161,3 1-8 457 161,4 0 8-395-141,2 1 8 395 141,4 2-8-337-123,2 1-8 337 123,3-1 8-404-281,2 1 8 404 281,7 1-8-216-70,2 2-8 216 70,9 1 0-206-57,1 0 0 206 57,3 1 8-63 114,-1 1-8 63-114,-2 3 8-458 201,1-2-8 458-201,1 3 8 12 77,1 1-8-12-77,-1-1 0-27 70,0 2 0 27-70,0 0 0 4 63,-3 0 8-4-63,0 0-8-5 49,-7-1 0 5-49,-1 1 0-5 49,-7-2-8 5-49,-3 1 8-14 35,-3-1 0 14-35,-7 1 0-13 36,-1 1-8 13-36,-3-2 8 17 27,-3 2-8-17-27,-2 0 16 17 28,-5 0-16-17-28,-2 2 8-22 21,-4-3-8 22-21,-4-1 8-398 115,-2 0-8 398-115,-1-1 0-342 99,-1-2 0 342-99,2-1 0-316 90,-1 0 0 316-90,1-2 0-287 83,0-2 0 287-83,2-1 0-225 67,-1-2-104 225-67,-1-1 16-194 60,0-1-8 194-60,-3-3 8-162 52,-1-2 24 162-52,3-1 0 236-53,-1-3 0-236 53,2-1 8 201-46,3-2-24-201 46,3 0 8 166-38,1-2-8-166 38,3 2 8 76-204,6-1 16-76 204,3 2 8 48-183,4 4-8-48 183,2-2 8-30-334,6 3-8 30 334,1 0 0-39-284,3 3-8 39 284,3 1 8-23-257,2 1 16 23 257,4 1 0-3-215,4 2 0 3 215,2 1 0 59-16,4 2-8-59 16,1 0 16-756-4,2 2-8 756 4,-1 0 8-233 74,-1 2-8 233-74,0 1 16-205 66,-1 2 0 205-66,0 1-8-601-17,1 1 16 601 17,-2-1 8-534-20,1 2 0 534 20,0 2 0-467-21,-5-2 0 467 21,-3 2 0-431-16,-4-1-8 431 16,-3 0 8-365-17,-5-1 0 365 17,-1-2 0-329-11,-5 2 0 329 11,-3-1 8-264-12,0 2-8 264 12,-1 1 0-229-5,-3 1 0 229 5,0-1 8-198-13,0 1-16 198 13,0 0 16 238 75,-1-1-8-238-75,1-2 8 207 68,0-1-8-207-68,0-3 8-233-20,0 1-8 233 20,3-3 8-201-26,-1-2-8 201 26,-2 0 8-167-20,2-2-8 167 20,-2 1 8 655-18,-2-3-8-655 18,-3-2 8 587-19,-1-4-8-587 19,-3-6 8 114 75,-2-3-16-114-75,-2-5 16 112 62,-2-2 0-112-62,-2-2 0 151 226,2-1-8-151-226,0-1 8 74 27,0-1 0-74-27,4 1 0 116 193,1-1-8-116-193,3 2 8 79 172,3 0 0-79-172,3 3 0 74 145,-1 4-8-74-145,4-1 8 506 36,2 5 0-506-36,2 2 0 438 35,0 3-8-438-35,2 4 8 402 29,1 1 0-402-29,-1 1 0 333 29,4 2 0-333-29,-1 1 0 297 23,-1 2 0-297-23,4 0 0 258 16,1 2 0-258-16,4 2 0 221 9,2 0 0-221-9,0 2 0 98-162,4 1 0-98 162,2 3 0 110-135,2 2 0-110 135,1 1 0 76-127,-1 4 0-76 127,0-1 0 51-105,-2 4 0-51 105,-2 0 0 179 79,-2 1 0-179-79,-4 2 0 49-105,0 0 0-49 105,-4 1 0 111 81,1-1 0-111-81,-5 2 0 105 67,3-2 0-105-67,-2-2 0 107 67,-3 1 0-107-67,1-3 0 100 54,-4 1 0-100-54,2-2 0 62 47,-2 0 0-62-47,-2-1 0 62 47,0-4 0-62-47,0 0 0 55 34,-2-3 0-55-34,0-1 0 56 33,0-2 0-56-33,0-4 0 55 34,0-1-8-55-34,0-1 8 17 27,-2-3 0-17-27,-1-4 0 48 20,-7-5-8-48-20,-1-3 8-91-151,-4-5 0 91 151,-4-4 0-42-132,-2-3-8 42 132,-2-2 8-33-118,3-3-16 33 118,-3 0 16-24-104,4-1-8 24 104,2 2 8-144-261,4 1-8 144 261,3 4 8-124-233,7 6-8 124 233,-1 3 8-70-200,6 3-8 70 200,0 6 8-89-179,2 1-8 89 179,2 1 8-412-59,-3 2-8 412 59,5 1 8-374-53,0-1-8 374 53,0 1 8-302-42,1 1-16 302 42,3 2 16-267-36,3-1-8 267 36,0 2 8-23-477,3 2-8 23 477,-1 1 8-265 26,0 2-8 265-26,-2 1 8-205 25,1 4-8 205-25,-1 1 8-178 17,-2 4-8 178-17,-1 1 8-178 17,-1 1-8 178-17,-3 4 8-117 16,0 2-32 117-16,-2-1 16 274 92,-3 1-8-274-92,1-2 8 273 77,-2-2-8-273-77,-2-1 8-189-10,1-2 0 189 10,1-1 0-502 85,0-1-16 502-85,-2-3 16-480 76,2 1-8 480-76,0-1 0-425 61,0-1 8 425-61,-2-2 0-365 59,2 0 0 365-59,-2 0-8-309 45,2-3 8 309-45,-2-1 0 151 122,0 0 0-151-122,2-1-8 85 110,-2-1 8-85-110,2-1 0 85 96,-2 1 0-85-96,2-1 8 83 82,0-1-16-83-82,-2 0 8 80 68,2 0 0-80-68,-2-1 8-365-17,-1-2-16 365 17,-3-4 16-360-190,0-1 0 360 190,-1-6 0-283-164,-1-6 0 283 164,0-4 8-241-143,3 0 0 241 143,1-2 0-185 43,4 0-8 185-43,2 2 8-171-130,2 3 0 171 130,1 0 0 248-29,1 5 0-248 29,0 2 0 185-29,1-1 0-185 29,1 5 0 184-29,0 1 0-184 29,-3 2 0 152-22,1 1 0-152 22,2 1 0 153-22,-3 2 0-153 22,-1 1 0 121-15,2-1 0-121 15,-1 1 0-268 79,-1 2 0 268-79,0 0 0-240 70,2 0 0 240-70,-1 2 0-214 50,1 3 0 214-50,4 3 0-216 49,-3 3 0 216-49,5 5 0-186 43,-3 7 0 186-43,3 3 0-156 35,-3 1 0 156-35,-1 0 0-126 28,-3 1 0 126-28,-1-4 0-126 28,0-3 0 126-28,-2-2 8-95 21,0-3-8 95-21,0-1 0-95 21,-2-2 0 95-21,2 1 8-95 21,-1-1 144 95-21,1 0 0-64 14,-2 2 0 64-14,2-3 8-64 14,0 1-72 64-14,-2-1 0 350-77,0-3-8-350 77,0-2 8 283-63,0-1 8-283 63,0-3 8 250-56,0-1-8-250 56,0 0 16 217-50,0-2-56-217 50,0 0 8 184-42,-2-2 0-184 42,-5-9 64 183-43,-9-7-56-31 8,-1-5-8-152 35,-2-4 8 121-29,-2-4-32-121 29,4-1 8 120-29,2 2 0-120 29,2 2 0 90-21,3 6 0-90 21,5 1-8 90-22,1 3 8-90 22,2 2 0-300 72,2 1-24 300-72,0 2 16 120-29,2 1-16-120 29,-2 0 8 90-21,2 4-8-90 21,0 0 0 90-22,0 3 0-90 22,-2 1 8 89-21,1 0-16-89 21,1 3 0 59-15,0-1 8-59 15,0 0 0 60-14,-2 2 16-60 14,2-1 8 59-14,0 1 0-59 14,0 1 0 451 77,-2-1-16-451-77,2 2 0 390 64,0 0 8-390-64,0 4-8 361 57,1 4 0-361-57,1 3 0 330 50,-2 3 8-330-50,2 5-8-83 139,0 1-16 83-139,-1 2 16 297 30,1 1-8-297-30,-2-3 0 264 23,0-2 0-264-23,2-3 0-153 113,-2-1 0 153-113,0 0 8-130 93,0 2-16 130-93,-1 0 0 259-5,3 0 8-259 5,-2 3 0-166 86,0 1-16 166-86,0 1 8-107 71,0-2-8 107-71,-2-2 16-108 71,2-3-16 108-71,-2-3 0-113 58,0-2 0 113-58,-2-3 8-84 49,2-3-16 84-49,0-2 0-53 43,0-1 0 53-43,0-2 8 314-61,0 0-8-314 61,0 0 0 281-53,-2 0 0-281 53,0-2 8 318 133,-6-1-16-318-133,-1-2 8 283 113,-4-4-8-283-113,-16-9 8 214 100,-7-8-8-214-100,-2-3 8 165-87,-2-1-8-165 87,2 1 8 217 100,4 3-16-217-100,5 2 0-226 179,3 3-8 226-179,5 1 16-208 157,6 3-8 208-157,1 2 8 229 37,5 1 0-229-37,1-1 0 231 37,2 4-24-231-37,1-2 16 193 31,3 3-8-193-31,-2 1 0-259 124,4 1 8 259-124,-2 1 0-200 108,4 2 0 200-108,-2 0-8-210 95,2 4-48 210-95,-2-2 8 729 62,2 1 8-729-62,0 2-8 664 63,2 0 16-664-63,-1 0 8 588 48,1 2-8-588-48,6 2 0 510 36,3 6-40-510-36,4 5 8-60-33,0 1 0 60 33,2 3 0-61-34,-2 4 24 61 34,-3-2 0-60-33,-3 1 8 60 33,-3 1-8-51-20,-3-2-16 51 20,-1-2 8-50-19,-4 0-8 50 19,-2 4 8-50-20,-2-1 24 50 20,-1 1-8-50-20,-3 1 0 50 20,0-1 8-534-91,1-4-8 534 91,-3-1 8-385 92,1-4-8 385-92,1-3 0-325 77,3-4 16 325-77,-3-2 0-296 69,4-2 0 296-69,-2-3 8-267 61,1-2-8 267-61,-3 1 16-236 54,1-6 0 236-54,-7-2 0-204 45,-3-9-8 204-45,-2-5 8-171 38,-4-4 0 171-38,-1-5 8-172 38,1-4 0 172-38,2 2 8-139 30,2 4-16 139-30,4 4 16-104 22,5 7-8 104-22,4 3 8 312-67,5 3-8-312 67,1 0 8 274-61,0 2 0-274 61,3-2 0 238-53,1 1 0-238 53,2 3 8 202-46,0-1-8-202 46,-3 2 0 200-45,3 0 0-200 45,0 3 8 166-39,-1 2-8-166 39,-1 0 16 131-30,0 1-8-131 30,-2 0 0-297 69,2 2-8 297-69,0 0 8 166-39,-1 0-8-166 39,3 5 8-266 62,2 2-8 266-62,1 2 8-234 53,3 4 0 234-53,-1 3 0-203 45,0 2-8 203-45,1 1 16 236-53,-3 1-8-236 53,1 1 0-202 46,-4 0-8 202-46,-1-2 8-205 45,-3 0 0 205-45,2 2 0 804 20,-4 0-8-804-20,0 0 8 690 14,0-1 0-690-14,-2 0 0 617 13,0 0-8-617-13,0-2 0 543 15,-2-2 0-543-15,3-3 0 470 15,-3-2 0-470-15,0-2 0 428 9,-2-2 0-428-9,1-2 0 354 11,1-2 0-354-11,0-3 0 311 5,-2 0 0-311-5,-3-2 0 268-2,-7-4 0-268 2,-4-2 0 236 7,-5-5 0-236-7,-11-10 0 193 0,-4-7 0-193 0,0-2 0-373-72,2-1 0 373 72,6 6 0-313-53,9 3 0 313 53,6 3 0-414-227,5 3 0 414 227,5 2 0-335-193,1 2 0 335 193,4 1 0-274-175,2 1 0 274 175,2-1 0-757-223,2-1 0 757 223,0 1 0-645-200,3 0 0 645 200,3 2 0-542-174,1-2 0 542 174,4 3 0-448-150,0 2 0 448 150,4 2 0-394-130,4 1 0 394 130,0 3 0-316-119,4 2 0 316 119,-3 4 0-664-15,1 2 0 664 15,0 2 0-562-12,-2 3 0 562 12,-4 2 16-44 70,0 2-16 44-70,-4-1 0-79 64,-2 1 0 79-64,-1 1 8-49 56,-3 0-8 49-56,-1-1 8 1 222,-4 1-8-1-222,-1 1 8-7 194,-1 3-8 7-194,-2-1 8-16 167,-2 2-8 16-167,0 0 8 12 146,1 3-8-12-146,-3 0 8 7 131,-2 0-8-7-131,0-1 8 4 119,1-2-8-4-119,-1-2 16 32 96,-2-3-16-32-96,3-3 8-5 91,-3-3-8 5-91,2-4 8-11 77,-1 1-8 11-77,1-4 8-15 62,2-1-8 15-62,-2-1 0 19 56,3-1 0-19-56,-3 0 8-21 49,-4-3-8 21-49,-1-2 0 15 41,-4-3 0-15-41,-12-14 0 468-55,-3-9 0-112 8,-3-6 0-356 47,7 1 0 318-40,3 1 0-318 40,6 4 0 199-212,4 4 0-199 212,3 4 0 205-185,4 4 0-205 185,3 3 0 141-156,1 2 0-141 156,2 2-20095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64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720 470 8336 225000 77375,'0'0'0'0'0,"0"0"0"0"0,0 2 0 0 0,-2 1 136 0 0,-2 2 8 0 0,0 0 0 0 0,-3 0 0 0 0,-3-2-64 0 0,1-1 0 0 0,-5-1 0 0 0,-1-1 0 0-166,-2-1 184 0 166,-2-4-8 0-152,-2 0 8 0 152,0-1 0 0-124,-2-3-152 0 124,2 1 0 0-110,-1 0 8 0 110,-1-1 0 0-96,0-1 64 0 96,-2 2 8 0-83,-1-2-8 0 83,-3 2 16 0-591,-1 0-112 0 591,-1 0 16-370-432,3 0-8 370 432,1 0 0-289-542,4 2 32 289 542,2 1 0-247-479,6 0-8 247 479,6 2 16-833-421,3 1-64 833 421,2 0 0-698-368,2 2 0 698 368,4 0 8-917-245,4 0 56 917 245,1 2 0-1072-307,3 0 0 1072 307,5-1 0-899-282,8 3-64 899 282,7 0 8-764-248,3 1 0 764 248,1 2 0-659-220,0-1-64 659 220,-2 1 8-562-193,-1-3 0 562 193,-3 3 0-491-170,-1-2-8 491 170,-4 1 8-422-149,0 1-8 422 149,-4-3 0-358-126,2 1 40 358 126,-4-2 8-289-117,-2 1-16 289 117,-2-1 16-247-101,-1 0-24 247 101,-5-1 0-227-94,-1-1 0 227 94,-4 1 0-292 86,0 0 56 292-86,-2-1 0-244 75,0 1-8 244-75,-4 1 16-220 69,0 0-56 220-69,-5 2 16-196 64,-1 1 0 196-64,-3 3 0-189 51,-2-3 64 189-51,-4 0-8 116 577,0-1 8-116-577,-2-2 0 114 509,2 1-56-114-509,2-1 0 111 441,-2-1 0-111-441,1-1 8 97 386,3-1 16-97-386,-2 0 16 106 337,4 2-16-106-337,-2-2 8 82 295,-1 1-40-82-295,-1-1 0 286-76,2-1 0-286 76,-4 1 8 348-233,2-2-8-348 233,0 2 8 293-201,2-1 0-293 201,-1-1-1 251-181,5 2-31-251 181,0-2 8 292-325,3 2 0-292 325,2-1 0-96-210,4-1-8 96 210,0 2 0-79-189,4-2 8 79 189,-2 2 0 14-328,4-1-24-14 328,-2-1 8 20-293,2 2 0-20 293,3-1 0 1-253,9-1 8-1 253,3 0-8-66-58,5 2 8 66 58,3 0 0-72-44,0 2-8 72 44,-1 0-8-52-37,-1 1 0 52 37,-2 0 16-53-37,-2 2-24 53 37,0 0 16 301-101,0 0-8-301 101,-2-2 0 246-90,1 2 16-101 178,-1-1-24-145-88,-1 0 8 126 81,-3-3-8-126-81,-4 3-8 108 73,-3-3 0-108-73,-3 1 8 113 59,-3-2-8-113-59,0 1 0 95 52,-2 1 0-95-52,0-2 8 75 44,-2 2-16-75-44,0-1 8 362-32,1 1 0-362 32,-5-1 0 336-28,-6 1-8-336 28,-5 1 8 289-30,-4-1 0-289 30,-3-1 0 338 576,-1 1-8-338-576,2-2 8 311 501,2 0-8-311-501,0-2 16 297 446,-1 1-16-297-446,1 1 8 256 382,-4-2-8-256-382,0 1 8 411-166,-1-1-8-411 166,-1-1 8 349-156,0 1-8-349 156,1-1 8 286-129,-1 0-8-286 129,2-2 8 252-111,5 2-8-252 111,-1-1 8 223-104,3 1-8-223 104,3 0 0 118 254,4-2 0-118-254,-1 2 8 391 307,7 1-8-391-307,1 1 0 385 272,2-1 0-385-272,4 2 8 326 236,2 0-8-326-236,1 0 0 285 208,3 0 0-285-208,7 2 0 315-167,8-1 0-315 167,11 4 0 254-141,10-2 0-254 141,4 2 0 187 220,3 0-8-187-220,-2 0 8 196 192,3 1 0-196-192,-1-1 0 148 165,6 0-8-23-21,2 0 8-125-144,-4-4 0 129 131,-5 3-8-129-131,-7-4 8 122 281,-9-2 0-122-281,-5 0 0 99 247,-6-1-8-99-247,-6 2 8 76 213,-6-3 0-76-213,-3 1 0 815 193,-4 2-8-815-193,-2-3 8 716 164,-4 3 0-716-164,-4 1 0 689 313,-3-3-8-689-313,-7 1 8 623 277,-5-3 0-623-277,-7 2 0 510 64,-4 0-8-510-64,-5-1 8 482 57,-1 0 0-482-57,-2 0 0 391 50,1 0-8-391-50,1 0 8 359 43,3-1 0-359-43,3 4 0 329 36,3-2 0-329-36,1 1 0 206-142,1-1 0-206 142,3 1 0 178-121,1 1 0-178 121,2-1 0-248-189,4 0 0 248 189,2 1 0-333-504,5 1 0 333 504,2 0 0-266-443,5-2 0 266 443,1 2 0-207-381,4 0 0 207 381,0 0 0-197-510,-1 0 0 197 510,5 2 0-471-356,6-4 0 471 356,3 2 0-418-308,6 0 0 418 308,2-1 8-346-268,-1 2-8 346 268,3-1 0-281-242,0 2 0 281 242,-1 1 8-246-209,3 2-8 246 209,0 0 8-214-188,-1 1 0 214 188,3 1 0-171 8,1 1-8 171-8,-3-2 8-125 354,0-1 0 125-354,-3 0 0-108 306,-3-2 8 108-306,-4 0 0-114 266,-3-1 0 114-266,-7-2 0-93 232,-1 1-8 93-232,-4-1 16-97 205,-2 0-16 97-205,-6 0 8-73 184,-3-1 8 73-184,-7-1 8-75 158,-5-1-8 75-158,-5-2 16-51 136,-5 0-24 51-136,1-3 8-51 124,-4 0 0 51-124,0 0 0-53 109,-1-2 0 53-109,3 2 8-26 89,-2-1-8 26-89,0-3 8-55 82,-3 3-8 55-82,1-1 0-35-444,0-1-8 35 444,2 1 16-381-301,4 2-16 381 301,3-2 8-316-259,2 2 0 316 259,6 0 0-254-233,2 2-8 254 233,6-2 0-213-375,1 1 8 213 375,6 3-8-183-327,2 0-8 183 327,2 3 8-154-279,4-1 8 154 279,2 0-8-128-245,5 2-8 128 245,7 0 8-406-301,4 0-8 406 301,5 2 8-370-99,3 0 0 370 99,5-1-8-613-177,-3 1 0 613 177,4 0 0-543 11,-2 1-8 543-11,-1-2 8-438-157,-3 3 0 438 157,0-1 0-366-137,-1 3-8 366 137,-1-1 8-318-122,1 2 8 318 122,-2-3-8-337 59,-1 1-8 337-59,1 0 8-269 53,-4-3-8 269-53,-1 1 8-245 47,-3-2-8 245-47,-1 1 8-66 466,-5 0-8 66-466,-2-2 8-54 414,-5 0-8 54-414,0 0 8-39 360,-4 0-8 39-360,-4 0 32-51 312,-4 0-16 12-40,-4 0 0 39-272,-3-2 16-32 246,-10 0-16 32-246,-5-2 0-48 211,-6-1 0 48-211,-1-2 8-39 184,-1 1-8 39-184,2-1 0-5 165,2-1 0 5-165,-1 2 0-26 143,3 0 0 26-143,-2-1 0 104-210,1-1 0-104 210,-3 0 0-220-280,2 0 8 220 280,-3-2-8-171-252,5-1 0 171 252,3 0 0-154-217,3-1-8 154 217,1 3 16-109-188,6-3-8 109 188,3 4 0-117-161,5 0-8 117 161,3 2 16-32-316,2-1-8 32 316,4 3 0-46-274,2 0-8 46 274,2 3 8-33-240,0-1 0 33 240,4 1 0-22-205,1 1 8 22 205,4 0 16 303-255,6 1-8-303 255,2 2 8 260-222,2 2-16-260 222,4-2 0 225-203,-1 2 8-225 203,3 2-8-108-98,-1-2 0 108 98,-1 1 16-110-85,0 0-16 110 85,-3 1 16-144 97,1-1-24 144-97,-2 1 8-65-84,0-1 8 65 84,0 1-8-43-76,-1 1 0 43 76,-1-2 16-68-70,0-1-8 68 70,0 0 8-105 112,-2-2-16 105-112,0 0 8-76 92,-2-1-8 76-92,-2 1 0-73 78,-1-3 0 73-78,-1 2 0-73 79,-2-2 0 73-79,-1 1 8-70 65,-4-1-16 70-65,-1 0 0 83 486,-1-1 0-83-486,-2 1 16 84 425,-2 0-16-84-425,0 0 0 59 371,0 1 8-59-371,-4-1-8 54 323,-5-1-8-54-323,-8-1 8-98-140,-8-3-8 98 140,-6 0 16 86 304,-3 1-24-86-304,0-1 0 54 261,2-2 0-54-261,-2 1 8 66 236,-1-1-8-66-236,-1 1 0 183-139,0 0 0-183 139,-4-2 8 206-281,0 1-8-206 281,-2-1 0 190-254,2 0 0-190 254,4 0 0 148-221,2 0 0-148 221,6 1 0 136-194,3-1 0-136 194,4 2 0 125-167,6 1 0-125 167,3 2 0 92-147,5-2 0-92 147,5 3 0 61-127,2-1 0-5 13,4 2 0-56 114,3 2 0 52-101,10 1 0-52 101,6 1 0 48-86,8 2 0-48 86,5 1 0 43-74,4 2 0-43 74,3-1 0 40-60,1 1 0-40 60,-2 0 0 39-60,0 0 0-39 60,-6 0 0 36-46,0-2 0-36 46,-2 1 8 35-47,-1-1-8-35 47,-1-1 0 10-40,-4-2 0-10 40,1 1 8 32-33,-4-4-8-32 33,-3 0 8 7-27,-1-2-8-7 27,-2 0 8 7-27,-3 2-8-7 27,-5-1 8-38 148,-3-1-8 38-148,-1 2 16-99 465,-3-1-8-13-60,-2 1-8 112-405,0 0 8-80 359,-2 0-8 80-359,0 0 8-93 311,0 1-8 93-311,-2-1 8-85 271,-4-1-8 85-271,-5-1 8-79 244,-6-1-8 79-244,-8 1 8-43 211,-4-3-8 43-211,-1 2 8 107-325,-4-2-8-107 325,0-1 16-47 224,-1-2-8 47-224,1 1 0 48-149,-2-2 0-48 149,0-1 0 95-299,-4 0 0-95 299,0-1 0 79-257,0 1 0-79 257,-2-1 8 68-230,2 1-8-68 230,2 1 0 55-189,4-1 0-55 189,2-1 0 49-176,3 1 0-49 176,5 2 0 41-148,6 0 0-41 148,5 3 0 37-135,6 2-8-37 135,3 1 16-254-204,2 1-8 254 204,2-1 0-210-176,2 2-8 210 176,2 0 8-164-160,-1 0 0 164 160,13 0 0-415-237,12 0 0 415 237,12 2 0-348-202,9-1 8 348 202,12 3-8-361-13,4-1-8 361 13,-2 0 8-257-172,-4 2 0 257 172,-1-2 0-277 16,0 0 16 277-16,-7-1 8-253 9,-2 0-8 253-9,-1-1 8-509 80,-8 1-16 509-80,-6-2 8-463 67,-7 1-8 463-67,-7-1 16-4 423,-6 0-8 4-423,-5-1 0-83 536,-5 1 8 83-536,-2-2-8-56 470,-2 1-8 56-470,0-1 16-54 410,-2 2-16 54-410,-11-2 8-59 363,-16-1 8 59-363,-7-2 0-62 314,-8-1 8 62-314,-5 1-8-164 442,-2-1 0 164-442,3 1-8-48 227,4-2 0 48-227,3 4 8-56 192,1 0 16 56-192,2 0 8-120-269,2-1 0 120 269,-1 1 0-377-328,3 2-24 377 328,4-3 8 51-358,5 1-8-51 358,4 1 16-229-411,6 1-16 229 411,7-1 16-173-361,3 2-16 173 361,5 0 16-403-421,0 0-24 403 421,0 0 8-342-371,2 0-8 342 371,1 0 16-513-417,7 2-16 513 417,5-1 0-216-261,4 1 8 216 261,13 0-8-183-233,8-1-8 183 233,2 3 16-151-202,-2-3-16 151 202,-6 2 8-138-182,-3-1-8 138 182,-5 0 8-127-160,-3-1-8 127 160,-2 2 8-115-139,2-1-16 115 139,2 1 16-80-123,-3-1-8 80 123,3-1 0-168 57,2 1-8 168-57,-1 0 16-143 51,1-1-16 143-51,-4 1 8 62 149,-4-2-8-62-149,-2 0 0 53 128,-4 2 0-53-128,-3-4 16 294 649,-5 2-24-294-649,-1 0 0 272 564,0 0 0-272-564,-4 0 8 256 501,0 0-8-256-501,0 0 0 236 437,0 0 0-236-437,-8 0 8 204 386,-9 0-16-204-386,-6-2 8 198 331,-5 1 0-198-331,-10-3 0 180 287,-4 1-8-180-287,0-2 8 152 258,2-1 0-152-258,6 3 0 152 223,6 0-16-152-223,3-1 16-207-344,2 1-8 207 344,0 1 8-174-301,2 1-8 174 301,-1-1 8-145-258,-1 1-8 145 258,-2-1 8-23-396,0 0-8 23 396,2 1 0-10-340,3-2 0 10 340,2 1 0-371-237,5 0-8 371 237,6 1 8-303-212,-1-1 0 303 212,6 2 0-493-281,0 0 0 493 281,0 0 0-405-250,2 0 0 405 250,2 0 0-368-220,-2 0-8 368 220,2 0 8-307-196,0 0 0 307 196,6 0 0-276-167,7 0-8 276 167,8 0 8-220-143,1 0 0 220 143,7 0-8-184-126,1 2 8 184 126,0-2 0-165-117,-1 1 0 165 117,-5 1 0-272 60,-1 0-16 272-60,-4-2 0-102-106,0 1 0 102 106,-2 1 8-111-93,2-1 0 111 93,-2 1-8-94-85,0 0 8 94 85,0-1 0-207 94,-2 1-40 207-94,0-1 0-172 75,-4-1 8 172-75,-1 2 0-147 71,-5-2 0 147-71,-1 2 16-137 57,-2-2-8 137-57,-2 0 8-112 53,-2 0-16 112-53,0 0 16-112 53,0 0-8 112-53,-6 0 8-102 40,-7 0-8 102-40,-6 0 16-76 35,-4 0 0 76-35,-9-2-8-75 35,-8-1 0 75-35,-4 0 0-49 31,2-1 8 49-31,4 1 0-66 22,6 2-8 66-22,3-1 16 94-139,1 0-8-94 139,3 1 0 82-126,2-1-8-82 126,2 1 8 70-112,2-1-16-70 112,4 0 16 58-100,2 1-8-58 100,5-1 8-481-130,3 0 0 481 130,1 2 0-418-119,2-1 0 418 119,0 1 8-358-106,2 0-16 358 106,6 0 16-297-95,3 0 0 297 95,6 0 0-266-78,8 0-8 266 78,11 3 8-223-74,10-1-48 223 74,2 1 0-193-56,-1 0 8 193 56,-3 2 0-177-49,-6 0 8 177 49,-1 0 8-151-52,-5-1-8 151 52,6 3 16 48 69,0-1-16-48-69,0-1 0 33 60,0 2 8-33-60,-5-1 0 205 165,-8-1 8-205-165,-4 0 0 383 247,-4 1 0-383-247,-6-1 8 234 648,-1-2-16-234-648,-4 0 16 205 567,-2 1-8-205-567,0 1 8 187 494,-2-2 0-187-494,0 0-8 375 545,0 0 8-375-545,-2 2 8 597 584,0 3-16-597-584,-4 2 16 930 447,0 1 0-930-447,-5 0-8 863 394,0 2 8-863-394,-5-2 0 781 340,-1 1 0-781-340,-2-1 0 876 130,-2-3-8-876-130,2 0 16 760 112,0-1-8-760-112,2-3 8 966 196,4 0-8-966-196,0-3 0 864 165,3 1 8-864-165,1-2 0 1087-372,3 0-8-1087 372,0-2 8 899-325,0 1-8-899 325,3-1 0 760-284,-1-3 0-760 284,-2 0 8 642-254,0-3 0-642 254,1-5 0 531-225,-3-3-24-531 225,-1-5 8 457-199,1-1 0-457 199,2 1 0 387-175,3 3 0-387 175,-1 0 8 322-149,4 6 0-322 149,0 0-8 9-218,2 3 0-9 218,0 4 8-292-286,-1 0 0 292 286,3 0-8-220-251,0 2 8 220 251,0 1 0-201-216,0-1 0 201 216,-1 1 0-486-123,5 1 0 486 123,0-1 0-416-102,-1 1 0 416 102,5 2 8-639-187,3 1-16 639 187,0 1 16-610 3,2 3-8 610-3,2 3 8-538-3,-2 0-8 538 3,2 4 0-95 529,-3 2 8 95-529,-1 1 0-118 461,-2 1 0 118-461,-2 3 0-99 408,-3-1 0 99-408,-2 2 0-76 354,-2-2 0 76-354,-3 1-8-176 483,-1-3 8 176-483,0 1 8-181 421,-1 0-8 181-421,-1-4 0-32 200,-2 1 0 32-200,2-2 8-146 340,0-2-8 146-340,0-1 0 263 233,2-2 0-263-233,-2-2 8 229 203,2 1-8-229-203,0-4 8 219 182,0 0-16-219-182,0 0 16 181 152,2-1-8-181-152,-2 0 8 192 139,0-1-8-192-139,0 1 8 178 117,0-1-8-178-117,0 1 8 127 101,0-2-8-127-101,0 2 8 137 88,0-2-8-137-88,0 1 0 112 79,0-1 0-112-79,-2-3 8 86 72,-2-5-16-86-72,-1-5 8 94 59,-1-5 0-94-59,0-7 8 189-120,1-9-8-189 120,-1-3 0 144-100,2 0 0-144 100,2 4 8 108-94,4 8-8-108 94,0 2 0 100-80,0 7-8-100 80,2 3 16 93-67,0 3-8-93 67,-3 4 0 59-61,1 1 0-59 61,0 0 0-25 117,0 2 0 25-117,0 0 0-18 104,0 1 0 18-104,0 1-8 99-81,0-3 8-99 81,-2 4 0 65-74,2-1 0-65 74,0-1 0 58-61,-2 2 0-58 61,0-1 0 25-55,0 1 0-25 55,0 1 8 51-47,0-1-16-51 47,0 3 8 18-41,-2-1 0-18 41,-2 8 8 44-33,-2 4-8-44 33,-1 5 0 45-34,-1 4 0-45 34,-3 6 8 11-27,1 5-8-11 27,1-2 8 12-27,1 0-8-12 27,4-4 8 38-20,4-6-8-38 20,0-2 8 38-20,2-4-16-38 20,4-2 16 6-14,-2 2-8-6 14,3-1 8 6-13,-1-1-8-6 13,1 4 8-38 158,3 0-8 38-158,-2 1 8 12-28,1 0-8-12 28,1-1 8-59 137,-3-2 0 59-137,1-1 0 696 148,-3-4 0-696-148,-1-3 0 626 124,0-1 0-626-124,-2-4 0 580 107,-2-2 0-580-107,0 1 0 469 91,0-2 0-469-91,0 0 0 446 82,0 0 0-446-82,-2-5 0 392 67,-2-5 0-392-67,0-6 0 365 59,-1-5 0-365-59,-3-6 0 276 51,-1-5 0-276-51,-1-2 0 246 43,1 0 0-246-43,1 2 8 248 43,2 5-8-248-43,3 2 0 219 36,1 3 0-219-36,2 1 8 189 29,2 0-8-189-29,1 2 0 158 21,1 1 0-158-21,0 0 8 159 22,2 4-8-159-22,-1-1 0 94 21,-1 4 0-94-21,2 1 8 96 21,-2 4-8-96-21,-2-1 0 95 21,1 4 0-95-21,-1 0 16 64 13,-2 1-16-64-13,2 1 0 64 14,-2 1 0-64-14,2-2 8 64 14,-2 0-32-64-14,0 2 8 32 7,0-1 0-32-7,0 1 0 32 7,0 0-8-32-7,0 0 8 32 7,0 0 0-32-7,0 0 8 32 7,0 1-24-32-7,0 1 16 33 7,-2 1-8-33-7,2 4 8 32 7,-2 7-8-32-7,0 2 8 32 7,2 5 0-32-7,-2 2 0 33 7,2 1-32-33-7,0 0 8 0 0,2 0 0 0 0,0-1 0 0 0,2-4 8 0 0,0 1 8 0 0,0-4-8 0 0,-1-2 8 0 0,3-1 8 0 0,0-2-8 0 0,0 1 8 0 0,-3-4 0-394 82,3 0 0 394-82,-2-3-8-366 75,-2-1 8 366-75,2 0 8-302 61,-3-1-8 302-61,1-2 8-271 54,0 1-8 271-54,0-2 8-239 47,-2 2 0 239-47,2-2 0 216 132,-2 0 0-216-132,0-2 0 190 112,0-1 0-190-112,-2-4 0 159 105,2-1 0-159-105,-2-11 8 163 90,-2-13-16-163-90,-1-7 8 132 84,1-3 0-132-84,0 0 8 134 70,0 0-8-134-70,2 5 8 102 62,2 5-8-102-62,2 6 8 103 49,2 7-8-103-49,-2 5 8 68 42,2 2 0-68-42,0 3 0 70 41,-1 1 0-70-41,1 3 0 34 35,0-2 0-34-35,2 2 0 70 28,-2 1 0-70-28,-1-1 0 71 28,1 0 0-71-28,-2 2 0 36 21,2-1 0-36-21,-2 3 0 35 21,0-1 0-35-21,0 1 0 36 20,-2 1 0-36-20,2-2 0 0 14,-1 2 0 0-14,1 2 0-1 14,0 2 0 1-14,-2 1 0 0 14,2 3 0 0-14,-2 7 0 36 7,-2 4 0-36-7,0 5 0 36 7,-3 5 0-36-7,-3 4 0 37 7,-1 2 0-37-7,-3-1 0 36 7,-1-2 0-36-7,-1-5 0 36 7,3-2 0-36-7,0-6 0 0 0,1-3 0 0 0,1-1 0 0-167,-1-1 0 0 167,4-1 0 0-152,-1 0 0 0 152,1 0 0 0-125,2 0 0 0 125,1 0 0 0-111,-1-1 0 0 111,0 5-8 0-97,0-3 8 0 14,2 1 0 0 83,-2-4 0 0-69,3-3-8 0 69,-1-3 8 0-235,0 0 0 0 235,0-4 0 0-207,0 1-16 0 207,0-4 8 0-180,-2 2 0 0 180,-5-6 0 0-165,-5-4 0 0 165,-3-4 0 0-138,-6-6 0 0 138,-3-7 0 0-124,-6-7-24 0 124,3-5 16 0-110,1 1 0 0 110,3 1-8 0-97,2 0 8 0 97,6 4 0-364-165,2 4 0 364 165,1 7-8 39-406,5 2 8-39 406,3 8 8-682-359,0 0 0 682 359,5 6 0-198-398,-1-1-8-285-36,0 4 0 483 434,2 2 8-771-295,0-1 0 771 295,2 2 0-642-268,0-2 0 642 268,-1 2 0-552-234,3 2 0 552 234,0-2 0-468-200,4 2 0 468 200,5 1-8-387-179,6 3 0 387 179,6 4 8-337-151,1 3-8 337 151,5 4 8-286-137,3 6-16 286 137,-4 3 16-262-117,-1 0 0 262 117,-8-2 0-215-101,-6-2 0 215 101,-4-2 8-190-95,-5-3-8 190 95,-2-1 8-167-86,-4-3-8 167 86,0 0 8-148-67,-4-1-8 148 67,2-3 8-125-58,-4 2 0 125 58,1-1 0-103-51,-3 1 0 103 51,-1 1 0-102-52,-1-3 0 102 52,-3 1 0-80-43,0-4 0 80 43,-3 1 0-59-36,-1-2 80 59 36,0-4 8-59-37,0-2-8 59 37,-4-2 8-37-28,0-2-32 37 28,-4-3 0-63-23,1-2-8 63 23,-9-3 16 23-190,-5-3 8-23 190,0-5 0-295-93,2-3 0 295 93,0-4 0-272-85,4-1-24 272 85,3 0 8-228-71,7 0-16 228 71,2 4 16-208-63,9 2-16 208 63,2 4 16-185-56,5 3 0 185 56,0 3 0-165-49,4 5-24 165 49,2 0 8-48-206,0 3-8 48 206,0 0 16-362-113,0 2-32 362 113,-1 1 8-240-271,3-1 8 240 271,2 1-8-209-228,3 1-8 209 228,5 1 8-173-200,3 0-8 173 200,6 3 8-158-179,3 2-16 158 179,5 3 16-201 9,-1 2-16 201-9,-1 2 8-176 4,-3 3-8 176-4,-3-1 0-159 11,-4 4 0 159-11,-4 0 16-134 5,-1 0-16 134-5,-3 1 0-134 6,-3-1 0 134-6,-1 1 0-110 0,-1 0 0 110 0,0-1 0-92 8,-3 1 0 92-8,1-1 8-175 166,0 0 0 175-166,-2-2 8-147 148,0 2 0 147-148,-2-2 8 101 226,0 1-16-101-226,0 1 0 91 204,0-2 8-91-204,-2-1 0 220 438,2-1 0-220-438,-2-1 16 115 557,-2-2-8-115-557,2-2 8 424 415,0-3-16-424-415,-1-3 8 395 364,1 0-8-395-364,-4-3 0 725 253,-5-3 8-725-253,-5-3-8 795-125,-3-4 0-795 125,-13-8 8 700-110,-8-6-16-700 110,-2-3 8 676-270,1-4 0-676 270,3 2 0 514-65,5 2-8-514 65,8-2 0 435-62,5 1 8-435 62,4 3 0 380-51,3-1-8-380 51,5 5 8 352-45,1 0-8-352 45,3 3 0 276-41,2 2-8-276 41,2 3 8-17-123,2 2 8 17 123,0 3-8-327-35,2 0-8 327 35,0 5 8-254-204,-1-2-8 254 204,7 3 16-210-175,1 1-16 210 175,6 1 8-441-244,4 1 0 441 244,15 6 0-393-216,8 4 0 393 216,4 2 0-324-194,-3 5-8 324 194,-7-1 8-343 7,-7 1-8 343-7,-8-2 16-618 70,-4 0-16 618-70,-8 0 8-527 59,-2 0-8 527-59,-3-1 0-459 54,-2-1 0 459-54,-2 3 16-411 41,-2-1-16 411-41,0 0 0-367 43,0 0 0 367-43,-2 0 8-66 133,0 3-8 66-133,-4 1 0 234 46,3-3 8-234-46,-5 4-8-98 105,0-1 0 98-105,-1-1 0-73 99,-1-1 0 73-99,-1-2 0-67 85,1-3 0 67-85,-1 0 0 259 6,2-4 0-259-6,-3-1 8 212 4,-1-1-16-212-4,1-4 8 212 3,-1-1 0-212-3,-2-4 0 165 1,-2-3-8-165-1,-2-5 8-95-100,0-2-8 95 100,-10-13 8 158 14,-3-7-16-158-14,2-3 8 159 14,-1-2 0-159-14,3 3 0 113 12,3 2-8-113-12,4 3 8-149-89,4 1 0 149 89,2 2 0-108-73,3 6-8 108 73,3 0 8-88-65,5 4 0 88 65,2 0 0-112-60,2 1-8 112 60,2 3 8 6-218,4 2 0-6 218,-1 0 0-6-191,3 4-8 6 191,0-1 8-18-165,-1 4 0 18 165,6 2 0-4-143,5 1-16 4 143,4 3 16-10-129,3 3 0 10 129,13 7 0 3-109,8 5-8-3 109,1 3 8-3-95,-3 0 0 3 95,-6 0 0-9-82,-8-2-8 9 82,-7-1 8 10-74,-8-2 0-10 74,-3-3 0-64 98,-5 0 0 64-98,-3-2 0-60 86,0 0 0 60-86,-4 0 0-53 72,0 1 0 53-72,0-1 0-55 72,-2 0 0 55-72,-2 4 0-48 58,-1 1 0 48-58,-1 0 8-24 54,-2 0-8 24-54,-1 2 8-44 45,-1 0-8 44-45,-1-1 16 281-27,1-2-16-281 27,-1-2 8 236-29,2-4 8-236 29,-1-1 0 211-23,0-3 0-211 23,3-2 8-61-119,-1-1-16 61 119,1-2 8-48-97,-1-2 0 48 97,-5-4 8-29-90,-4-7 0 29 90,-4-6 8 191 16,-2-4 0-191-16,-4-7 0 103 182,1-6-8-103-182,3-1 0 410 86,4 0 0-410-86,4 5 8 350 76,5 3 0-350-76,4 5 8 251 234,5-1-8-251-234,1 5 8 544 129,1 0-16-544-129,1 2 0 465 112,2 1 8-465-112,2 1-8 476-66,0 1 0-476 66,-1 2 16 403-63,5 2-16-403 63,-1 3 16 62 23,3 0-24-62-23,3 3 8 83-147,0 2 8-83 147,8 3-8-478-142,4 1-8 478 142,3 3 16-146-38,2 2-16 146 38,4 4 8-124-32,1 4 0 124 32,-1 1-8-125-31,-4 1 0 125 31,-4 0 0-104-23,-5-2 8 104 23,-6 1-8-104-24,1-2 0 104 24,-3 1 0-84-17,0 2-8 84 17,-2 1 16-372 54,1-1-16 372-54,-3 0 8-307 49,-2 0-16 307-49,1 0 8-284 43,-2-1-8 284-43,-3-4 8-260 36,-3-2-8 260-36,0 0 8-236 31,-2-3-8 236-31,-2-3 16-193 32,-2 0-16 193-32,-1-1 0-169 26,-1 0 0 169-26,-5-4 0 90 113,-5-1 0-90-113,-5-4 0-159 0,-1-2 0 159 0,-9-7 0 95 99,-3-5 0-95-99,0-5 0-134-6,0-3 0 134 6,-1-2 0-134-6,5-1 0 134 6,5 1 0-40-172,2 2 0 40 172,6 7 0-26-151,8 3 0 26 151,3 4 0-56-131,8 5 0 56 131,2 2-21159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65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547 360 11256 218839 69790,'0'0'0'-221'-90,"0"0"0"221"90,3 0 0-200-82,1 0 208 200 82,2 0 0-163-67,2-1 8 163 67,-1 1 0-144-60,3 0-112 144 60,-3 0 0-125-52,1 0-8 125 52,1 1 16-107-46,-1 3 232 107 46,1-1-8-88-37,-1 0 8 88 37,0 2 0-89-38,-1-2-224 89 38,1 2 8-358 43,0 0 0 358-43,-3 0 0-315 31,1-1 56 315-31,-2 3-8-276 32,0-1 8 276-32,-1-1 0-254 26,1 2-88 254-26,-2-3 0-438-72,2 1-8 438 72,-2-2 16-379-63,2 2 16 379 63,-3-2 8-320-54,-1 2 0 320 54,2-3 0-280-52,-2 1-56 280 52,0-1 0-24 53,0-1 0 24-53,0 1 16-240-50,0-2-32 240 50,-2 0 15-199-47,1 0 1 199 47,-1 0 0-182-40,-2-3-24 182 40,-2-2 0-166-32,-3-3-8 166 32,-5-5 16-142-38,-5-3-24 142 38,-4-3 8 84 74,1-6-8-84-74,-5-2 8 68 66,0-4-16-68-66,1 1 8 75 53,-3-1-8-75-53,-3 2 0 60 45,0 2 0-60-45,-3 1 0-451 8,1 2 0 451-8,4 4 8-389 5,1 3-16 389-5,5 1 0-327 2,5 3 0 327-2,3 3 8-287 5,7 2-16 287-5,3 2 8-568 62,2 1 0 568-62,2 3 0-484 55,2 1 0 484-55,2 1 0-439 44,0 1-8 439-44,4 1 8-575-67,3 3-16 575 67,7 3 8-779-6,6 1-8 779 6,5 3 8-677-6,4 0-8 677 6,1 3 16-600-1,4 1-8 88-7,4 2-8 512 8,-4 1 0-450-9,-4 2 0 450 9,-1 2 8-411-6,-3-1-8 411 6,-3 2 0-233-168,-2 1 0 233 168,-2 0 8-319 10,0-1-8 319-10,-2 1 0-282 15,0-3 0 282-15,-2-1 8-258 10,-2-2-8 258-10,-2-1 0-209 1,-1 0 0 209-1,-1-2 0-197 10,-3-3 0 197-10,-5 0 0-172 6,-3-4 0 172-6,-1 1 0-147 2,-5-3 0 147-2,0-3 0-111 7,-3-2 0 111-7,-1 0 0-111 7,-3-4 0 111-7,-4-1 0-86 2,-2-4 0 86-2,-2 1 0-86 3,-2-4 0 86-3,0-1 0 232-47,0-4 0-232 47,-1 1 0 207-44,1-2 0-207 44,-2 0 0 349 74,0-2 0-349-74,-1-1 8 301 60,-3-2-8-301-60,-1-2 0 265 54,-1 1 0-265-54,-1-4 8 229 50,0 2-8-229-50,1 0 0 192 44,5 1 0-192-44,1 2 8 356 148,4 3-8-356-148,4 2 0 295 126,4 3 0-295-126,1 4 16 271 108,5 1-16-271-108,3 3 8 245 90,0 2-8-245-90,4 1 8 207 86,2 4-8-207-86,0-1 8 195 77,0 1-8-195-77,2-1 8 167 59,1 3 0-167-59,5 2 0-48-47,1 0 0 48 47,4 4 8-48-47,6 1-16 48 47,2 2 8-33-38,4 2 0 33 38,1 3 0-19-30,1-2 0 19 30,-1 1 0-19-30,1 1 0 19 30,-3 0 16-18-30,1 1-16 18 30,-2 0 0-4-22,0 1 0 4 22,-5 1 0-4-21,1 0 0 4 21,0 0 0-29-17,-2-2 0 29 17,-2 0 0-29-17,2-1 8 29 17,-3 0-8 306-66,-1-1 0-306 66,0 0 0 255-56,-4-3 0-255 56,-1-1 0 229-53,-4-2 0-229 53,-3-1 0 204-49,-3-2-8-204 49,-1-2 16 468-98,-3-2-8-468 98,-2-1 0 416-91,0-2-8-416 91,-3 1 8 341-78,-1-2 0-341 78,-1-3 0 489 39,-6-2-8-489-39,-2-5 8 452 34,-2-1 0-452-34,-2-3 8 375 26,-2-4-16-375-26,-1-1 0 337 21,-1-2 0-337-21,-3-2 0 298 18,-5 0 0-298-18,-3-2 0 260 14,0-3 0-260-14,-2-2 0 220 10,1-3-16-220-10,2 0 16 197 15,1 0-8-197-15,4 1 8 182 7,0 3-8-182-7,1 3 8 158 12,3 4-8-158-12,5 3 8-356-27,2 4-16 356 27,4 4 8-315-24,6 1 0 315 24,3 4-8-276-22,6 1 8 276 22,2 3 0-517 39,4 2 0 517-39,5 2 0-472 29,14 4-16 62-4,6 6 8 410-25,5 4 8-348 24,2 0 0 348-24,0 1 0-324 18,0 4 0 324-18,2 2 0-285 21,-2 1-8 285-21,0 0 8-238 12,-1-1-16 238-12,-3 1 16-199 15,-5-1-8 199-15,-3-1 8-175 10,-5-3 0 175-10,-5 1 0-175 10,-3-4-24 175-10,-3 0 16-151 6,-3-1 0 151-6,-3-1-8-112 9,-2-1 8 112-9,-2 0 0-112 9,-1-2 0 112-9,-5-1 8-88 5,0-2-24 88-5,-1-2 16-88 5,-3-1-8 88-5,-1-2 0-88 5,-4-1 8 88-5,0-4 0-63 0,-4-1 0 63 0,2-2-8-63 0,-4-3 0 63 0,2-1 0-64 1,0-1-8 64-1,-1-1 8-24 4,3-2 0 24-4,-2-2 0-25 4,2-1 8 25-4,3-2 0-24 5,1 1-16 24-5,0-3 16 269-49,4 1 0-269 49,1 1 0 419 58,2 1-8-419-58,1-1 8 382 52,3 0 0-382-52,2 2 8 330 40,0 1 0-330-40,4 1 0 291 35,0 1-8-291-35,0 3 8 135 199,2 2 0-135-199,0 4 0 115 170,-1 0 0-115-170,3 3 0 110 149,0 1-8-110-149,0 0-8 215-30,1 1 8-215 30,3 4 0 174-33,1 0 0-174 33,2 3-8 148-28,3 3 8-148 28,-3 1 8-67-124,2 2 0 67 124,-2 1 8-50-114,1 1-8 50 114,-1 0 8-43-94,-2 2-8 43 94,3-1 8-27-85,-3 3 0 27 85,1-1 0-36-72,-1 2-8 36 72,-2 0 8-20-64,3 0 0 20 64,-1 1 0-29-51,-1 2-16 29 51,-1 1 16-28-51,1-1 0 28 51,-1 3 0-13-43,-3-1 56 13 43,0 0 8-14-42,-1-2-8 14 42,-3-2 8-21-30,2-1-32 21 30,-4-4 16-22-29,0-5-16 22 29,0-2 16-7-22,-4-3 8 7 22,2-3 0-6-21,-1-2 0 6 21,-1-2 8-7-21,-2-3-32 7 21,-2-4 16-6-21,-1-1-8 6 21,-2-5 0 8-13,-5-8 8-8 13,-5-4-8 9-13,1-8 8-9 13,-1 0 0-15-9,0-3-24 15 9,0-1 8-15-8,0 3 8 15 8,4 0-8-15-8,2 2-16 15 8,-1 0 0-15-9,5 1-8 15 9,3 4 8 181 100,3 1-8-181-100,1 2 0 153 83,4 3 8-153-83,2 3 0 138 74,0 4-16-138-74,1 3 8 123 66,1 3 0-123-66,2 1 0 109 58,2 4-8-109-58,-1 1 8 94 49,1 2 0-94-49,-1 2 8 78 42,1 1-16-78-42,1 4 0 79 41,1-1 0-79-41,-1 2 8 376-31,3 5-8-376 31,-3 0 0 327-21,1 3 0-327 21,-3 2 8 286-25,-1 1-8-286 25,-2 0 0 262-20,0 2 0-262 20,-2 0 8 221-24,-2 0-8-221 24,-2-2 0 3-116,-2-2 0-3 116,0-1 8-6-103,-3 0-8 6 103,-1-2 0-315-24,0 1 0 315 24,-1-2 0-275-22,-1 1 0 275 22,-1 1 0-236-20,1-2 0 236 20,1 1 0-196-16,-1-1 0 196 16,1 0 0 32 85,1 0 0-32-85,1-4 0 16 76,-1 1 0-16-76,1-3 0 24 64,1-3 0-24-64,-2-2 0 525 97,3 0 0-525-97,-3-2 0 361 247,2-2 0-361-247,-1-1 0 615 147,1-2 0-615-147,-2-2 0 549 126,1 1 0-549-126,1-4 0 497 114,-2-3 0-497-114,3-1 0 425 94,1-4 0-425-94,2 1 8 369 83,0-1-8-369-83,4-2 0 96-22,0 1 0-96 22,0 0 8 96-21,3-1-8-96 21,3 3 8 306 85,0-3-8-306-85,-1 3 16 273 68,3-1-16-273-68,-1 0 8 256 61,3 2-8-256-61,1 2 8 196 50,0 1 0-196-50,1 1 0-45-49,-1 3 0 45 49,0 1 0-45-50,-1 3 0 45 50,-3 2 0 259-109,-1 1 8-259 109,-1 2-8-11-190,-1 0 0 11 190,-2 2 0 2-168,-2-1 0-2 168,0 1 8-9-142,0 3-8 9 142,-2 0 8-13-129,-2 3-8 13 129,2 1 0-1-108,-2 6 0 1 108,0 1 0-5-94,0 2 0 5 94,0 4 24 12-87,2 1-24-5 13,0 1 0-7 74,-2-3 0-16-68,2 1 24 16 68,0-1 16 2-60,2 0-8-2 60,0 0 0-3-47,0 2-8 3 47,2 1-8-3-47,-1 2 0 3 47,1 0 16 15-40,0-1-8-15 40,0-1 8-8-34,0-3-8 8 34,-1-1 16-280 46,-1-4-24 280-46,-2-3 8-236 34,0-4-8 236-34,-2-4 8-215 28,-1-2 8 215-28,-1-3-8-192 23,0-3 8 192-23,0 0 0-153 24,-1 0-8 153-24,-1-4-8-130 20,-4 1 8 130-20,1-5 0 74 112,-3-5-8-74-112,3-5 8 81 99,-2-2-8-81-99,1-1 8-3 250,4-2-16 3-250,1 0 8 8 223,1 4-8-8-223,4-1 16 71 31,2 2-16-71-31,2 4 0 53 24,1 0 0-53-24,3 5 8 53 23,3-1-16-53-23,3 3 8 127-149,1 2 0-127 149,2 0 8 96-129,4 3 0-96 129,0 2 0-211-46,2 0 8 211 46,1 1-8-192-38,1 0-8 192 38,0-1 8-150-36,-1 2-8 150 36,-1 1 8-133-28,-2 1-8 133 28,0-1 16-116-20,-2 2-16 116 20,0-1 8-92-26,-2 3 0 92 26,0-1-8-74-18,0 2 0 74 18,0-1 0-75-18,-1 3 8 75 18,-1-2-8-74-18,-2 0 0 74 18,-1-2 0-57-11,-3 0-8 57 11,-3 0 16-57-10,-2 0-16 57 10,-1-1 8-57-11,-3 0-8 57 11,0-1 8-57-10,0-1 0 57 10,-1 0 0-17-8,-1 2-8 17 8,-4-2 0-17-8,-4 0 0 17 8,-5 0 8-17-8,-10-2 0 17 8,-1-1-8-17-8,-3-3 0 17 8,1 1 0-17-7,-3-2 0 17 7,5-1 0-17-8,-1-1 0 17 8,1-3 0-17-8,-1-2-8 17 8,0-2 0 0 0,-1-4 0 0 0,1-1 0 0 0,1-1 0 0 0,1-2 0 0 0,4 1 0 0 0,4 2 0 0 0,5 2 0 0 0,3 3 0 0 0,3 3 0 0 0,2 3 0 0 0,4 4 0 0 0,0 1 0 0 0,2 2 0 0 0,2 0 0 0 0,2 1 0 0 0,1 2 0 0 0,3-2 0 0 0,13 2 0-518-35,9 4 0 518 35,6-1 0-437-31,6 2 0 437 31,0 1 0-396-29,-1 4 0 396 29,-5 1 0-355-27,-2 0 0 355 27,-5 2 0-315-25,-1 2 0 40 3,-3-1 0 275 22,0 1 0-235-19,-5-1-8 235 19,-1 1 8-196-17,-2-2 0 196 17,-5-1 0-156-13,-3 0 0 156 13,-3 1 0-156-13,-3-4 0 156 13,-3 3 0-117-11,-2-3-8 117 11,-2-1 8-116-10,0 0 0 116 10,-1 0 0-117-10,-3-1 0 117 10,0-1 0 5-171,-1-1 0-5 171,-1 0 0 12-150,0 0-8-12 150,1-2 8 19-128,-1-1 0-19 128,1-1 0 10-116,-3-2 0-10 116,2-1 0-77 62,-1-3 0 77-62,-4-5 0-93 53,-3-4-8 93-53,-1-7 8-71 48,0-3 0 71-48,-2-5 0-47 44,2-5-8 47-44,2 0 8-63 35,2 2 0 63-35,3 3 0-40 30,4 6-8 40-30,3 4 0-39 31,1 3-8 39-31,2 3 16-40 31,0 3-8 40-31,0 2 0-32 17,2 2 0 32-17,-1-1 8-32 18,1 3-16 32-18,0-1 8-32 18,2 0 0 32-18,-2 0-8-314 73,0 2 8 314-73,2 1 0-89 164,-2-1 0 89-164,-1 3 0-564 97,3-2 0 564-97,-2 2 0-497 82,2 2 0 497-82,4 3-8-310-88,3 5 8 310 88,4 4 0-279-71,0 4 0 279 71,4 6 0-239-68,-2 3 0 239 68,-1 2 0-223-59,-5 0 0 223 59,-1-1 8-184-56,-5-4-16 184 56,-1-2 16 12 65,-4-2-8-12-65,0-2 8 22 51,0-1-8-22-51,0-1 8 7 43,-2 0 0-7-43,0-1 0 8 43,0-1-8-8-43,2 1 8-6 34,-1-1 0 6-34,1-2 0 18 30,0-3 0-18-30,0-1 0 18 30,0-1 0-18-30,0-2 8 4 21,0-2-8-4-21,0 0 0 4 22,0 0 0-4-22,0-1 8 4 21,0 0 0-4-21,0-2 8 136-146,0 1-8-136 146,0-1 0-6 34,0-1-8 6-34,0-3 8 124-133,0 1 0-124 133,-2-6 0-16 48,0-9 0 16-48,-2-8 0-30 38,0-3 8 30-38,-3-8-8-30 39,1-5 0 30-39,0 0 0-6 34,2 5 0 6-34,2 5 0-20 26,0 8 24 20-26,2 6 0-20 26,2 5 8 20-26,0 3-8 4 21,0 6-8-4-21,0 0 8 111-142,0 1-8-111 142,0 2 0 99-128,-2-1 16-99 128,2 0 8 204-270,-2 1-16-204 270,0-1 16-110-179,0 1-24 110 179,0-1 16-105-158,0 0-16 105 158,0 1 8-76-141,0 1 16 76 141,0-2 0-71-119,0 0-8 71 119,0 2 8-80-106,0 0-24 80 106,0-1 16-53-90,0 1-16 53 90,0 1 16-39-81,0 1-16 39 81,2 0 8-48-68,-2 1 0 48 68,2 7 0-34-59,0 2-16 34 59,1 6 16-34-60,1 3-8 34 60,0 8 8-21-51,2 5-16 21 51,-3 0 8-30-39,3-2-8 30 39,-2-3 16-30-38,2-5-16 30 38,-3-4 0-17-30,3-3 8 17 30,-2-4-8 154 81,2 0-16-154-81,-4-3 0 128 64,1-1 0-128-64,-1-2 8 116 56,2-2-8-116-56,-4-1 0 103 46,2 0 0-103-46,-2-3 8-30 205,0 1-8 30-205,2-2 0-35 183,-2 2 0 35-183,0-4 8-17 158,-2 0-8 17-158,2-1 0-22 136,-2 0 0 22-136,-7-15 8-13 124,-5-14-8 13-124,-1-8 0 100-51,0-5 0-100 51,0-2 0-26 115,1 0 0 26-115,3 7 0 86-60,1 3 0-86 60,5 9 0-40 107,1 6 8 40-107,2 6 8-31 94,2 1-8 31-94,0 2 0-21 81,0 2-8 21-81,2 0 8-35 73,2-1 0 35-73,-2 3 0 117-99,1 2 8-117 99,1 1 8 82-81,-2 1-8-82 81,2 2 0 81-82,0 0-8-81 82,-2 1 8 71-68,1 2 8-71 68,1 0-8-244 1,0 2 8 244-1,0 1 8-220-4,2 2-8 220 4,-1 1 16-183 0,3 7-24 183 0,1 0 8-159-4,-1 3 8 159 4,0 2-8-136-9,-3 1 0 136 9,-1-3 8-121-1,-2 0-8 121 1,-2 0 8-99-4,0-1-8 99 4,-4-1 0-98-5,2 1-8 98 5,-2-1 16-84 4,1 1 8 84-4,1-1 16-61 0,-2-2 0 61 0,0-1 0-61 0,2-3-24 61 0,0-2 8-61-1,0-1-8 61 1,1-1 0-37-4,1-3 8 37 4,0 1-8-37-5,-2-2 8 37 5,2 1-8-37-4,0-1 0 37 4,2 0-8 247-54,-2 0 8-247 54,-2-3-8 236-42,0-5 0-236 42,-2-3 8 212-38,0-5-8-212 38,-2-4 0 188-34,1-1 0-188 34,1 0-8 163-30,0-1 0-163 30,2 3 8 140-25,0 1-96-140 25,2 3 8 116-22,2 1-8-116 22,0 4 0-186 34,0 1 16 186-34,2 0 8-60-132,-2 3 8 60 132,2 1-8-34-115,-1 0-40 34 115,1 2 8-42-102,0 0 0 42 102,-2 1-8-29-94,0-1 32 29 94,2 1 0-38-81,-4 2 0 38 81,1-1 0-24-72,1 1-24 24 72,-2-2 8-34-60,0 2-8 34 60,0 2 8-21-51,0-2 24 21 51,2 1-8-7-43,-2 3 0 7 43,2-1 8-8-42,0 0 8 8 42,-2 2-8-17-30,2 0 8 17 30,-2 1-8-16-30,0-1 16 16 30,0 2 0-17-30,0-1 0 17 30,-2-1 0-4-21,0 1 8 4 21,0-1 0-4-21,-2 0-8 4 21,1 0 16-3-21,-3 0-8 3 21,0-1 0 9-13,1 0 8-9 13,-7-1 0-126 144,-1-2 0 126-144,-2-1-8-95 127,-4 0 8 95-127,0-1 8-87 115,-4-1-8 87-115,0-1 8-248-10,0 0-16 248 10,2-2 16-211-6,0 2 0 211 6,0 0 0-189-10,4-1 0 189 10,4 1 0-153-5,2 1 0 153 5,3-1 0-152-6,2 2-8 152 6,2 1 16-130-10,3-2-8 130 10,1 2 0 181-54,0 0 0-181 54,0 0 8 157-49,0 0-8-157 49,1 0 8 133-46,-1 0-8-133 46,4 0 8-184 11,4 0-8 184-11,5 0 8-149 16,2 0-8 149-16,2 0 8 25 115,4 0-16-25-115,0 0 16-130-10,0 2-8 130 10,-4-2 8-116-1,0 1-8 116 1,-3 1 8-94-6,-3 1-8 94 6,-1-3 8-94-5,-5 2-8 94 5,1-2 8-81 3,-4 1 0 81-3,0-1 0-59-1,0 0-8 59 1,-2 0 8-58-1,2 0 0 58 1,-2 0 0-58-1,0 0-8 58 1,0 0 8-58-1,0 0 0 58 1,-2 0 0-36-5,-6 2-8 36 5,-3 1 8 126 109,-3 0 0-126-109,-6 2 0 102 91,-5-2-16-102-91,-4 2 16-61-22,1-2 0 61 22,-3 1 0-61-22,1-3-8 61 22,1 1 8 102 91,3-2 0-102-91,3 0 0 90 82,4 0-8-90-82,2-2 8 89 61,4 2 0-89-61,3-1 0 89 61,1 1-8-89-61,3-2 8 77 53,2 2-8-77-53,0 0 8 64 43,0-2-8-64-43,1 2 8 51 35,1 0-8-51-35,0-1 8 52 35,2 1-24-52-35,-2 0 16 39 26,2-2-8-39-26,2 2 8 39 26,0-1-8-39-26,3 1 8 39 26,3-4-8-39-26,17 3 8 26 17,17-2-32-26-17,7 1-8 26 17,4-1 8-26-17,-1 3-8 26 18,-7 1 8-26-18,-5 1 8 14 8,-4 0-8-14-8,-7-1 16 13 9,-6 2-40-13-9,-6-1 0 13 9,-2 1 8-13-9,-4-1 0 13 8,-1-1 8-13-8,-4 1 8 13 9,-3 0-8-13-9,1-2 8-157-104,-2 1-8 157 104,-2-1 0-130-87,0 0 8 130 87,-4 0-8 52 35,-5 2 8-52-35,-5-2 8-116-78,-3 2-8 116 78,-7-2 8 51 35,-5 1-8-51-35,-3-1 8 52 34,-1-1-8-52-34,1 1 8 39 26,2-2 8-39-26,-1 2-8 39 26,7-2 8-39-26,3 1 0 26 18,5-1-16-26-18,3 0 16-130-87,6 1-8 130 87,1-1 8-116-78,4 1 0 116 78,0 1 0-102-70,2 0 0 102 70,2 0 8-89-61,0 0-16 89 61,0 0 16-76-52,0 0 0 76 52,7 0 0 88 61,6 1-8-88-61,8-1 8 77 52,0 2 0-77-52,4 1 0 77 52,-1-1-8-77-52,1 1 8 64 44,-4-1 0-64-44,-2 1 8 51 35,-2 0-8-51-35,-4 0 0 52 34,-2-1 0-52-34,-2-1 8 39 26,-1 1-48-39-26,-4 0 16-129-87,1-1-16 129 87,-1-1 8-103-69,-2 0 16 103 69,0 0-8-90-61,-1 0 8 90 61,1 0-8-88-61,-2 0-48 88 61,0 0 8-76-52,0 0 0 76 52,0 0 0-63-44,-2 0 16 63 44,2 0 8-50-35,0 0 8 50 35,0 0-8-50-35,-2 0-8 50 35,0 0 8-38-26,0 0 8 38 26,1-1-8-37-26,-1 1 8 37 26,0-2 16-38-26,0 0-8 38 26,0 2 8-24-18,0-1-16 24 18,0 1 16-25-17,0 0-8 25 17,0 0 8-25-18,0 0-8 25 18,0 0 16-12-8,0 0-8 12 8,0 0 8-12-9,0 0 0 12 9,0 0 0-13-9,0 0 8 13 9,2 1 0-12-9,0 3 0 12 9,2 0-8-12-8,0 5 8 12 8,3 3 0-13-9,3 8 8 13 9,1 1 8 148 105,1 3-8-148-105,-3 2 8 125 87,1-1-8-125-87,-3 0 8 113 79,-1-4-16-113-79,0-1 16 101 69,-4-2 0-101-69,1-2 0 242 166,-1-3 0-242-166,0 0 0 220 147,0 0 0-220-147,2-2 0 196 130,-2-1 0-196-130,0-2 0 172 113,0-2 0-172-113,0-1 0 147 95,-1-2 0-147-95,-1 1 0 135 86,2-1 0-135-86,-2-1 0 287 181,0-2 0-287-181,0 1 0 263 163,0-1 0-263-163,0 0 0 225 138,0 0 0-225-138,0-1 0 199 119,0-8 0-199-119,-2-2 0 186 111,1-5 0-186-111,-7-10 0 160 94,-2-11 0-160-94,-1-3 0-44-26,0-4 0 44 26,-1 6 0-43-25,-1 2 0 43 25,2 7 0-29-17,-1 7 0 29 17,5 4 0-29-17,-1 5 0 29 17,4 5 0-29-17,2 3 0 29 17,0 0 0-14-9,0 4 0 14 9,1-2 0-15-8,1 1 0 15 8,0 0 0-14-9,0-1-8 14 9,0 2 8-15-8,0-1 0 15 8,0 2 0-14-9,0-2-8 14 9,0 1 8-14-8,0 1 0 14 8,0-2 0-15-9,1 2-8 15 9,1 0 1-14-9,2 2-1 14 9,4 1 8 0 0,1 2-8 0 0,5 1 0 0 0,1 4 0 0 0,-2 0 8 0 0,0 1-16 0 0,-1 0 8 0 0,-3 2 0 0 0,-3 0 0 0 0,0 1 0 0 0,-4 3 0 0 0,-2-3 0 0 0,0 2 8 0 0,-2 2-8 0 0,0 0-8 0 0,-2-1 8 0 0,0 1 0 0 0,-2 1 0 0 0,3-3 0 0 0,-1 1 0 0 0,0-3 8 0 0,0-1-8 0 0,0-3 8 0 0,3-1-8 0 0,-1-1 8 0 0,2-1-16 0 0,-2-2 16 0 0,2-1-8 0 0,2 0 8 0 0,-2-1 0 0 0,2-1 0 0 0,-2 1 0 0 0,1-2 0 0 0,1 1 0 0 0,0 0 0 0 0,-2-2 0 0 0,2 1 0 0 0,0-2 8 0 0,2 1 16 173 103,-2-2-16-173-103,0-6 8 160 94,1-5-8-160-94,1-5 0-44-26,-2-6 0 44 26,-2-13 16-44-26,0-6-8 44 26,0-3 0-43-25,0 5 0 43 25,-2 7 16-29-17,0 6-24 29 17,2 9 7-29-17,0 3 1 29 17,-2 5 8-29-17,4 3-8 29 17,-2 1 0-14-9,0 2 0 14 9,0 2 16-15-8,2-2-24 15 8,0 2 8-14-9,-2 0 0 14 9,2-2 8-201-119,0 2-16 201 119,0 1 8-488-48,-2-1 0 488 48,2 1 0-409-39,-2 2 0 409 39,0-1 0-369-37,0 1-8 369 37,2 1 8-451 130,-2 3-8 451-130,0 2 16-269-54,2 0-16775 269 54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66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323 223 8936 220448 71859,'0'0'0'0'0,"0"0"0"0"0,2 2 0 0 0,4 0 184 0 0,3 1 0-317 80,3 2 8 317-80,1-1-8-270 66,4 1-88 270-66,4-1 0-247 61,2 0 0 247-61,-2 0 8-224 54,0-1 136 224-54,-2 0 8-31 481,0 0 8 31-481,-2 2-8-12 414,-2 0-136 12-414,-2 0 0-22 367,1 0 0 22-367,-5-1 0-32 320,-1 1 32 32-320,-3 0 8-82 456,-1 0-8 82-456,-2-2 8-91 395,-2 2-72 91-395,-2-2 8-51 349,0 0-8 51-349,-1-1 8-62 301,-9 0-56 62-301,-1-2 8-48 260,-6-2-8 48-260,-4-1 16 334 161,-2-4-24-334-161,-3-2 8 321 138,-3-1-8-321-138,3-3 16 274 124,-3-1-32-274-124,5-1 0 257 102,-1 1 0-257-102,-1-4 0 206 87,1 0-8-206-87,-1-1 8 366-433,-3-2 0-366 433,-1 0 0 275-380,-1 0 8-275 380,3-2 0-81-419,2 3-8 81 419,3 2 8-64-371,2 0-8 64 371,6 5 0-30-493,6 2 0 30 493,5 3 16-616-443,2 5-16 616 443,6 1 0-527-396,2 2 0 527 396,7 3 0-427-339,8 5 0 427 339,10 4 0-378-298,5 4 8 378 298,4 1-8-309-262,2 4-8 309 262,-2 2 8-290-228,-6-4-12960 290 228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80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548 338 10656 209974 70560,'0'0'0'0'0,"0"0"0"0"0,0 0 0 202 110,3 2 200-202-110,3 1 16 173 92,2 0-8-173-92,1 1 8 159 84,1-1-120-159-84,1 3 8 143 75,0-1-8-143-75,1 2 16 324 167,-3-1 224-324-167,3 0 16 296 150,-1 3-8-296-150,-1-1 0 250 125,1 1-216-250-125,-1-1 0 533 48,1 4-8-533-48,-3-3 16 492 44,-3 3-8-492-44,1-3 8 743-29,-2-1-8-743 29,0-1 0 646-25,-4-2-56-646 25,-2-2 8 577-25,2-2-8-577 25,-2 1 16 701 76,-2-2-72-701-76,-2 0 0 645 63,1-2 0-645-63,-7-4 16 561 56,-7-5-16-561-56,-4-5 0 500 45,-3-5 0-500-45,-5-2 8 414 39,-1-1-24-414-39,0 0 0 371 37,1 0 0-371-37,-1 1 0 353 28,2 2 0-353-28,1-2 0 309 25,1 1 0-309-25,5 1 0 264 24,2-2 0-264-24,4 2 8 221 21,3 4-8-221-21,3 1 8 200 14,3 3-8-200-14,5 3 8 156 12,1 2-8-156-12,2 5 8 156 12,3 1-8-156-12,1 1 0 135 4,0 2 0-135-4,4 2 8 111 10,3 5-8-111-10,4 4 0 135-158,8 1 0-135 158,2 4 8 130-144,5 3-8-130 144,3 1 8 78 42,1-2-8-78-42,2 0 16 58 36,-2 1-16-58-36,-2-1 0 59 35,-1 0 0-59-35,-3 2 8 38 28,-3 0 0-38-28,-2-1 0 38 28,-2 0 0-38-28,-2 1 8 82-146,-2 2-8-82 146,-2-2 8-478-142,0 0-8 478 142,-1-3 8-410-121,-1 1 16 410 121,-4-3 8-366-107,-1-3-8 366 107,-4 0 8-268-266,-4-2-16 268 266,-2-3 8-207-231,-2-3-8 207 231,-3-3 0-194-196,-3-2 24 194 196,-1-5 8-210-9,-3 0-16 210 9,-3-3 16-210-9,-2-3-16 210 9,-2-4-8 56 83,-3-3 8-56-83,-1-1-8 62 70,-2-4 24-62-70,-1-1 8 43 63,-3-1-16-43-63,-3-3 16-203-36,0 2-24 203 36,-4-1 0-160-34,2 3 0 160 34,-2-2 0-140-27,2 0 0 140 27,3 0 0-141-26,5 1 0 141 26,-1-1 8-121-19,5 3-24 121 19,1 1 0-37-184,4 4 8 37 184,2 0 0-23-163,1 4 8 23 163,5 3-8-9-142,3 3 8 9 142,3 1 0-38-123,3 4-8 38 123,2 0-8-1-108,0 3-1 1 108,2 1 17-6-95,1 1-16 6 95,5 1 16-11-81,0 0-16 11 81,5 5 16-75 90,4 2-24 75-90,6 5 8-70 78,2 1 8 70-78,1 1-8-48 71,3 3 8 48-71,-1 1 16 17-100,3 0-16-17 100,1 0 16-48 72,2-2-24 48-72,2 0 16-48 71,-1-1-16 48-71,3 6 80-106 217,0 0-40 8-26,-2 2-8 98-191,-6 0 8-71 172,1-2-16 71-172,-7 0-8 6-13,-1-1 8-6 13,-2-2 0 5-13,-2-2 48-5 13,-4 0 8-18-8,-1-3 0 18 8,-3-1 0-18-8,-5-2-40 18 8,-4-4 0-19-8,-2 0 0 19 8,-4-3 8-18-7,0-3 0 18 7,-4-1 0-18-8,1-2 0 18 8,-5-2 0-67 159,-5-1-32 67-159,-2-3 16 12-27,-4-4-8-12 27,-3-1 0-62 146,-3-4 16 62-146,1-3 8-52 120,-5-1 0 52-120,-1-2 0-46 106,-2-3-24 46-106,-4-2-8 29-67,0 0 8-29 67,0 2 8 28-66,2 0-24-28 66,2 1 16-70 112,4 1 0 70-112,0 3-8 29-67,-1-1-16-29 67,7 3 16-215-154,1 2-16 215 154,2-1 16-175-138,6 3-16 175 138,6 2 8-161-118,7 1-8 161 118,2 4 8-124-102,6 1-8 124 102,3 2 0-106-94,5 1-8 106 94,3 4 16 118 20,6 2-24-118-20,5 3 0 100 13,5 3 0-100-13,1 1 8 101 12,4 3-8-101-12,2 2 0-130-88,2-1 8 130 88,2 1-8 94 26,0-1-8-94-26,-2-1 8 77 17,-6 1 0-77-17,-2-3 0 7 177,-3 3-8-7-177,-4-2 8 12 163,-6 0 0-12-163,-2 0 0 219 236,-4-2-8-219-236,-2 2 0-29 114,-5-2 0 29-114,-2 2 16 199 194,-2-2-16-199-194,-2 0 0 191 173,-2 1 0-191-173,-4-3 8 160 144,1-1-8-160-144,-1-1 0 169 130,-2-2 0-169-130,-1-2 0 367 208,1-1 0-367-208,-3-2 0 644 109,1 0 0-644-109,-1-2 0 585 97,-4-1-8-585-97,-4-2 8 504 79,-2-3 0-504-79,-4-3 0 441 69,-2-2-16-441-69,-1-2 16 448-108,-1-1 0-448 108,-1-2 0 394-97,-2 1-8-394 97,3-1 8 341-86,1-1-8-341 86,1 1 8 251 101,0 0-8-251-101,3 2 8 248-89,1 0 0-248 89,0 1 0-70 5,0-1-8 70-5,2 2 8-32-169,4-1-8 32 169,0 2 8-37-143,2 2-8 37 143,5 1 8-287-216,3 4-8 287 216,3 1 8-507-283,2 0-16 507 283,2 4 16-417-241,0-1-8 417 241,2 2 8-349-220,5 0-8 349 220,3 2 8-308-193,5 1-8 308 193,4 2 8-268-164,4 3-8 268 164,6 3 8-227-150,3 2-8 227 150,0 3 8-210-130,2 0-8 210 130,1 2 8-171-114,1 0-8 171 114,0-1 8-155-94,4 0-8 155 94,-2 2 8-171 79,-2-1-16 171-79,0 3 16-228 238,-6 1-8 228-238,1 2 8-119 42,-5 0-8 119-42,-3 2 8-139 34,-2 0-8 139-34,-2-2 8-115 28,-4-1 0 115-28,-1-4 0-93 22,-3 0-8 93-22,-5-3 8-93 23,-2-3 0 93-23,-4-1 0-70 16,-6-4 0 70-16,0-3 0-114 184,-5-2 0 114-184,-1-2 0 178 89,-5-4 0-178-89,-2-2 0 161 83,-5-3 0-161-83,-3-5 0 143 74,-3 0 0-143-74,-3-4 0 126 67,-1-4 0-126-67,-4-3 0 132 53,0-2 0-132-53,0-3 0 113 45,2 0 0-113-45,2 0 0 95 38,-1 1 0-95-38,7 3 8 77 31,3 2 0-77-31,2 4 0 76 30,4 1-8-76-30,2 4 8-172-68,6 1-8 172 68,1 3 16-151-61,5 4-8 151 61,1-1 0-132-53,4 4 0 132 53,2 0 0-113-46,2 1 0 113 46,3 0 0-93-38,1 2 0 93 38,3-1 0-93-38,4 2 8 93 38,4 3-8-74-31,2 1 0 74 31,2 1 8-74-30,0 4-8 74 30,4 1 0-12-190,1 2 0 12 190,1 0 8-65 3,1 0-8 65-3,2 1 0-65 4,-1 1 0 65-4,-3 1 0-42-2,-1 0-8 42 2,-2 2 8-41-2,-6-1 0 41 2,-2 3 0 196 97,-2-3-8-196-97,-4 1 16 160 82,-3-2-8-160-82,-2 0 0 102 242,-1-1-8-102-242,-3-2 8 136 40,-2-2-8-136-40,0 0 8 53 205,-2-3-8-53-205,-2 0 8 355 110,1-1 0-355-110,-3-2 0 320 95,0-1-8-320-95,-1 1 16 284 79,-3-3-16-284-79,-1-1 8 242 76,-3 1 8-242-76,-3-2 0 204 62,0 0 0-204-62,-4-2 8 185 54,-1 1-16-185-54,1-2 8 166 46,-2-2 0-166-46,-2-2 0 146 38,0-2 48-146-38,-1-3 0 172-129,1-4 0-172 129,-2-3 0 98 50,3-2-32-98-50,1-3 16 145-124,0-2 0-145 124,0-1-8 117-104,0 1 72-117 104,3 0-8 112-91,-1 4 8-112 91,0-1 0-154-173,2 4-48 154 173,2-1 8-134-152,1 3-8 134 152,5-1 8-371-227,3 2 0 371 227,3 0 8-308-193,3 3-8 308 193,4 0 8-266-178,1 3-32 266 178,3 4 0-469-247,4 1 8 469 247,3 3 0-171-115,2 2 8 171 115,6 5 0-151-107,4 2-8 151 107,0 2 8-114-92,1 3-16 114 92,1 2 0-117-80,-1 1-8 117 80,1 2 8-367-4,2 1 0 367 4,-3 0 8-327-3,-1-1 0 327 3,0 1 0-287-1,-3 2-24 287 1,-1 0 8-247 0,-6 0-8 247 0,1 1 16-223-6,-7 1-32 223 6,-3-1 8-184-3,-2 0 0 184 3,-2-1 0-183-4,-4 0-8 183 4,-2-2 0-143-2,-2 0 8 143 2,-1-2-8-143-2,-3-1-8 143 2,1-4 8-103 1,-3 0 8 103-1,1-3-8-103 0,-3-3-8 103 0,-1-3 8-80-5,0-2-8 80 5,-2-4 16-158 166,-2 0-64 158-166,-2-5 8-132 148,2 0-8 132-148,-2-4 16 104 223,-2-3-8-104-223,2-2 8 77 195,-1-3 0-77-195,-3-1-8 148 2,0-6-24-148-2,-1 1 16 125 8,-1-1-16-125-8,2 3 16-105-95,0 0 0 105 95,3 3 8-87-86,3 1-8 87 86,2 2 8-75-66,3-1-24 75 66,7 4 0 23-229,1 0 0-23 229,4 0 16-291-133,4 3-8 291 133,2 2 16-155-281,1 0-8 155 281,3 2 8-147-247,0 3-16 147 247,-1 3 16-118-218,3 0-8 118 218,-1 3 8-113-183,5 3-8 113 183,1 0 16-101-163,2 3-8 101 163,2 4 8-149 23,2 0 0 149-23,-2 1-8-417 84,0 2 8 417-84,-2 0 8-353 68,0 1-16 353-68,-4-1 16-332 62,-1 2 0 332-62,-3-1 0-289 51,-1 1-8 289-51,-4-1 8-243 41,1 2 0 243-41,-1 2 8-20 141,0 0-16 20-141,-2 0 16-29 121,0 1-8 29-121,0 2 8 184 213,-2-2-8-184-213,0 2 8 356 280,2-3 0-356-280,-2 1-8 540 348,-2-3 8-540-348,2-1 0 579 143,0-2 0-579-143,-2-4 0 512 122,-2 1 0-512-122,0-4 0 357 274,2-1 0-357-274,-2-2 8 319 237,3-1-16-319-237,-1-2 16 295 207,0 0-8-295-207,-2 0 8 271 178,0-3-8-271-178,-3-2 8 219 155,-1-1-8-219-155,-3-6 8 281-27,-5-5-8-281 27,-3-4 8 9-121,-2-7-8-9 121,-1-1 8 3-109,1 0-8-3 109,-2 0 8 314-168,4 0-8-314 168,2 5 8 31-235,3 2-16-31 235,3 2 16 20-209,3 4 0-20 209,3 2 0-273-115,3-1-8 273 115,4 2 8-235-101,3 2-8 235 101,3 1 8-196-85,3 1-8 196 85,3 1 8-178-77,3 1-8 178 77,2 2 8-158-70,2 5-8 158 70,2 2 0-140-63,-1 1 0 140 63,1 2 8-122-54,0 1-16 122 54,-2 2 8-104-47,2 2 0 104 47,-2 1 8-86-40,0 2-24 86 40,-2 2-8-69-31,2 1 8 69 31,-1 2 8-69-31,3-1-16 69 31,-2 4 16-51-24,-2 3 0 51 24,-2 1 0-51-23,-2 0-16 51 23,-1 1 16-331 39,-3-2-8 331-39,-3 0 8-291 42,-2-1-8 291-42,-3-2 8-268 36,-1-2 0 268-36,-2-1 0-223 25,-4-3-8 223-25,3-3 8-182 28,-3-2 0 182-28,0-3 0-159 23,0-3-8 159-23,0 0 16-159 22,0-3-8 159-22,-1-1 8 173-48,-1-1-24-173 48,-3-4 16-159 22,-3-5 0 159-22,-1-3 0-136 17,-4-6 0 136-17,0-5-8-135 18,-4-5 8 135-18,0-5 0-113 12,0-3 0 113-12,0-2-8-72 15,0 0 8 72-15,0 1 8-71 15,0 1-8 71-15,-2 1 8 239-51,3 2-16-239 51,1 4 16 215-45,1 1-24-215 45,5 1 0 166-36,4 4 0-166 36,5 3 0 166-35,6 2 8-166 35,3 3 0 141-31,7 5-8-141 31,3 1 16 118-26,4 4-8-118 26,2 2-8 94-20,2 4 8-94 20,1 4 8 94-21,1 4-16-94 21,2 1 16 70-15,1 4 0-70 15,3 2 0 70-16,3 2-56-70 16,0 3 0-234 52,-2-1 0 234-52,1 0 0-212 46,-5-1 16 212-46,-3 1 8-189 41,-4-1 8 189-41,-4 0-8 34 132,-2-2-8-34-132,-5 0 16 41 119,-3 0-8-41-119,-1-1 8 252 202,-2 1 0-252-202,0 0 8 296 6,-4 0-8-296-6,0 0 8 190 169,0 0-8-190-169,-2 0 8 158 153,0 0-8-158-153,2-1 16 364 227,-2-1-8-364-227,0-1 8 317 203,0-5 0-317-203,0 0 8 293 173,0-4-8-293-173,0-1 16 261 158,-1-3-8-261-158,1 0 8 252 135,-2-3-8-252-135,2-2 0 217 120,-2-2 8-217-120,-1-4 0 181 105,-3-7 0-181-105,-2-3 0 144 88,1-4 0-144-88,-4-3 8 220-85,-1 1-8-220 85,1-2 0 193-79,2 0-8-193 79,-3 0 16 167-74,3-2-8-167 74,0 2 8 456-130,3-1-8-456 130,0 2 8 378-113,4 3-8-378 113,3 0 8-201-123,2 6-8 201 123,1 3 8-203-111,2 3 0 203 111,2 3 0 150-169,0 4 0-150 169,1 1 0-191-76,1 2 0 191 76,-1 1 0 158-135,3 2 0-158 135,-1 2 0-156-47,3 3 0 156 47,1 1 0-137-40,2 2 0 137 40,-1 3 0-136-40,-1 1 0 136 40,-2 1 0-116-33,1 3 0 116 33,-3 1 0 125 67,3 1 8-125-67,-1 3 8 108 59,-1 0 8-108-59,-1 2-8 89 51,3-1-8-89-51,-3 1 8-132-53,1-1-8 132 53,-1 1 16-112-46,1-1-8 112 46,1 1 0-94-38,-2 0 0 94 38,5 2 16-93-38,-3 1-24 93 38,2 0 8-74-30,-1 0 0 74 30,-1-1 0-74-31,-1 0 48 74 31,-1-4 0-11-190,-3-4 0 11 190,0-2 0 2-168,-2-4-32-2 168,-4-5 16-9-142,1-1 0 9 142,-2-3-8 5-121,-1-2 16-5 121,0-2 8-1-108,0 1 0 1 108,-2-6 0-6-95,-5-6-32 6 95,-5-6 16-10-81,-3-5-8 10 81,-2-7 8-75 90,-2-1-16 75-90,2-2 16 161 177,0 2-16-161-177,2-2 16 150 155,0 4-24-150-155,2-1 16-97 36,-1 2-16 97-36,3 2 16 162 129,2 1-16-162-129,3 2 0-93 23,1 1 8 93-23,3 2 0 150 108,2 2-8-150-108,2 4 0-107 2,2 2-8 107-2,2 2 16 133 101,-1 5-16-133-101,3 1 8 120 79,0 2 8-120-79,-1 3-8 38 245,3 1-8-38-245,2 2 0 31 211,-1 2 8-31-211,1 5-8 40 185,3 1-8-40-185,2 5 8 92-10,0 2 8-92 10,1 0-8 68-4,1 1-8-68 4,-2 2 8 381-79,0-2-8-381 79,-2 1 8 330-67,1-1 16-330 67,-5-1-8-256-85,1-4 8 256 85,-5 2-8-215-70,1-1-8 215 70,-2-2 0-139-221,0 0 8 139 221,0 1 0-122-201,-3 1 16 122 201,3-2-8-87-173,-2 1 8 87 173,0 1-8-72-151,-2 1-8 72 151,2-2 8-375-65,-2-1-8 375 65,0 0 16-313-56,0-3-16 313 56,0-2 0-271-55,-2-4 8 271 55,0 0-8-234-39,0-3-8 234 39,0 1 16-192-38,0-2-16 192 38,-1-2 8-175-30,-3-3 0 175 30,-4-4-8-173-30,-1-4 0 173 30,-2-5 8-133-29,-4-3 0 133 29,1-1-8-116-20,-1-2 0 116 20,2-2 0-115-21,2 0-8 115 21,-1 0 16-97-12,5 0-8 97 12,-2 1 0 149 83,3-1-8-149-83,0-2 16-92-26,3 3-16 92 26,1 1 8 132 76,0 1-16-132-76,2 2 8 115 68,0 3 0-115-68,2 4 0 29 218,2 1-8-29-218,-2 3 8 94 26,2 2 8-94-26,0 3-8 94 25,2 2-8-94-25,0 0 0 77 18,-1 3 0-77-18,1 0 8 53 24,0 0-8-53-24,-2 2 0 54 23,2-1 0-54-23,-1 2 8 35 15,3 2-16-35-15,2 3 8 36 16,-1 5-8-36-16,3 3 8 36 15,-1 4-8-36-15,1 1 8 108-156,-1 3-16-108 156,-1 0 16 78-138,-2 2-8-78 138,1-2 0 90-116,-3-2 0-90 116,2 1 0 83-104,-2-2 0-83 104,-1-2 0-238-26,-1 1 0 238 26,2-1-8-196-25,-2 0-16 196 25,0-1-8-179-17,-2 1 8 179 17,2 1 0-138-14,0-1 0 138 14,1-1 8-138-15,1-2-8 138 15,-2-2 8-121-8,0-2-24 121 8,0-3 16-97-12,0-2-16 97 12,-2-4 16-98-13,-2-2-8 98 13,2-1 16-80-5,-2 0-16 80 5,0-1 16-57-11,0-2-16 57 11,0-1-8-57-10,-1 0 0 57 10,-3-4 8-40-2,-4-10 0 40 2,-3-6 8-40-3,0-4-8 40 3,-2-2 16 164 92,-1-1-16-164-92,3 2 16 76 241,4 2-8-76-241,-1-1 0 65 221,1 1 8-65-221,-1-1-8 135 28,4 3 8-135-28,-1-1 8 63 187,3 2-16-63-187,0 1 16 34 158,2 2-8-34-158,2 4 8 330 80,0 0-8-330-80,2 5 8 78-30,0 0 0-78 30,2 4 0 54-24,-2 3 0-54 24,2 1 16 54-24,-3 2 0-54 24,3 0 0 53-24,-2 2-8-53 24,0 2 8 338-91,0-2 0-338 91,0 2 0 289-79,0-1 0-289 79,2 2 0 239-69,-3 1 0-239 69,5 7 0-88 9,0 5 0 88-9,1 5 0 233-56,-1 3 0-233 56,-2 0 0-70 17,0-1 0 70-17,-4-1 0-70 16,0-1 0 70-16,-2-3 0-70 17,0-5 0 70-17,0-2 0 233-56,0-1 0-233 56,-2-2 0 209-51,1-2 0-209 51,1-2 0-116 29,-2-1 0 116-29,0-2 8-93 22,0 1-8 93-22,-1-2 0-93 23,-1-2 0 93-23,-6-1 16 150 108,-3-5-16-150-108,-2-2 0 133 101,-6-4 0-133-101,-1-2 8-103-12,-3-5-8 103 12,0-2 0-102-11,5-1 0 102 11,-1 0 8-102-12,4 3-8 102 12,3 2 0-84-4,5 1 0 84 4,2 5 8-60-10,3 2-8 60 10,2 3 0-279-102,2 1 0 279 102,0 3 8-240-87,2 0-8 240 87,2 3 8-220-79,0-1-8 220 79,0 0 8-200-72,2 1-8 200 72,1-1 8-165-57,1 2-8 165 57,7-1 16-145-49,8 1-16 145 49,2-2 8-105-47,0 4-8 105 47,0-2 8-104-47,-4 1-8 104 47,-2 1 8-86-39,-2-1-8 86 39,-3 1 8-69-31,-5 1 0 69 31,1-1 0-148 140,-4 0 0 148-140,-3-1 16-121 121,1 1-16 121-121,0-1 0 94 203,0 1 0-94-203,-2 0 0 296 275,2-2 0-296-275,-2 0 16 275 247,0 1-16-275-247,0-1 8 232 210,-2 2-8-232-210,0-2 0 223 189,-2 1 0-223-189,-5 3 16 291-6,-6-1-16-291 6,-8 2 0 248-8,-2-2 0-248 8,-3 0 8 204-11,-5-1-8-204 11,3-2 0-49-97,1-2 0 49 97,3 2 16-53-84,3-1-16 53 84,6-1 0-34-76,0 0 0 34 76,5 2 0-40-63,1-1 0 40 63,5 1 0-39-63,1 0 8 39 63,1 0-8-21-55,2 0 0 21 55,2 0 0-26-42,0 0 0 26 42,0 0 0-26-42,0 0-8 26 42,2 0 8-7-34,-2 0 0 7 34,5-2 8-31-29,7 2-16 31 29,5 0 8-31-28,4-2 0 31 28,7 2 0-13-21,7 2-8 13 21,-1 0 8-13-21,0-1 0 13 21,-3 1 0-13-21,-7 1-8 13 21,-3-1 8 225 79,-4-1-8-225-79,-3 1 16 209 71,-7 0-16-209-71,1-1 0 172 56,-3-1 0-172-56,-1 0 8 131 53,0 2-16-131-53,-2-2 8 131 54,0 0-16-131-54,-2 1 16 113 45,2-1-8-113-45,-2 0 8 95 38,0 0-8-95-38,0 2 8 76 31,-2-2-8-76-31,-2 0 0 77 30,0 0 0-77-30,-11 0 0 57 23,-12-2 0-57-23,-7 2-8-191-76,-4-3 8 191 76,-4 2 0-151-61,-1-4-8 151 61,3 2 8-132-53,7-2 0 132 53,9 1 0 113 45,7 1-8-113-45,7 0 8 94 38,4 1 0-94-38,4 2 0 95 39,2-1-24-95-39,0 1 0 76 30,2 1-20367-76-30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59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536 556 11352 221007 69194,'0'0'0'0'0,"0"0"0"0"0,0 0 0 0 0,0 0 192 0 0,0 0-8 0 0,-2 1 8 0 0,0 3-8 0 0,0 1-88 0 0,1-1 0 0 0,1 1 0 0 0,-2-2 8 0 0,2 1 248 0 0,0-3 16 0 0,0 1-8 0 0,0-1 8 0 0,0-1-240 0 0,0 2 8 0 0,0-2 0 0 0,0 0 0 0 0,0-2 8 0 0,-2 1 0 0 0,0-2-8 0 0,-2-5 24 0 0,-2-5-80 0 0,-5-8 0 0 0,-2-3 0 0 0,-5-4 8 0 0,-1 1-64 0 0,0-2 8 0 0,0 1-8 0 0,0 1 16 0 0,2 3-24 0 0,-2 1 8 29-159,4 2 0-29 159,-2 2 0-5 27,0 3-24 5-27,2 0 8-5 26,1 5-8 5-26,5 1 8-2 13,-1 2-8 2-13,3 1 8 26-145,3 4-8-26 145,2 2 8 23-132,4 1 0-23 132,0 0 8 21-119,0 1-8-21 119,3 2 0 16-92,7 2-8-16 92,3 3 8 16-92,6 4 0-16 92,4 2 0 13-79,1 1-8-13 79,1 1 0 11-66,1 1 0-11 66,3 3 0 9-53,1-1 0-29 172,1 2 0 20-119,-5-2 0-18 105,-3-1 0 18-105,-2-2 0-16 92,-6-1 0 16-92,-2-2 0-13 80,-2-1 0 13-80,-5-2 0-12 66,-3 1 0 12-66,-1-3 0 231 145,-2 0 0-231-145,0 1 0 197 130,-4-5 0-197-130,2 1 0 410 195,-2 0 0-410-195,0 0 0 359 173,0-2 0-359-173,1-1 0 306 151,-1-1 0-306-151,-2 1 0 292 131,0-2 0-292-131,0 0 0 255 116,0 0 0-255-116,-3-3 0 218 102,-3-2 0-218-102,-3-2 0 212-77,-4-2 0-212 77,-4-6 0 189-72,-2-4 0-189 72,0-2 0 147-59,-3-3 0-147 59,-1-2 0 125-52,1 0 0-125 52,-1-1 0 125-52,0 1 0-125 52,-1 0 0 123-40,1 1 0-123 40,-1-1 0 102-32,-3-2 0-102 32,3 3 0-178-114,-3-1 0 178 114,3 0 0-149-266,1 3 16 149 266,2 3 16-128-233,5 2-16 128 233,4 3 8-88-205,5 4 0 88 205,3 3-8-315-261,5 5 0 315 261,3 1 0-272-233,5 4 8 272 233,5 1 0-218-365,3 3-8 218 365,8 6 16-211-161,6 4-16 211 161,5 3 0-173-134,4 4 0 173 134,4 2 8-156-114,-2 1 16 156 114,0 0 16-136-108,-2 0 0 136 108,-2-4-8-349-14,1-1-8 349 14,-3-1-8-311-13,-2-1 8 311 13,-1-3-8-300 156,-4 0 23 300-156,-5 0 9-262 132,-2-1 0 262-132,-3-1 0-15 203,-6 1-32 15-203,-3-2 16-10 178,-2 0-8 10-178,-4-1 8-7 151,-2 1 0 7-151,-2-1-8-4 139,-2-3 8 4-139,1-1-8-20 118,-5-3-8 20-118,1 0 0-18 106,-1-3 8 18-106,-1-1-8-16 92,-3-2 16 16-92,-1-3-8-14 79,0 0 8 14-79,-2-3 0 7 73,0-1-24-7-73,0-2 16-229-33,-2-2-8 229 33,0-1 8 26 67,0-2-8-26-67,2-1 8 30 54,-2 0-8-30-54,0-2 8 11 47,0 0-16-11-47,-4 1 0-228-46,2-1 8 228 46,-4 0-8-156-204,2-1-8 156 204,-1 1 16-120-176,1 1-8 120 176,2-3 0-103-156,0 2 0 103 156,4 1-8-72-299,2 2 0 72 299,3 1 8-58-266,3 1 0 58 266,3 3-8 20-559,4 1 0-20 559,2 0 0 36-648,2 5 0-36 648,2 0 0 34-560,0 3 0-34 560,3 1 0 21-493,6 3-8-21 493,6 2 16-62 56,8 3-16 62-56,2 0 8-44 50,3 3-8 44-50,0 2 0-41 38,1 3 0 41-38,1 0 16-42 37,-2 4-16 42-37,2-3 0-23 32,1 3 0 23-32,-1-3 0-53 186,0 3 0 53-186,-2-1 0-67 167,-1 0 0 67-167,-3 2 8-79 304,-1-1-16 79-304,-6-1 0 142 359,-4-1 0-142-359,-2 3 8 117 319,-2-2-8-117-319,-3 0 0 111 273,-2-1 0-111-273,-5 1 8 50 403,-1-1-8 253-123,-4-3 0-303-280,0-2 8 492 338,-3-4-8-492-338,-3-1 0 456 290,1-3 0-456-290,-5-2 8 413 254,1-1-8-413-254,-6-2 0 367 219,-2-3 0-367-219,-2-2 8 316 198,-4-3-8-316-198,-2-3 0 301-3,-1-4 0-301 3,-3-1 0 280 4,1-5 0-280-4,1-3 0 240 3,1 0 0-240-3,-1-2 0 200 2,1 0 0-200-2,1 2 0 161 1,3 0 0-161-1,-5 3 0 148-165,2 0 0-148 165,1 2 0-107-225,1 1 0 107 225,2 0 0-87-206,4 2 0 87 206,2 3 0-314-261,6 0 0 314 261,1 2 0-251-227,5 1 0 251 227,3 4 0-217-365,0-1 0 217 365,4 4 8-392-570,1 2-8 392 570,1-1 0-312-653,0 0 0 312 653,6 2 8-273-410,3 5-8 273 410,10 2 0-278-33,3 2 0 278 33,7 3 16-242-32,1 2-16 242 32,0 2 0-206-32,0 0 0 206 32,2 2 8-189-25,1 0-8 189 25,-1 1 8-154-24,-2 0-8 154 24,4 2 8-182 144,-2 0-8 182-144,-2 0 8-162 125,-1 0-8 162-125,-5 0 8 61 361,-3 0 0-61-361,-4-2 16 54 316,-2 1-16-54-316,-6-3 8 24 277,-2 0-8-24-277,-3-3 0 49 244,-2-1 0-49-244,-4-3 16 248 297,-2 1-8-248-297,-2-3 0 479 191,0 0 0-479-191,-2-2 0 392 332,-2-1 0-392-332,-1-1 0 350 285,-1-3-8-350-285,-1-1 8 304 250,-5-1 0-304-250,-3-3 16 293 216,-4-2-16-293-216,-7-4 8 276 30,-8-6 0-276-30,-2-2-8 238 16,0-4 0-238-16,-2-2 0 217 23,4-4 8-217-23,-1 1-8 178 21,5-2 0-178-21,0 0 16 159 15,-1 1-24-159-15,1 3 8 140 7,0 1 0-140-7,-4-2 0 126-158,2 0 16-126 158,1 2 0 103-138,5 0 0-103 138,-1 1 0-149-200,6 2-16 149 200,6 3 16-122-337,6 4-8 122 337,1 3 0-352-220,7 1 0 352 220,1 4 0-280-358,4 1 0 280 358,-1 3 8-238-305,3 0-16 238 305,0 1 0-414-524,0 1 8 414 524,7 3-8-332-456,12 4 0 332 456,6 2 8-109-152,5 2 8 109 152,8 6-8-92 30,1 0-8 92-30,1 4 8-92 31,-4 0-8 92-31,-2 0 8-74 24,-2 2-16 74-24,-4-2 16-293-65,1-2-16 293 65,-3 2 8-241-59,1 0-8 241 59,-3 1 0-228 111,-3-1 0 228-111,0 2 16-210 92,-5-2-16 210-92,-2 0 0-202 249,-5-2 0 202-249,-4 0 0 22 302,-3-2 0-22-302,-4-3 0 9 269,-2-1 0-9-269,-2-2 8 16 231,-4-1-16-16-231,1 0 0 20 205,-1-4 0-20-205,-4 0 0 6 184,-1 1 0-6-184,-2-2 0 10 159,-4-4 0-10-159,0 1 0-5 138,-4-4-24 5-138,0-1 16 17 120,0-3-8-17-120,-4-4 8 19 106,-2-1-8-19-106,3-4 0 23 94,-1-1 8-23-94,-2-6 0 4 86,1-3-8-4-86,-3 0 0 37-99,1-3-8-37 99,-6-2 8 34-85,-1 1 0-34 85,1 0 0 32-72,0 1-8-32 72,2-1 16 29-58,1 2-24-29 58,6 3 0 56-217,6 3 0-56 217,6 3 8 50-190,4 5-8-50 190,3 2 8-130-582,4 4 0 130 582,4 1 0-321-593,-2 3-8 321 593,4 0 0-267-519,-2 1 8 267 519,1 2 0-234-451,5 2-8 234 451,5-1 16-156-558,1 2-8 156 558,16 7 0-176-331,12 6 0 176 331,4 3 8-146-290,-3 1-16 146 290,-3-1 16-180 70,-8-1 0 180-70,-5 0 0-163 63,-4-2 0 163-63,-6-2-8-178 212,-2-1 8 178-212,-3 2 0-175 187,-3-3 0 175-187,1 3 0-138 162,-3-1 0 138-162,-1 3 8-119 144,-2-1-8 119-144,0 1 8-117 131,-3 3-16 117-131,-1-1 16-96 113,0-1 0 96-113,-3 0 0 94 187,-1-2 0-94-187,-2-3 0-88 74,-1-1 0 88-74,-1 0 0 119 157,0-4-8-119-157,1 0 8 108 136,1-2 0-108-136,-2-1 0 77 121,1-2 0-77-121,1 1 0 65 101,0-1 0-65-101,1-2 8 69 89,-3-1-8-69-89,2 0-8 52 81,1-1 8-52-81,-5-1 8 56 68,-3-4-8-56-68,0-2 0 96-101,-3-4 0-96 101,-5-7 8 56-89,-1-8 0-56 89,1-4 0 53-77,2-1 0-53 77,2 1 0 49-63,3 4 0-49 63,5 4 0 151-542,3 2 0-151 542,0 4 0 132-476,3 2 0-132 476,1 2 8 98-418,2 0-8-98 418,2 4 8 85-364,-1-1-8-85 364,1 0 8 74-313,2 2-8-74 313,-2 2 8-130-366,2-1-8 130 366,0 4 16 72-228,-2 0-8-72 228,1 0 0 68-202,1 3-8-68 202,2 0 8 61-176,-2 1 0-61 176,5 3 0 57-151,5 0 0-57 151,-1 6 0 27 27,4 0 8-27-27,0 3-8-40 337,-2 1 0 40-337,0 1 0-35 299,-1 1 0 35-299,-3 1 0-29 263,-1 1 0 29-263,-5 0 0-23 224,1 0 8 23-224,-2 1 0-65 358,-2 2-8 65-358,0 0 0-42 315,-2 1 0 42-315,-2-1 0-36 277,-2-1 0 36-277,0-3 16-47 245,0 1-8 47-245,1-3 0-25 214,-3-3-8 25-214,2-2 16-21 188,-2 0-16 21-188,1-4 8-15 162,1-3 0 15-162,0 1 0-30 143,0-1 8 30-143,0-3-8-27 129,1 0-8 27-129,-3-2 8 11-52,0 1-8-11 52,-5-6 16 11-52,-4-4-8-11 52,-6-4 0 8-38,0-4 0-8 38,-2-5 8 74-363,-4-7-16-74 363,5 1 8 93-477,1-2-8-93 477,2 4 8-137-343,5 6-8 137 343,3 1 16-95-463,1 5-16 95 463,5 3 8-72-396,-1 1-8 72 396,4 4 0-63-350,0 0 0 63 350,0 2 16-54-305,2 1-16 54 305,2 2 0-16-422,-2 0 0 16 422,2-1 8-39-213,0 3-8 39 213,0-1 8-15-338,2 0-8 15 338,1 2 8-219-234,3 2-8 219 234,5 0 8-221-43,1 1-8 221 43,5 3 16-191-43,0 1-16 191 43,3 2 0-177-35,-1 1 0 177 35,0 3 8-146-34,-2 2-8 146 34,-2-1 0-131-27,-1 2 8 131 27,-3 0 0-41 539,-4 0-8 41-539,-1 0 0-43 471,-2 2 0 43-471,-1 0 0-48 414,-1 0 0 48-414,-2-2 8-38 365,0 1-8 38-365,-2 0 8-69 481,0-1-8 69-481,0-2 0-55 418,-4 1 0 55-418,0-2 16-45 368,1-2-16 45-368,-5-1 0-51 323,2-2 0 51-323,-1-2 0-16 123,1-1 0 16-123,-2-4 0 6 105,3 1 0-6-105,-5-2 8-9 98,-1 0-8 9-98,-1-3 0 40-83,-3-4 0-40 83,2-1 0 121-392,-2-3-8-121 392,-1-3 8 104-339,1-3 0-104 339,2-2 0 129-454,2-3-8-129 454,-1-1 8 112-401,6-1 8-112 401,1 1-8 96-349,1 1-8-96 349,4 2 8-139-239,2 3 0 139 239,2 2 0-76-364,-1 2 0 76 364,3 4 0-70-318,2 1 0 70 318,-1 1 8-63-272,1 2-8 63 272,1 2 0-54-240,1 0 0 54 240,3 0 0-80-56,4 1 0 80 56,6 0 0-66-48,2 2 0 66 48,2 2 8-52-42,1 3-16 52 42,2 0 8-68-36,-1 3 0 68 36,-2 0 0-55-29,-3 3-8 55 29,1-1 8-54-29,-2 3 0 54 29,-2 0 0-41-22,2 1-8 41 22,-3 2 8 27 538,-2-1 8-27-538,-1-1-8 27 469,-2 1-8-27-469,-2-4 8-16 578,-1 0 0 16-578,-3 0 0-16 509,-3-2-8 16-509,0-1 8 200 375,-3 0 0-200-375,-1-2 0 200 329,-2-1 8-200-329,2 0-8 124 449,-4-2 0-124-449,2 0 0 105 398,-2 0-8-105-398,2-1 8 87 344,-3 0 0-87-344,1-1 0 82 299,-4 1-8-82-299,0-1 8 75 266,-1-2 0-75-266,-5-2 8 66 233,-5-4-16-66-233,-4-4 8 118 39,-2-5 0-118-39,-5-8 0 58 200,-4-10-8-58-200,1-3 8 89 10,1 0-8-89-10,1 1 8 89 11,4 2-8-89-11,3 2 8 111-153,1 2-8-111 153,4 2 8 86-134,1 4-8-86 134,7 3 0 82-122,1 0 0-82 122,3 3 16 60-102,3 1-16-60 102,4 2 0 56-89,3 2 0-56 89,1 4 8 52-77,2 1-8-52 77,3 1 0 34-70,0 2 0-34 70,5 4 8 49-64,-1 1-8-49 64,4 3 0 30-57,2 3 0-30 57,7 6 8 27-45,8 2-8-27 45,4 5 0 27-45,0 1 0-27 45,2 1 8-8 124,-4-2-8 8-124,-4 0 0 11-52,-3 1 0-11 52,-7-4 8-42 280,-5-3 0 42-280,-5-2 0 160 341,-3-1 8-160-341,-3-1-8 157 295,-1 3 0-157-295,-1-1 0 131 254,0 0 0-131-254,-4 2 0 347 315,2 2 0-347-315,-3-1 16 517 366,-1 2-8-517-366,0 0 0 464 323,-1 0-8-464-323,-1 2 0 424 274,-2-3 0-424-274,0-2 16 380 240,0-2-8-380-240,0-5 8 351 211,1 1 0-351-211,-1-4 0 281 184,2 0-8-281-184,0-1 0 266 163,0-2 8-266-163,0 0-8 233 136,0-2 0-233-136,-1 1 0 195 121,-1-1 8-195-121,-4-8-8 188-58,-5-4-8-188 58,-2-7 8 166-52,-3-2 0-166 52,-1-6 8 145-45,0-3-16-145 45,0 0 0 124-39,6 0 0-124 39,2 1 8 102-33,3 5-8-102 33,2 2 8-137-113,5 3-8 137 113,-1 2 0-136-101,2 1 0 136 101,0 0 0-95-87,0 2 0 95 87,2 3 0-86-246,-2 0-8 86 246,1 2 8-67-212,3 3 8 67 212,-2 2-8-66-185,0 1 0 66 185,0 2 0-68-159,2 1 0 68 159,-2 0 0-49-139,1 1 0 49 139,1 1 0-49-126,2 1 0 49 126,2 3 8-41 52,5 4-16 41-52,4 3 8-278 129,0 3 0 278-129,6 6 0-260 108,0 6-8 260-108,0 1 8-223 96,-3 0 0 223-96,-4-1 0 21 172,-5-5-8-21-172,-1-3 8 43 153,-5-1 8-43-153,-1 0-8 26 133,-2-1-8-26-133,-2-2 8 28 119,2 2-8-28-119,-2 4 8 9 100,0-1-8-9-100,0 2 8 11 86,0 0-8-11-86,-2 0 8 267 163,2-2-8-267-163,-2-3 8 231 149,2-1-8-231-149,-2-4 8 215 129,-2-3-8-215-129,2-3 16-76 192,2-2-16 76-192,-1-1 8 189 255,1-1-8-189-255,-2-1 8 433 143,2-1-8-433-143,0 1 8 376 122,-2-2-8-376-122,0-1 0 337 108,0 0 0-337-108,-6-9 8 299 94,-3-7-8-299-94,-2-7 0 255-94,-3-1 0-255 94,-1-4 8 233-74,2-1-8-233 74,2 0 0 209-68,1 0 0-209 68,5 4 8 188-61,1 6-8-188 61,2 1 0 145-47,2 3 0-145 47,0 0 8 145-48,4 4-8-145 48,0-1 0 123-41,0 2 0-123 41,2 2 16 102-34,0 0-16-102 34,0 1 0 82-28,1 1 0-82 28,-1 2 8 82-27,2 2-8-82 27,-2 0 0 61-21,-1 2 0-61 21,-1 2 8 60-20,2-1-8-60 20,-2 2 0 61-21,0 0 0-61 21,0 0 8 40-14,3 3-8-40 14,-1 0 0 35 153,2 4 0-35-153,2 3 8 298 50,1 4-8-298-50,3 4 0 257 36,-3 3 0-257-36,1 0 8 235 30,-1 1-8-235-30,-3 1 8-49 114,-1-2 0 49-114,-1-2 8-51 101,-2 0-16 51-101,-2-3 8 213-3,0 1-8-213 3,-2-3 8-73 95,2-1 0 73-95,-2 1 0-54 74,0-2 0 54-74,1-1 0-34 235,1 0 0 34-235,-2-1 8-39 41,0 0-8 39-41,0-4 0-61 34,2-1 0 61-34,0 0 0 211-57,-2-4 0-211 57,2 1 0 188-50,0-2 0-188 50,0 0 0 167-43,0 0 8-167 43,0-2-8 146-36,0 1-8-146 36,0-4 8 145-37,-2 0 0-145 37,0-6 0 124-29,-2-7-8-124 29,1-4 8 104-22,-1-4 0-104 22,0-5 0 81-29,-2-3-8-81 29,2 2 16 60-21,1 0-8-60 21,1 6 0 61-22,0 4-8-61 22,0 4 8 30-181,2 3 0-30 181,-2 6 0 65 5,2-1-8-65-5,2 4 0 44 12,-2 1 0-44-12,0 0 0 23 6,0 2 0-23-6,2-1 0 22 6,-2 3 0-22-6,0-2 0 23 7,0 1 0-23-7,0 0 0 22 6,0 2 0-22-6,0-1 0 23 6,0 1 0-23-6,0-2 0 23 6,0 2 0-23-6,2 2 0-218 92,0 1 0 218-92,1 0 0-198 85,-1 4 0 198-85,4 2 0-183 65,0 6 0 183-65,1 1 0 81-29,-1 3 0-81 29,2-1 0 81-29,-5 0 0-81 29,3-2 0 61-21,-2-2 0-61 21,0-2 0 61-21,-2-4 0-61 21,0-2 0 60-22,-2-1 0-60 22,0-3 0 40-14,0 1 0-40 14,0-3 0 29-182,0 1 0-29 182,0-1 0 12-161,0 2 0-12 161,0-2 0 17-134,0 0 0-17 134,0 0 0 30 46,-2-2 0-30-46,0 2 0 49 39,0-1 0-49-39,-4-2 0 28 33,-5-4 0-28-33,-6-3 0 15-134,-2-1 0-15 134,-8-3 0-235-28,-5-2 0 235 28,-3-2 0-496-102,5 2 0 496 102,2 3 0-428-85,5 3 0 428 85,4 2 0-361-81,3 2 0 361 81,1 1 0-316-68,4 0-16 316 68,1 2 8-293-63,1 1-8 293 63,1-1 0-230-57,3 1 0 230 57,-1 1 8-218-211,4 1 0 218 211,-2-2 0-194-190,2 2-8 194 190,0 0-8-148-165,0 0 8 148 165,2 0 0-145-138,-1 2 0 145 138,1-2 8-124-131,0 0-16 124 131,3 0 16-102-112,3 1-16 102 112,5 1 8-101-99,5 0-16 101 99,6 1 16-79-79,7 2 0 79 79,1-1-8-76 93,3 1 8 76-93,-1 0 0-77 79,-2-2 0 77-79,-5 1-8-57 73,-2-1 8 57-73,-4-2 0-58 60,-4 1 0 58-60,-3 0-8-39 53,-3-1 8 39-53,-3-1 8-19 46,0 2-16 19-46,-5-2 0-39 40,1 0 0 39-40,-2 0 8-20 33,0 0 0 20-33,2 0-8-19 33,-4 0 8 19-33,2 0 0-20 33,-5-2 0 20-33,-1 2-8-20 20,-5-1 8 20-20,-16-3 0-19 20,-17 0 0 19-20,-5-1-8-1-146,-3-2 8 1 146,5-1 8-20-125,5 3-8 20 125,6-1 8-20-113,4 3-16 20 113,7-1 16-20-99,6 1-8 20 99,6 2 8-20-86,-1-1 0 20 86,3 2 0-231-158,1-2 0 231 158,5 2-8-210-139,-3 0 8 210 139,4 0 8-188-119,0 0-8 188 119,3 0 0-149-106,-1-1 0 149 106,0 1 8-148-93,2 0 0 148 93,0 0 0-110-80,0 0 0 110 80,2 0 0-91-72,5 0 0 91 72,7 1 0-91-60,1-1 0 91 60,6 2 0-72-53,3 0 0 72 53,5 1 0-72-54,-1 0 0 72 54,3 2 0-72-40,-3 0 0 72 40,-1-2 0-54-33,0 2 0 54 33,-3 0 0-45 131,-1-1 0 45-131,-2 0 0-45 117,-2-1 0 45-117,-4-1 0 177 186,-3 1 0-177-186,-3-2 0 162 166,-1 1 0-162-166,-3 0 0 145 146,-3-1-8-145-146,0-1 8 129 127,0 0 0-129-127,0 0 0 112 106,-2 0-8-112-106,0 0 8 114 93,0 0 0-114-93,-4 0 0 75 79,-5 0-8-75-79,-5 0 8 77 67,-3-1-8-77-67,-7-1 8-176-21,-5-1-16 176 21,-1-2 16-156-14,-1 0-8 156 14,3-1 8-136-21,3 1-8 136 21,4-2 8-116-14,4 3-8 116 14,4-1 8-98-7,3 0-8 98 7,3 2 8-87-179,1 1-8 87 179,2-1 8-67-159,0 0 0 67 159,2 1 0-69-133,1 0 0 69 133,-1 1 0-50-112,2-1 0 50 112,-2-1 0-31-106,2 1 0 31 106,0 1 0-32-92,0-1 0 32 92,0 0 8-32-79,2 1-8 32 79,3-2 8-33-66,7-1-8 33 66,5 1 8 215-136,2 0-8-215 136,13 1 8-53-46,8 2-8 53 46,4 2 8-64 124,-2 0 8 64-124,-4-1-8 175 198,-6 2-8-175-198,-5 1 8 162 166,-5-1-8-162-166,-4 0 8 145 146,-5 0-8-145-146,-2 1 8 129 126,-1-3 0-129-126,-3 2 0 111 120,-1-1-8-111-120,-2 0 8 93 99,0-1 0-93-99,-2 1 8 95 87,-1-2-16-95-87,-1 1 0 76 79,2-1 0-76-79,-4 0 8 77 66,2 0-8-77-66,-3 2 0 57 60,-1-2 0-57-60,-8 2 8-196-27,-10-2-8 196 27,-7 0 0-156-27,-5 0 0 156 27,-12-2 8-156-28,-1-3-8 156 28,-1 2 0-109-185,4-2 0 109 185,8 0 8-108-159,8 0-8 108 159,5 2 0-98 19,8 0 0 98-19,3 0 8-97 18,3 0-8 97-18,3 1 0-69-145,1 0 0 69 145,1 2 8-49-126,0-1 16 49 126,0-1 0-50-112,2 1-8 50 112,-2 1 16-51-100,2-2-16 51 100,1 2 0 200-169,1 0 0-200 169,-2 0 8-71-66,2 0-8 71 66,0 0 8-53-60,0 0-8 53 60,3 0 16 194-129,5 0-16-194 129,4 0 0 173-110,3 2 0-173 110,6-2 8 152-104,5 1-8-152 104,3 1 0-92-7,-1-2 0 92 7,3 1 8-92-7,-3 1-16 92 7,-1 0 8-91-7,-4-2 0 91 7,-2 1 8-83 156,-2-1-24 83-156,-6 2 0-63 137,-2-2 0 63-137,-3 0 8-74 282,-2 0-8 74-282,-5 0 0 180 173,1 0 0-180-173,0 0 8 163 152,-2 0-8-163-152,0 0 0 148 133,0 0 0-148-133,-5 0 0 130 113,-5-2 0-130-113,-5-1 0 94 100,-4 0 0-94-100,-10-2 0-137 6,-7-2 0 137-6,0 1 0-136 5,0 0 0 136-5,4-1 0-116-1,5 2 0 116 1,6 2 0-89-165,6 0 0 89 165,2 0 0-88-139,5 3 0 88 139,2-2 0-69-120,3 2 0 69 120,-1 0 0-51-112,2 2 0 51 112,0-2 0-50-99,0 0 0 50 99,2 0 0-51-86,-2 0 0 51 86,0 0 8-52-73,0 0-8 52 73,2 0 8-33-66,0 0-8 33 66,2 0 0-252-135,2 0 0 252 135,7 1 8-212-121,12 1 0 212 121,8 1 0-210 56,7 2 8 210-56,11 0 0-191 49,4 1-8 191-49,-1 2 0-172 43,-5-1 0 172-43,-7 1 0-153 37,-9-3 0 153-37,-9-1 8-117 37,-3 1-8 117-37,-5-2-21103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60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537 313 11352 217058 69038,'0'0'0'0'0,"0"0"0"0"0,4 3 200 0 0,2 0 8-206-92,3 2-8 206 92,3 1 8-187-84,1 1-104 187 84,4-1-8-369-168,0 1 0 369 168,0 1 16-253-304,-2-2 184 253 304,1-1 0-412-367,-3 0 0 412 367,0 1 0-481-581,1-1-184 481 581,-3-2 16-595-605,-2 2-8 595 605,-1-2 0-754-468,-2-1 32 754 468,-2 1 16-976-615,-3-1-16 976 615,1-1 8-818-536,-2 1-80 818 536,0 0 8-684-475,-2-2-8 684 475,-1 1 16-593-416,-5-2-80 593 416,-7-3 8-504-369,-4-2 8 504 369,-4-5-8-419-322,-6-2-8 419 322,3-3 0-363-289,-3-4 8 363 289,1-2 0-179-145,-3-2-24 179 145,3-1 8-291-229,-3 1 0 291 229,3-1 0-254-204,-2 0-8 254 204,-1 1 16-217-180,1 2-16 217 180,1 1 8-181-154,3 1-8 181 154,3 3 8-157-138,2-1 0 157 138,4 3 0-366-71,3 3-8 366 71,5-1 8-232-219,3 3 0 232 219,2 2 0-323-295,3 3-8 323 295,1 0 0-277-262,1 2 0 277 262,3 3 16-248-225,0 0-16 248 225,0 2 0-215-200,2-1 0 215 200,1 2 8-388-131,6 6-8 388 131,6-1 0-589-334,4 4 0 589 334,4 1 0-391-185,0 2 0 391 185,-1-1 0-340-164,3 2 0 340 164,-5-1 0-375 11,1 1 0 375-11,-2 0 0-340 3,-2 0 0 340-3,-2 4 0-181 118,-4 2 0 181-118,0 1 0-274-11,-1-1 0 274 11,-3 2 0-124 97,-3 2 0 124-97,-1-2 0-107 93,1-1 0 107-93,-4 0 8-101 82,-1-4-8 101-82,-1-1 0-75 66,-2-2 0 75-66,-2-3 8-85 57,-1-2 8 17-3,-3-1-8 68-54,-2-4 16-60 43,1-1-16 60-43,-3-2 0-42 39,1-3 0 42-39,-3-3 0 180 261,-3-4 0-180-261,-2-1 0 163 222,-4-1 0-163-222,0-3 16 139 195,-2-1-16-139-195,-1-3 0 232 21,-1-3 0-232-21,0-2 8 206 15,-3-3-8-206-15,1-3 0 188 17,2-2 8-188-17,1 0 0 162 12,1 0-8-162-12,2 1 0 134 6,4 2 0-134-6,2 4 0 117 10,1 2-8-117-10,5 1 8 99 12,-1 5 8-99-12,4 1-8-24-100,1 3-8 24 100,3 4 8-33-89,0 1 0 33 89,2 2 0-23-80,2-1-8 23 80,2 4 8-127-176,1 0-8 127 176,1 2 8-332-116,4 1-8 332 116,5 4 8-197-247,2 1-8 197 247,4 3 16-166-221,4 2-16 166 221,1 1 8-138-195,3 2-8 138 195,1 1 8-223-21,2 2-8 223 21,-1 0 0-197-16,-1 4 0 197 16,-3 1 8-171-11,-2 0-8 171 11,-3 2 0-40 102,-3 0 0 40-102,-1-1 8-41 81,-5 0-8 41-81,-2-1 0-25 77,-1-2 0 25-77,-3-1 8-33 69,1-1-8 33-69,-4-3 0-25 57,0-1 0 25-57,-4-1 8 204 267,-2-2-8-204-267,-2-2 0 390 202,0-3 0-390-202,-2 0 8 341 168,1-3-8-341-168,-1 0 0 309 153,2-2 0-309-153,-2-3 16 267 129,1-1-16-267-129,-3-1 0 249 112,2-1 0-249-112,-3-2 8 352 472,-2-2 0-352-472,-3-4 0 440 521,-3-2 0-440-521,0-1 8 251 79,-2-1-8-251-79,0-2 0 311-82,-4-3 8-311 82,-3-2 0 149-179,-1-3 8-149 179,-2-4 16 254-51,1 0-16-254 51,1-3 16 93-147,1 0-24-93 147,1 0 8 175-282,2 3 8-175 282,2 1-8 166-248,0 4 24-166 248,4 3 0 131-220,0 4 8-131 220,4 2-1-113-148,1 4-23 113 148,3 3 8-212-232,1 1-8 212 232,3 2 16-197-204,3 4 8 197 204,0 1 0-370-136,2 0 8 370 136,2 1 0-330-123,3 1-24 330 123,5 1 0-281-101,1 2 8 281 101,6 3-8-146-246,2 2 16 146 246,6 3 0-133-216,4 1 0 133 216,-1 2 0-200-33,4 2-16 200 33,3 3 8-173-29,-1 2-16 173 29,0 1 16-156-32,-3 0 16 156 32,-3 2 8-147-24,-1-1-16 147 24,-3 3 16-212 125,-3-2-24 212-125,-2-1 0-96-34,-2 0-8 96 34,-1-3 16-180 119,-5-1 0 180-119,0 0 0-157 103,-1-2 0 157-103,-4-1 8 180 155,-1 0-24-180-155,-3 0 0 164 137,-2-4 0-164-137,-2 1 0 352 80,0-4 0-352-80,-1-2-8 218 221,-1 0 8-218-221,0-5 0 417 151,-2 0-8-417-151,-1-1-8 358 130,1-3 0-358-130,0 0 16 325 115,-1-2-24-325-115,-3-3 16 352 620,3 1-8-352-620,-7-5 0 307 536,1-5 0-307-536,-4-4-8 108 106,-4-4 0-108-106,-4-2 8 197-62,-3-1-8-197 62,-1-2 0 179-58,-1 0-8-179 58,-3-2 8 141-51,3-2-8-141 51,2-1 0-4-149,1 0 0 4 149,0-1 16-1-129,5 1-16 1 129,1 5 0-9-116,2 1 0 9 116,5 5 0 89-254,1 5 0-89 254,3 1 0 82-222,5 4 8-82 222,3 3-8-58-298,0 2-8 58 298,4 2 8-50-256,0 1 0 50 256,3 2 0-54-224,3 1-8 54 224,2 1 8-50-202,-1 1 0 50 202,6 3 0-239-130,2 1-8 239 130,6 4 16-216-113,4 3-16 216 113,3 3 8-179-100,3 1-8 179 100,3 3 8-158-83,2 2-8 158 83,-2 1 8-231 70,0 3 0 231-70,-4-2 0-199 63,-1 0 0 199-63,-3 0 0-182 59,-3 0 8 182-59,-4-3-8-150 52,-2 0 0 150-52,-4-3 0-142 39,-2 0 8 142-39,-1-4 0-126 36,-3 1 8 126-36,-3-1 0 14 145,-4 1-8-14-145,-2-2 8-112 12,-2-1-8 112-12,-4 0 0 29 121,1-3 8-29-121,-1-1 8 243 68,-2-3-8-243-68,1 0 0 207 53,-3-2 0-207-53,3 1 0 181 48,-1-3-8-181-48,2-1 16 155 43,-1 0-16-155-43,-1-1 8 50 191,0-4 0-50-191,1 0 0 330 635,-3-2-8-330-635,3-2 0 169 457,-3-4 8-169-457,-1 0-8 146 398,-1-2 0-146-398,-1-2 0 106 86,-2-1 8-106-86,-4-3-8 177-80,0 0-8-177 80,-4-3 8 168-67,0 0 0-168 67,0-4 8 132-59,1 1-24-132 59,1 0 8-16-158,2 1-8 16 158,3 2 8-12-137,3 4-8 12 137,4 3 8 85-276,3 4-8-85 276,2 1 8 62-238,0 6-8-62 238,2 1 0 46-214,2 4 0-46 214,2-1 0-76-294,2 2 0 76 294,0 2 0-69-253,4-1 0 69 253,1 2 0-55-223,8 5-8 55 223,8 4 8-57-190,5 2 0 57 190,5 6 0-125-16,-1 2-8 125 16,-2 2 8-125-15,0 2 0 125 15,1 1 0-97-11,-3-1-8 97 11,-1 2 8-81-15,-3-3 0 81 15,-1 1 0-80-14,-2-2-8 80 14,0 2 8-70-7,-4 0 0 70 7,-4 0 0-54-9,-2-2-8 54 9,-1 0 8-53-10,-5 0 0 53 10,-1-3 0-44-2,-2-2-16 44 2,-2-1 16-44-1,-2-3 0 44 1,-2-4 0-26-5,-2-1-8 26 5,-2-4 8-27-5,0-3 0 27 5,-1-1 0-27-5,-3-4-8 27 5,-5-4 8-26-5,0-4 0 26 5,-6-4 0 101 106,0-6-80-101-106,-4-5 0 82 89,1-6 0-82-89,-3-3 8 73 80,-1-1 16-73-80,-5-1 0 79 69,-1 2 8-79-69,-2 1 0 71 59,-2-1-40-71-59,0 2 8 60 51,2-1-8-60-51,1 3 0 50 43,5 1 32-50-43,5 1 0-80-68,4 6 0 80 68,4 4 0-71-60,4 4-24 71 60,3 2 8-60-51,5 4-8 60 51,1 2 8-49-43,4 4 24 49 43,0 1-8-50-42,2 2 0 50 42,2 1 8-40-34,1 3 0 40 34,7-1 0-30-26,1 4-8 30 26,4 2 16-29-26,4 5 0 29 26,4 2 8 54-171,1 1-8-54 171,7 1 8-43-1,-1 2-8 43 1,0-1 16 84 110,-1 1-16-84-110,-1 0 16-9 246,-1-2 0 9-246,-5 2-8 70 60,-1-3 8-70-60,-4 1 8-15 205,-2 0-16 15-205,-3-1 16-19 185,-3 1 0 19-185,-3-1 0-5 161,-1 0-8 5-161,-3-1 8-7 141,-4 0 0 7-141,0-3 8 121 230,-4-3-8-121-230,1 1 0 189 47,-3-6 0-189-47,0-1 8 296 151,-1-2-8-296-151,-1-3 8 406 236,-2 0 0-406-236,1-3-8 266 352,-4-5 8-266-352,-4-2 0 139 467,-3-4 0-139-467,-2-2 0 219 256,-3-4 0-219-256,-2 1 0 377-93,1-2 0-377 93,-1 0-8 320-81,-1-3 8-320 81,1 0 0 293-65,0 0 0-293 65,3-2 8 255-57,1 0-8-255 57,4 3 0 218-50,2 1 0-218 50,3 4 8 199-46,3 0-8-199 46,5 6 0 12-145,2 0-8-12 145,3 6 16 16-124,1 1-8-16 124,1 3 8 103-264,1 2-8-103 264,0 0 8 71-235,0 4-8-71 235,2 0 8 68-202,2 0 0-68 202,3 2 0 55-177,3 5-8-55 177,3 2 8 119-312,2 3 0-119 312,0 2 0 109-267,2 0 0-109 267,0 1 0-123-187,-4-3 0 123 187,0 2 0-248-265,1-4 0 248 265,-5 1 0-417-180,-1-2 0 417 180,-5 0 0-364-161,-1-4 0 364 161,-2 1 0-311-141,-2 0 0 311 141,-2-4 0-261-122,-2 2 0 261 122,1 0 0-238-105,-3-1 0 238 105,-2 1 0-200-93,-1-2 16 200 93,-1 2 0-188-85,1-3 8 188 85,-1 0 0-151-72,-1 0-8 151 72,-1-4 0-140-64,3 1 8 140 64,-3-4-8-113-60,3 1 40 113 60,-1-4 8-102-51,3-1-16 102 51,-1-4 16-92-43,-1-1-24 92 43,1-2 0-82-35,1-2 8 82 35,-1 1-8-66-38,-2-2 16 66 38,5-2 8-56-30,-1 2 0 56 30,2 0 0-46-22,0-2-32 46 22,2 2 16-45-22,2-2-8 45 22,2 2 8-46-21,-2 0 0 46 21,4 0-8-36-14,-2 1 8 36 14,2 2 0-35-13,0 2-24 35 13,-2 1 8-20-17,1 4 8 20 17,1 0-8-19-17,0 2 8 19 17,-2 1-8-10-8,-2 0 8 10 8,2 3 0-10-9,0 0-8 10 9,0 0-8 57-161,-2 1 8-57 161,2 1 0-23 16,-2 3-8 23-16,1 1 8-22 16,1 4-8 22-16,0 3 8-16 3,2 3-16 16-3,0 5 8-16 4,2 2-8 16-4,-1-1 16-16 3,1 2-16 16-3,2-1 0-16 4,-3-1 0 16-4,3 1 8-16 3,-2-1-16 16-3,1 1 8-17 4,-1 1 0 17-4,-2 0 8-16 3,-1 2-16 16-3,1 0 8-16 4,0 0-8 16-4,-2-4 8 0 0,0 1-8 0 0,-2-2 8 0 0,0-4-8 0 0,-2-4 8 76-144,-4-3-8-76 144,2-4 0 69-132,-1-1 0-69 132,-3-5 16-18 36,-1-5-16 18-36,-1-1 0-19 36,-3-5 0 19-36,0-5 0-19 36,-3-2 0 19-36,-1-6 0-13 24,0-2 0 13-24,0-3 8-12 24,0 0-16 12-24,0 2 8-13 24,0 1 0 13-24,1 0 0-6 12,1 3-8 6-12,0 3 8-6 12,4 0 0 6-12,1 1 0-123-89,1 1-8 123 89,5-1 8-36-225,0 3-8 36 225,4 1 8-222-163,0 2-8 222 163,2 2 0-126-289,4 3 0 126 289,-1 2 0-214-353,1 1 0 214 353,0 3 0-189-317,1 0 0 189 317,-1 1 0-157-270,2 2 0 157 270,-1 1 0-27-130,1 1 0 27 130,-1 2 0-97 31,5 2 0 97-31,-3 1 0-82 29,1 1 0 82-29,-1 3 0 26 130,-1 0-8-26-130,-2 1 8-44 262,1 0 0 44-262,-1 0 0-41 229,-2 2-8 41-229,0-2 8 39 55,-3-1 0-39-55,1 3 0-39 197,-2-1-8 39-197,2 3 8-51 168,0-1 0 51-168,0 1 0-39 145,-2 3-8 39-145,2-1 8-32 133,0 0 0 32-133,0 2 0-36 113,-2-1-16 36-113,0 1 0 179 57,2-4-8-179-57,-2 1 16 154 52,0-2-8-154-52,0-3 8 129 46,0-3-8-129-46,-2-4 0 120 38,0-1-16-120-38,-2-2-8 95 32,2-1 8-95-32,0-4-8 95 33,-2-3 16-95-33,-1-3 0 86 23,-3-3-8-86-23,-1-5 8 70 27,-3-3-16-70-27,1-7 16 61 19,-1-3-8-61-19,-1-2 0 61 18,0 1 8-61-18,1-1 0 51 10,3 4-8-51-10,1-1 16 129-134,1 4-8-129 134,3 1 0 28 26,2 3 0-28-26,4 0 8 96-127,2 1-8-96 127,5 3 8 98-107,1 0 0-98 107,3 4 0 75-91,2 3 8-75 91,2 2-8 68-79,0 2 8-68 79,2 4 0-11 77,0 1 0 11-77,2 5 0 95 170,2-1 0-95-170,2 6 0-25 48,3 0 8 25-48,3 1 0 56-108,-1 0 0-56 108,3 4 0-41 51,-1-1 0 41-51,-4 2 0-25 48,-1-1 0 25-48,-2 1 0 92 149,-4-1 16-92-149,-2-3 0-3 277,-4 3 0 3-277,-2-2 8 0 245,-1 0-16 0-245,-5 1 8 1 212,-1 1-8-1-212,-2-1 8 135 290,-4-1 8-135-290,0 2 0 244 362,0-2 0-244-362,-4-2 8 182 730,0 0-16-182-730,-2-3 0 250 482,1-1 8-250-482,-1-4 0 168 167,0 0-8-168-167,1-3 16 137 142,-1-2-8-137-142,-9-4 0 134 121,-10-9-8-134-121,-4-4 8 125 113,-3-2-8-125-113,-2-5 8 103 96,0-1 0-103-96,1-2 0 93 88,3-2 0-93-88,0-2 8 71 70,3-3-16-71-70,4 1 0 159-90,2-1 0-159 90,2 1 16 133-73,4 1-16-133 73,2 7 0 115-70,5 4 8-115 70,2 7-8-171-264,3 3-8 171 264,3 5 8-153-236,0 3 0 153 236,3 0 8-265-307,3 4-16 265 307,0-1 0-440-223,-1 0 0 440 223,7 4 8-375-195,5 0-8 375 195,4 3 0-340-172,4 3 8 340 172,5 3-8-289-150,8 3-8 289 150,0 4 8-248-138,2 1 0 248 138,-4 6 0-171 143,-2-1-8 171-143,-5 0 8-158 119,-4 0 0 158-119,-4-1 0-152 106,-4-2 8 152-106,-2-2-8-206 246,-4-1 0 206-246,-3-2 0-195 220,-2-3-8 195-220,-3-2 8-68 35,1 0 0 68-35,-4-1 0-67 35,2 0 16 67-35,-4-1-8 69 135,0-1 0-69-135,2 0 8 49 118,-4 0 0-49-118,3-1-8 58 105,-3-2 0-58-105,2 1 0 37 89,-2-3 8-37-89,0 2-8 46 76,0-2 0-46-76,3-1 0 35 67,-3 0-8-35-67,0-2 16 25 59,-2 0-8-25-59,-1-5 0 26 59,-3-5-8-26-59,-5-3 16 33 46,0-5-16-33-46,-6-6 8 23 38,-2-5-8-23-38,2-3 0 23 38,2-2 0-23-38,0 0 16-110-73,6 2-24 110 73,1 5 8-100-66,5 1 0 100 66,3 5 0-89-56,0 5-8 89 56,2 3 8 22-207,2 3-8-22 207,0 4 8 17-174,2 0-8-17 174,0 2 8-112-264,-2 1-8 112 264,2 1 8-98-235,0 1-8 98 235,-2-1 0-85-206,2 1 0 85 206,-2 1 16-72-176,2-2-16 72 176,-2 0 0-69-155,2 2 0 69 155,-1-1 8-50-138,3 1-8 50 138,2 0 0-47-118,0 0 0 47 118,7 5 8-133 49,6 1-8 133-49,4 2 8-21-113,1 3-8 21 113,-1 6 8-106 54,0 0-8 106-54,-4 3 8-90 49,0 7 0-9-8,-2 2 0 99-41,-2 0 8 39 151,-3 0-8-39-151,-3-3 8 38 130,-1-2-8-38-130,-2-3 0 37 109,-1-3 0-37-109,-1-2 0 26 100,0-2 0-26-100,-2 1 8 35 88,0-4-8-35-88,0 0 8 15 71,0-1-8-15-71,-2 0 0 16 71,0-4 0-16-71,0 0 0-102-53,0-1 8 102 53,0-1-8-93-46,0-3 0 93 46,0 1 0-82-36,0-1 0 82 36,0-1 0 142-81,0 0 0-142 81,0-1 0 134-69,-2-1-8-134 69,-2-3 16 18 92,0-1-16-18-92,-4-7 8 124 187,-3-8-8-124-187,0-6 8-4 53,-1-2-8 4-53,1-8 8 114 158,1-2-8-114-158,5-1 8 112 137,1 1-8-112-137,2 7 8 242 493,0 4-8-242-493,4 7 8 71 61,-2 2-8-71-61,2 6 8 214 426,0 2-8-214-426,0 3 0 153 108,0 1 0-153-108,-1 1 16-67 398,3 1-16 67-398,-4 0 0-75 90,2 0 0 75-90,0 2 8-328-139,0 0-8 328 139,0 0 0-526-79,0 0 0 526 79,-2 1 8-437-66,2-1-8 437 66,0 1 0-388-66,-1 2 0 388 66,1-1 8-348-53,0 2-8 348 53,2 2 0-299-51,2 1 0 299 51,1 5 8-261-38,5 6-8 261 38,1 2 0-114-191,0 6 0 114 191,1 4 8-85-163,-3 6-8 85 163,0-1 0-204-259,-3 0 0 204 259,0-3 8-164-223,-4-3-8 164 223,-1-4 0-153-193,-1-1 0 153 193,-2-3 8-134-176,2 0-8 134 176,-2-4 0-105-149,0 1 0 105 149,-2-1 0-88-131,2 1 0 88 131,0-2 0-95-119,-2-4 0 95 119,2 1 0 148-141,-2-4-8-148 141,1-2 8 121-126,1-1-8-121 126,-2-1 8 102-101,0-2-8-102 101,0 0 8 94-90,0-2-8-94 90,-2-3 8 84-78,-4-3-16-84 78,-1-5-8 67-75,-2-5 8-67 75,-5-6 8 279 158,-1-8-8-279-158,0-5 8 130 29,2 0-16-130-29,4 0 16 239 134,-1 1-32-239-134,5 4 0 107 263,3 3 0-107-263,2 5 0 98 234,0 6 8-98-234,2 4 0 179 51,2 3 8-179-51,-2 2 0 63 199,2 3-80-63-199,0 0 16 53 169,-2 1-8-53-169,2 0 0 158 266,-1 0 40-158-266,1 0-8-191 162,0 0 0 191-162,0 2 8-177 138,-2 0-72 177-138,2 0 8-389 165,0 1-8 389-165,0-1 0-348 146,0 1 48 348-146,0 1 8-185-31,0 1 0 185 31,3 0 0-156-25,1 3-24 156 25,3 2 8-148-17,1 0-16 148 17,-1 1 16-236-127,1 2 24 236 127,-1 2 0-199-113,-1-2 8 199 113,0 3 0-179-96,-3 0-24 179 96,1 2 0-217 1229,0 2 0 217-1229,-2 2 8-205 1080,-1 3 16 205-1080,1 1 0-75 798,0 0 0 75-798,0 1 16-76 694,0-1-24 76-694,-2 0 0-76 610,-1 0 0 76-610,3-3 8-64 535,-4-2 16 64-535,2-3-8-192 353,0-4 8 192-353,-2 0 0-159 316,2-5-8 159-316,-2 1 8-158 273,2-2-8 158-273,-2-1 8-146 240,2 0 0 146-240,-2-2 8-131 206,0 0-8 131-206,0 0 16-105 181,0 0-64 105-181,0 0 9-104 160,0 0-17 104-160,-2-8 16-100 139,-2-9 16 100-139,-2-5 16-88 126,1-9-8 88-126,-5-9 0-73 114,2-3-24 73-114,-1-1 8-70 92,3 5-8 70-92,1 10 8-55 80,1 7 16 55-80,0 6 16-41 68,2 6-16 41-68,0 2 8-40 68,2 2 0 40-68,0 2 0-360 94,0 1-8 360-94,2 0 16-322 79,0 1 0 322-79,-2 1 8-271 72,2-3-8 271-72,0 3 8-258 60,0-1-8 258-60,0 2 16-206 54,-2-1-16 206-54,3 2 16-181 50,5 1 0 181-50,1 3-8-166 39,3 1 8 166-39,1 2 8-139 35,4 5-8 139-35,0 0 8-140 35,-1 1 0 140-35,-1 4 8-124 23,-4-2-16 124-23,-1 2 16-97 21,-3 1-8 97-21,-3 1 8-97 20,-2 1 0 97-20,0 0 0-70 17,-4-2 0 70-17,2 0 0-71 18,-4-1-8 71-18,2-2 8-45 15,-1-3 0 45-15,-1 0 0-44 14,2-5 0 44-14,-2 0 8-44 15,2-3-8 44-15,0-2 8-54 6,0 0-8 54-6,0 0 8-27 2,1-1-8 27-2,-3-2 8-26 3,2 2-16 26-3,0-2 16-27 2,-2-2 0 27-2,-2-1 0-27 3,-3-5-8 27-3,-2-5 8-27 3,-3-3 0 27-3,-3-10 0-27 2,-2-6-8 27-2,4-2 8-27 3,2 0 0 27-3,3 7 0-26 3,4 4-8 26-3,4 5 8 0 0,2 6 0 0 0,0 3 0 0 0,2 3 0 0 0,2 1 0 0 0,-2 4 0 0 0,0-3 0 0 0,0 3 0 0 0,0-1 0 0 0,0 1 0 0 0,0-1 0 0 0,-1 0 0 0 0,1-1 0 0 0,2 1 0 0 0,-2-1 0 0 0,2 2 0 0 0,-2-1 0 0 0,2 0 0 0 0,-1 1 0 0 0,1 1 0 0 0,0 0 0 0 0,2 1 0 0 0,-1 3 8-350 33,7 0-8 350-33,-1 5 0-297 28,3-1 0 297-28,-1 3 8-271 25,0 3-8 271-25,0-1 0-244 22,-3 2 0 244-22,-2 1 8-107 144,-1-2-8 107-144,-1 1 0-98 122,-2-2 0 98-122,-1-2 16-81 110,-1 0-16 81-110,0-3 0-63 98,0-1 0 63-98,-2-2 0-43 86,0-2 0 43-86,0-2 0-53 76,0-1 0 53-76,-2-3 0-33 65,-3-5 0 33-65,-3-3 0-153-69,-2-4 0 153 69,-5-6 8-143-61,-4-6-8 143 61,-2 0 0-106-52,2-1 0 106 52,0 4 8-97-44,6 3-8 97 44,2 5 0-88-34,3 2 0 88 34,2 4 0-61-36,2 3 0 61 36,3 3 0-52-26,-1 0 0 52 26,2 3 0-51-27,0-1 0 51 27,0 1 8-52-26,0 1-8 52 26,0-2-14720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61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336 80 9344 202372 77055,'0'0'0'0'0,"0"0"0"0"0,0 0 0 0 0,-4 0 152 0 0,-2 0 8-529 47,-3 0-8 529-47,-1 0 8-450 39,-1 0-80 450-39,-1 0 16-77-122,1 0-16 77 122,-1-2 8-99-109,-3 2 144 99 109,0-1 8-65-90,2-2 0 65 90,-4 1 0-49-81,0-1-136 49 81,-1-1 8-158-465,3 1-8 158 465,-4 0 16-312-514,0 0 24 312 514,2-2 0-245-454,0-1 0 245 454,0 1 8-219-393,2-2-72 219 393,1 2 0-349-463,5 1 0 349 463,1-3 0-288-405,1 4-16 288 405,3 0 0-247-355,2-1 0 247 355,0 3 8-190-318,2-1-32 190 318,0 2 8-307-390,2-1 0 307 390,2 1-8-269-341,5-2 16 269 341,3 2 0-217-303,7 0-8 217 303,2 0 16-419-106,5 0-24 419 106,1 0 0-374-101,1 2 0 374 101,-1-1 0-319-85,0-1-16 319 85,-5 2-8-278-78,-1-1 0 278 78,-2 1 0-139 53,-2-2 0 139-53,-1 2 0-110 52,-1-2 0 110-52,-4 0 0-90 39,1 0 16 90-39,-5 0-8-91 38,1 0 0 91-38,-4-2 8-71 27,-1 0-16 71-27,-1 1 0-71 27,0 1 0 71-27,-2-2 16-42 24,0 2 0 42-24,0 0 16-41 24,-2 0 0 41-24,2 0-8-51 15,-2 0-8 51-15,-3 0 0-51 15,-1 0-8 51-15,-2 0 16-21 12,-3 2 16 21-12,-4-2 0-20 12,-4 1 0 20-12,0 1 8-21 12,0 0-24 21-12,0 1 0-21 12,4-1 0 21-12,-3 1 0-21 12,5 0 16 21-12,0 0 0-21 12,1 0-8 21-12,3 1 16-30 3,-1-3-24 30-3,3 2-8-144-112,-1-1 8 144 112,1 0 56-102-105,-1-1-32 19 18,2 1 0 83 87,2-2 0-72-76,3 0-32 72 76,1 0 16-64-67,0 0-8 64 67,0 0 8-54-57,0 0 0 54 57,3 0-8-44-48,1 0 8 44 48,2 2-8-45-48,5-1-8 45 48,8 1 0-35-38,2 1 8 35 38,2-1-8-35-39,2 1 0 35 39,-2 0 0 79 86,-3-1-8-79-86,-1 1 16 71 77,-3 0-24-71-77,-1 0 16 63 67,-4-1-8-63-67,3 0 0 54 57,-5-1 0-54-57,3 1-8-63-67,-3-1 0 63 67,2 1 8-54-57,-1-2 0 54 57,-1 2-8-44-48,1-2 0 44 48,-1 1 0-45-48,3-1-16 45 48,-3 2 16-35-38,1-1-8 35 38,-1 1 0-35-38,-3 1-8 35 38,0-1 8-140-154,-1-1 0 140 154,-3 3 0-120-134,0-3-8 120 134,-2 1 0-102-115,-2 0 0 102 115,2-2 8-83-96,-2 1-8 83 96,-1-1 0-75-86,-1 0 0 75 86,-2 0 8-66-77,-5-3-8 66 77,-3 0 0-57-67,-1-2 0 57 67,0 0 8 49 57,2 2-8-49-57,1-2 0 49 58,3 2 0-49-58,1 1 16 41 48,4-1-16-41-48,3 3 0 34 38,-1-2 0-34-38,2 2 8 33 39,-2 0-8-33-39,2 0 0 25 28,2 0 0-25-28,-2 0 0 25 29,0 0 0-25-29,2 2 0 25 29,-1-2 0-25-29,3 2 8 17 19,2 1-8-17-19,2 3 0 17 19,-1 4 0-17-19,1 1 8 17 20,-1 4-8-17-20,-1 1 8 9 9,0 0 0-9-9,-4 2 0 8 10,-2 1-8-8-10,0-1 8 9 9,-2 1 8-9-9,-4-1-8 8 10,0-1-8-8-10,-1 0 8 9 10,-1-1 0-9-10,1-2 0 8 9,1 2-8-8-9,-2-3 8 9 10,3 0 0-9-10,-1 0 0 355-19,0-2-8-355 19,2 0 16 56 129,2-2-8-56-129,-1 0 0 418 78,1-1-8-418-78,0 0 8 354 73,0 0 0-354-73,2-1 0 319 65,-2-1-8-319-65,2-1 8 281 58,-2 0-8-281-58,2-3 8 245 50,0 1-8-245-50,0-2 16 236 41,0 1-16-236-41,0 0 8 197 33,2-2-8-197-33,-2 0 8 159 27,0-2-8-159-27,0-1 8 293 535,4-2-8-293-535,0-2 8 132 353,1-2-8-132-353,1-4 8 258 425,0-3-8-258-425,-1-4 8 233 366,1 0-8-233-366,-2 0 8 227 325,0 1-8-227-325,0 3 16 12-222,-3 0-16-12 222,1 3 8 2-199,0 1-8-2 199,-2 4 8 6-168,2 4-8-6 168,-2 0 8 28-149,2 3-8-28 149,0 1 8 7-137,-2 1-8-7 137,2 1 8-1-115,0 3-8 1 115,2 1 8 10-106,-1 2 0-10 106,1 2 8 2-84,2 3-16-2 84,-2 1 8 380-111,-1 2 0-380 111,-1 1 0 314-105,2-1-8-314 105,-2-2 8 292-93,-2-1-1-292 93,2 0 1 241-78,-4-2-8-241 78,2-1 8 221-66,-2 1 0-221 66,0-1 8 190-62,0 0-16-190 62,-1-2 8 171-51,-1-2 0-171 51,0 2 0 141-47,0 0-8-141 47,-2 0 8 110-44,3 0-8-110 44,-1 0 8 122-35,0 0-8-122 35,-2 0 0 93-32,3-1 0-93 32,-1-1 8 92-31,2-1-8-92 31,0 0 0 75-19,2 0 0-75 19,-2-4 8 75-20,2 3-8-75 20,0-4 0 45-16,0 0 0-45 16,0 0 0 46-15,0 0 0-46 15,-2 0 0 45-16,2-2 0-45 16,-2 0 0 46-16,-2-4-16-46 16,1-2 8 177 106,-5-3 0-177-106,-1-4 0 154 89,-3 2 0-154-89,-1-1 0 144 78,1 1-8-144-78,1 2 8 131 70,0 1-8-131-70,-1 3 9 120 61,5 1-9-120-61,-3 3 8 107 51,4 0-16-107-51,1 3 16 95 42,-1-2 0-95-42,4 2 0 65 45,-2 2-16-65-45,4-2-8 53 37,-2 0 8-53-37,0 0 0 53 36,1 1-8-53-36,-1 1 16 40 28,0-1-8-40-28,-2 1 0 40 27,0 0-16-40-27,0 1-8 27 18,1-2 0-27-18,1 3 8 27 18,-2-1 0-27-18,0 2 8-147-100,0 0-8 147 100,2 1 16-119-82,-1 0-8 119 82,-1 3 0-105-73,0-3 0 105 73,2 2 0-91-64,-2-2 8 91 64,2-1 0-77-54,2 0-8 77 54,0-2 16-77-55,-2-1-8 77 55,2 1-8-64-46,0-3 8 64 46,2 2 8-51-36,-2-2-8 51 36,0 0 8-50-37,0 0 0 50 37,0 0 0-38-27,0 0-8 38 27,0 0 8-38-28,0 0 0 38 28,0 0 8-25-18,0 0-8 25 18,0 0 0-25-18,0 0 0 25 18,0 0 8-25-19,0 0-8 25 19,0 0 8-25-18,0 0 0 25 18,0 0-8-12-9,0 0 8 12 9,0 0 0-13-9,0 0 0 13 9,0 0 0-12-9,0 0 0 12 9,0 0 0-13-10,0 0 0 13 10,0 0 8-12-9,0 0-16 12 9,2 1 8-12-9,0-1 0 12 9,2 2 8 149 110,4 0-8-149-110,3-1 0 126 91,4 1 0-126-91,-3-2-15152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62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812 570 1296 237721 77052,'0'0'0'0'0,"0"0"0"0"0,0 0 0 174 175,0 0 72-174-175,2 4 8 151 149,0-1-8-151-149,1 0 8 141 134,1 2-32-141-134,-2-2 8 130 122,2 0-8-130-122,0 1 8 117 108,0-1 72-117-108,-3-2 0 104 94,3 1-8-104-94,-2-2 16 91 81,0 2-64-91-81,0-2 0 77 67,0 0 0-77-67,-2 0 8 62 54,-2 0-40-62-54,2 0 0 63 54,-4 0 8-63-54,0 0 0 47 40,-5-4-24-47-40,-6 0 8 47 41,-6-5 0-47-41,-2-2 0 48 40,-4 0 248-48-40,1-4 8-158-135,-3 1 0 158 135,3-4 0-140-121,-1-1-176 140 121,2-2 8-121-108,4 0-8 121 108,-2 0 16-105-94,3 0-24 105 94,2 0 0-89-81,1 2-8 89 81,2 3 16 247-177,2 0-48-247 177,1 3 0-165-496,3 1-8 165 496,3 4 16-279-594,0 2-8 279 594,3-1 0-249-523,1 4 0 249 523,2 2 8-171-456,2-1-24 171 456,1 2-8-279-567,-1 0 8 279 567,4 2-8-122-322,4 2 8 122 322,1 3 8-85-281,6 3-16 85 281,0 1 16-714-216,4 2-16 714 216,-2 0-8-354-286,2 1 8 354 286,-2-1-8-295-253,0 2 48 295 253,-2-3 0-241-222,-2 3 0 241 222,1-1 0-219-195,-3 3-24 219 195,-2-1 0-198-168,-1 0 0 198 168,-1-2-8-160-150,-3 1 224 160 150,2-1 0-378-28,-5-1-8 378 28,1-2 16-330-31,-2 2-160 330 31,0-3-8-302-26,-4 0 8 302 26,0-2-8-247-15,0-3 168 247 15,0-1 0-228-23,-1 0 0 228 23,1-4 8-200-18,0 1-176 200 18,-2-1 8-226-182,0-1 0 226 182,-1-1 0-139 7,-5-6 168 139-7,-3-2 0-113 11,-4-6 0 113-11,-4-2 8-93 5,0-3-176 93-5,-2-3 0-93 4,2 0 0 93-4,-2-3 8-93 3,2 1 40 93-3,-1 0 8-67 10,-3 0 8 67-10,0 2-8-139-165,-3-2-88 139 165,-3 1 8-105-145,1 1-8 105 145,-3-2 8-98-132,3 2 32 98 132,0-1 8-25 55,3 3-8 25-55,2-1 152-76-78,4 4-208 76 78,6 3 8-387-175,6 5 32 387 175,1 4-8-329-164,6 6 8 329 164,0 1-8-347-305,4 1-40 347 305,0 2 0-280-267,0 2 0 280 267,7 3 8-241-234,5 4 8 241 234,7 5 8-206-202,3 3-8 206 202,5 2 16-175-182,1 2-48 175 182,1-1 8-166-156,-3-4 0 166 156,1 2 8-138-136,-5-3 32 138 136,-1 0 8-74 42,0-2 8 74-42,-4 0-8-308 129,-4 0-40 308-129,1-2 0-272 115,-3 3 0 272-115,-2 0 8-236 100,-1 1 16 236-100,1 1 8-217 92,-1-1 8 217-92,-3 1-8-180 78,3-1-40 180-78,-3 0 8-160 70,1-2 0 160-70,0-2-8-163 57,-1-1 56 163-57,-1-1 0 122-43,0-3 8-122 43,-3-1 0 102-35,1-1-56-102 35,-2-2 8 81-29,-2-2-9-81 29,2-2 9 81-29,-2 1 40-81 29,0-2 8 61-21,-2 0-8-61 21,2 0 8 61-21,0 0-56-61 21,-2-2 8 60-22,0 1-8-60 22,-2-6 8 40-14,-7-4 40-40 14,-4-8 8-201 71,-4-4-8 201-71,-2-4 8-183 65,-2-2-56 183-65,2 0 8-163 57,0 0 0 163-57,-2 1-8-143 49,1 1 24 143-49,-1 1-8 123-42,-2 0 0-123 42,2 1 0 122-43,1-3-24-122 43,-1 3-8 102-36,2-1 8-102 36,2 2 0 81-28,2 1 8-81 28,3 5 0 81-29,5 4-8-81 29,1 1 16 60-21,3 5-24-60 21,3 1 0 61-22,0 4-8-61 22,0 2 8 40-14,0 1-8-40 14,2 0 8 40-14,0 0 0-40 14,6 4 0 40-15,7 9-16-40 15,10 5 0 40-14,5 3 8-40 14,5 3-8 20-7,1 0 0-20 7,0 0-8 20-8,-2-1 0-20 8,-1-2 16 20-7,-3 0-24-20 7,-1 0 8 20-7,-4-2 8-20 7,0 2-8 20-7,-3 0-8-20 7,1 2 8 20-7,-2-1-8-20 7,-1 1 8-240 86,1-1-8 240-86,-4 1 8-202 71,2-4-8 202-71,-4 1 0-182 65,-1-4-8 182-65,-3-2 0-163 57,-3-3 8 163-57,-2-3 0-144 49,-3-3-8 144-49,-1-3 0-124 43,-1 0 0 124-43,-3-2 0-103 35,-6-4-8 103-35,-1-2 0-104 36,-6-5 0 104-36,-4-2 8-59 202,-2-5-8 59-202,-4-1 0-65 8,1-2 0 65-8,-3-2 16-43 168,3 1-16 43-168,-3-1 0-25 149,1 0 0 25-149,-3 3 0-50-40,-1-1 0 50 40,-2 0 0-48-26,-1-2 0 48 26,1 1 0-48-26,-2-1-16 48 26,4-1 8-25-20,1 1 0 25 20,5 1 0-26 148,3-1 0 26-148,6 4 0-26-33,3 3 0 26 33,3 1 0-27-33,3 4-16 27 33,3 3 16-26-34,3 3 0 26 34,2 2 0 274 50,2 3 0-274-50,2 0 0 232 50,-1 1 0-232-50,7 3-8 209 44,3 4 0-209-44,6 5 0 186 37,6 1 0-186-37,2 5 8 163 30,5 1-16-163-30,0-1 16 110-137,2 2 0-110 137,1-3 0 121 45,1 1-8-121-45,-2-1 8 97 38,-2 0 0-97-38,-3-1-8 119 32,-1 1 0-119-32,-3 0 8 96 24,0-1 0-96-24,-2 3 0 95 25,-3-3 0-95-25,1 3 0 72 19,0-1-8-72-19,-5-1 8 72 18,-1 0 0-72-18,-6-4 0 49 13,-1-1 0-49-13,-2-3 0 48 12,-5-2 0-48-12,-1-3 8 48 12,-1-2-8-48-12,-1-2 8 48 12,-2-1-16-48-12,0 0 16 24 7,-2 0-8-24-7,-13-4 8 25 6,-9-5-8-25-6,-6-2 8 24 6,-3-5-8-24-6,1-2 8 24 6,0-1-8-24-6,0 0 8 24 6,-2-1-8-24-6,-2-1 8 25 6,0 2 0-25-6,0-2 0 24 6,0 2 0-24-6,0-2 0 0 0,4 0 0 0 0,6 0 0 0 0,1 0 0 0 0,1 2 0 0 0,5 1-8 0 0,2 0 8 0 0,6 5 0 0 0,2 2 0-39-161,5 3-8 39 161,4 3 8-34-147,2 2 0 34 147,2 0 0-28-121,4 1 0 28 121,-2 2 0-25-107,2 0 0 25 107,7 3 0 15 67,10 5 0-15-67,8 4 0 16 67,1 4 0-16-67,10 3 0-25-107,6 5 0 25 107,-3 2 8-21-94,1-2-8 21 94,-2-1 8-18-80,-4-2-8 18 80,-6-2 8-18-80,-3-1-8 18 80,-6-2 8 24 107,-6-2 8-24-107,-4 1 8 21 93,-3-1-8-21-93,-3 3 0 18 81,-3-3-8-18-81,-2 2 8 16 67,-2 0 8-16-67,0-1-8 12 53,-4-1 8-12-53,-2-1 16 13 54,1-2-16-13-54,-3-1 16 9 40,0-3-24-9-40,-3-1 8 9 40,0-1 8-9-40,-7-2-8 10 41,-2-3-8-10-41,-3-3 16 6 26,-4-2-8-6-26,-7-6 0 7 27,-2-5 0-7-27,0-4-8 6 27,1-4 0-6-27,3-2 8 3 13,2-1 0-3-13,5 1-8 3 14,2 2 0-3-14,0 3 0 4 13,6 3 0-4-13,0 2 0-35-147,2 2 0 35 147,4 2 0-32-134,1 1-8 32 134,2 3 16-28-121,3 0-16 28 121,1 0 8-24-107,4 3-8 24 107,-2-1 0-57-254,4 2 0 57 254,0 1 16-49-227,0 0-16 49 227,0 1 0-6-27,1 2 0 6 27,5 0 8-6-26,3 2-8 6 26,7 3 0-39-187,1 1 8 39 187,7 6 0 0 0,5 2-8 0 0,-3 2 0 0 0,1 0 0 0 0,-7 0-8 0 0,-3 1 8-33-160,-1-1 0 33 160,-5 1 8-30-147,0-1-8 30 147,-3 2 8-27-133,-1 2-8 27 133,1-1 8-21-106,-3 2-8 21 106,-1 0 8-19-93,0-2-8 19 93,-1 0 8-15-80,-3-2 0 15 80,0-3 0-16-79,-2-3 8 16 79,0-1-8-12-67,0-2-8 12 67,-2-3 8-10-53,0 0 0 10 53,0-2 8-11-53,2-1-16 11 53,-1-1 8-7-39,-1 1 0 7 39,0-2 8-8-40,-2 0-16 8 40,-2 0 8-7-40,1-2-8 7 40,-7-6 8 25 133,-5-3 8-25-133,-4-7-8 23 119,-2-3 0-23-119,-1-8 0-211 192,-1-6-8 211-192,4-1 16 56 79,2 2-8-56-79,4 4 0 34 72,3 6 16-34-72,5 6-8-222 153,1 2 0 222-153,4 1 8-186 138,0 4-16 186-138,2 1 8 89 24,0 2-8-89-24,0 0 16 89 25,2 2-8-89-25,-2-1 8 67 19,2 3-8-67-19,0-1 0-192 111,0 1 0 192-111,0 1-8-176 91,-2 2 0 176-91,2-3 8-158 84,0 3 0 158-84,-1-1 0 153 144,3 2-8-153-144,0 2 16 154 131,2 1-16-154-131,3 2 0 109 118,1 3 0-109-118,1 2 8 108 105,1 2-8-108-105,1 5 0 83 86,-2-1 0-83-86,1 1 8 81 72,-1 4-16-81-72,-1 0 8 45-102,-1 2 0-45 102,-3-1 0 48-88,1 4 0-48 88,-3-2 0 27-82,-2 1-8-27 82,2-1 8 30-68,-4-2-8-30 68,0-2 0 9-60,0-1 8-9 60,-2-5 0 12-48,0 1-8-12 48,0-5 0 12-47,-2-1 0-12 47,3-2 0 14-34,-1-2 0-14 34,0-2 8 15-34,0-2-8-15 34,0 1 0 14-34,0 0 0-14 34,2-2 0-5-26,-2 0 0 5 26,0 0 0 17-21,-3-4 0-17 21,-1 0 0 17-21,-2-5 8-17 21,-5-10-8-3-13,-8-13-8 3 13,-2-7 8-2-13,2-4-8 2 13,2 1 8-3-14,4 3-8 3 14,4 4 8-3-13,-1 6-8 3 13,7 5 8-3-13,-1 6-8 3 13,4 5 8 20-7,0 2-8-20 7,2 3 8 20-8,2 0-8-20 8,-2 1 16 20-7,2 2-16-20 7,2-1 8 0 0,-2 1-8 0 0,1 0 8 0 0,1 2-8 0 0,2 0 8 34 160,0 0-8-34-160,-1 1 0-6-26,3 2 0 6 26,5 3 8-5-27,4 4-8 5 27,6 2 8-3-14,2 3-8 3 14,7 4 8-3-13,4 5-8 3 13,0-2 8-3-13,-3 2-8 3 13,-5-2 16-3-14,-5-1-16 3 14,-6-4 8-3-13,-4 1 0 3 13,-3-1 0-262 81,-2 3-8 262-81,-1-1 8 17-21,-1 1 0-17 21,0 1 0-224 66,-3-2 0 224-66,1 2 8-182 64,0-2-8 182-64,0-1 8-163 57,-2-3-8 163-57,0 0 0-143 50,-2-3 0 143-50,1-2 16-124 43,-1-2-8 124-43,0-2 8-103 35,0 0-8 103-35,0-3 16-104 36,0 2-16 104-36,-1-1 0 166-57,1-1 0-166 57,-2 0 8 144-50,-4-5 0-144 50,-5-1 0 123-42,-3-5 8-123 42,-10-13 0 123-43,-11-13-8-123 43,-1-5 0 101-36,0-2 0-101 36,2 1 8 82-29,5 2-8-82 29,3 4 0 28-195,5 3 8-28 195,2 2-8 62-8,2 2-8-62 8,3 1 8 33-168,5 1-8-33 168,1 4 8 44 12,3 3-8-44-12,3 5 8 45 13,2 3-8-45-13,2 3 8 45 12,1 4-16-45-12,1 1 16 45 12,-2 2-8-45-12,4 1 0 22 6,-2 2-8-22-6,3-1 16 23 6,-1 2-8-23-6,9 3 0 22 7,8 5-8-22-7,5 3 8 23 6,3 2 0-23-6,5 5 0 22 6,0 2-8-22-6,0 0 0 23 6,0 0 0-23-6,-5 0 8 22 6,-1 0 0-22-6,-3-2-8 23 6,-4-1 0-23-6,-4-2 0-259 94,-2 2-8 259-94,-2-2 8-221 79,0 2 0 221-79,-2 0 0-202 71,3-1-8 202-71,-3 4 8 81-28,0 0 0-81 28,-3 0 8 81-29,-1 2-16-81 29,1-2 0 61-21,-4-2 0-61 21,-3-3 8 60-22,-1-3-8-60 22,0-2 0 40-14,-4-3 0-40 14,0-1 8 40-15,0-4-8-40 15,1 0 0 40-14,-1-1 0-40 14,0-2 0 40-14,0 0 0-40 14,0 0 0 20-8,0 0 0-20 8,-4-5 0 20-7,-5-3-8-20 7,-2-7 8 20-7,-5-2 0-20 7,-1-9 0-240 86,-3-6-8 240-86,1-2 8 40-14,0-2 0-40 14,2 1 0 40-14,0 3-16-40 14,0 1 16 40-15,2 0 0-40 15,0 2 0 40-14,1 0-8-40 14,5 4 8 20-7,1 1 0-20 7,3 4 0 20-8,3 4-8-20 8,2 5 8 8-174,2 3-8-8 174,2 1 8-8-154,0 4-8 8 154,0 1 8-4-127,2 1-8 4 127,-1 1 8-1-113,3 1-8 1 113,2 1 8 33 59,1 1-8-33-59,6 5 8 32 60,8 5-8-32-60,4 3 8 30 46,0 2-16-30-46,1 3 16 30 46,-1 3-8-30-46,-1-1 0 8 40,-3-1 0-8-40,-2-1 8 28 32,-2-1-8-28-32,0-1 0 5 27,-4-1 0-5-27,0-1 8-262-47,-3-1-8 262 47,-1 1-8-211 119,-1 0 8 211-119,-3 3 8-172 104,1 1-8 172-104,0 1 0-155 97,-3 1 0 155-97,-1-2 8-137 76,-2 0-8 137-76,0-4 0-118 69,0-1 0 118-69,-4-4 8-99 63,2-1-16 99-63,-2-5 16-78 55,2-1-8 78-55,-2-2 8-102 48,0-1-24 102-48,0 0 8-81 42,0-1-8 81-42,0-2 8-60 34,-3-3 0 60-34,-3 0 0-61 35,-1-4-8 61-35,-10-17 8-40 27,-8-8 0 40-27,-1-6 0-63-146,1-1-8 63 146,4 3 8-58-120,4 3 0 58 120,6 5 0-56-106,1 3 0 56 106,5 3 0-53-93,3 4 0 53 93,0 5 0-31-87,4-1 0 31 87,2 4 8-30-73,0-2-16 30 73,0 3 16-28-59,2-1-8 28 59,-1 1 8-27-60,1 2-8 27 60,0 2 0-26-47,0 1 8 26 47,0 0 0-26-46,-1 2-8 26 46,-1 0 8-4-40,2-1 0 4 40,-2 3 0-25-33,2-1-8 25 33,-2 2 8-2-27,2 0 0 2 27,-1 2 0-3-26,5 1 0 3 26,0 4 0-23-20,1-1 0 23 20,1 5 0-23-20,-1 1-8 23 20,1 2 16-1-13,-3 2 0 1 13,1 0 0-2-13,-1-1-8 2 13,-1 1 8-263 76,0-2 0 263-76,-2 2 0-224 63,-2-1-8 224-63,1-1 8-173 222,-1 1 0 173-222,-2 1 0-168 28,-2 2-8 168-28,2 0 8-146 21,-2 1 0 146-21,1 0 0-148 21,-1 1 0 148-21,0-1 0-126 14,0-1 0 126-14,2-4 0-106 20,0-1 0 106-20,0-3 0-84 14,0-1 0 84-14,0-4 0-85 14,0 0-8 85-14,0-2 8-63 7,0-1 0 63-7,0-2 0-64 7,0 0-8 64-7,0 0 8-64 6,0 0 0 64-6,0-5 0-64 7,-4-6-8 64-7,2-7 0-21 7,-2-3 0 21-7,-3-10 8-21 7,-1-6-16 21-7,2-3 16-21 6,1 1-8 21-6,1 4 8-21 7,2 4-8 21-7,0 4 0-22 7,2 1 0 22-7,0 4 8-21 6,2-1-8 21-6,0 2 8-21 7,2 2-8 21-7,0 1 8-22 7,-1 2-8 22-7,3 3 8 0 0,0 3-16 0 0,-1 2 16 0 0,-1 4-8 0 0,0 0 8 0 0,0 3-8 0 0,0-1 8 0 0,-1 2-8 0 0,-1 0 8 0 0,0 2 0 0 0,4 1 0-20 167,5 7-8 20-167,3 2 8 1 147,1 6 0-1-147,2 10 0-21 128,4 4-8 21-128,-4 3 8-21 113,-2-1 0 21-113,-1-5 0 267 188,-7-5-8-267-188,-3-3 8 226 160,-2-3 0-226-160,-2-2 0 228 639,0 0 0-228-639,0 0 0 216 566,0 0 0-216-566,0 4 0 201 493,0 1 0-201-493,0 0 0 183 433,0 0 0-183-433,0-2 0 187 379,0-1 0-187-379,0-4 0 489 411,0-3 0-489-411,0-1 0 481 364,0-5 0-481-364,0-2 0 412 316,0-1 0-412-316,-2-2 0 364 276,2 0 0-364-276,-2-2 0 301 77,0 0 0-301-77,-5-7 8 269 58,-7-9-8-269-58,-3-8 0 241 50,-4-1 0-241-50,-2-7 8 422-386,1-1-8-422 386,-1-1 8 335-337,0 4-8-335 337,6 3 8 282-295,2 5-8-282 295,3 1 8 203-422,3 4-8-203 422,-1 0 8 184-375,4 2 8-184 375,1 1 0 141-332,3 2-8-141 332,0-1 8 127-283,2 4-8-127 283,0 0 0-228-327,2 0 8 228 327,0 2 0-182-280,2 3 0 182 280,-3 0 0-169-252,1 2 0 169 252,0 1 8-131-220,2 2-16 131 220,-2-1 8-122-193,0 2-8 122 193,2 0 8-111-165,-1 0 8 111 165,1 2-8-83-147,2 1 0 83 147,2 2 16-54-126,1 4-24 54 126,1 3 8-70-106,-1 0 0 70 106,1 3 0-46-100,-1 3 0 46 100,-1-1 0-43-86,-3 1 0 43 86,-1-2 0-39-73,0 2-8 39 73,-2-4 16-35-60,-2-1-16 35 60,0-1 8-36-59,0-3-8 36 59,0-1 8-32-46,0-1-8 32 46,0-2 16-32-47,-2-2-16 32 47,2 0 0-9-40,0 0 0 9 40,0-1 8-28-32,0-1-8 28 32,-2 1 8-6-27,2 0-8 6 27,-2-1 8-6-27,-2-2-8 6 27,-1-1 0-26-19,-1-3 0 26 19,-9-9 0-25-20,-8-10-8 25 20,-2-10 16-3-13,2-3-8 3 13,3-4 0-3-13,2 4-8 3 13,7 5 8-3-14,2 3 0 3 14,5 8 0-3-13,0 5-8 3 13,4 6 8-3-13,2 4-8 3 13,0 1 8-3-14,0 2-8 3 14,0 1 16-36-173,-1 1-16 36 173,3-1 8-53-153,0-1-8 53 153,2 1 0-27-133,1 1 0 27 133,3-1 8-24-119,3 2-8 24 119,4 2 0-21-107,2-1 0 21 107,2 4 8 16 80,0 2-8-16-80,-2 1 0 13 67,0 0 0-13-67,-4 0 8-9 60,-3 1-8 9-60,-5 1 0 11 53,1-2 0-11-53,-6 0 8-247 134,0 0-8 247-134,-2-1 0 47 25,-2 1 0-47-25,-4-2 0 47 26,0 2 0-47-26,-3 2 0 25 19,-2-2 0-25-19,-5 0 0 25 20,1 0 0-25-20,-4-3 0 25 19,0 0 0-25-19,-2-4 0-213 106,0-1 0 213-106,0-1 0-218 92,0-4 0 218-92,2-2 0-179 78,-1 1-56 179-78,-1 0 16-160 70,-2-3-16 160-70,-2 0 8 124-29,-2 1 16-124 29,-1-2-8 104-23,-1 2 8-104 23,1-2 0 103-22,-1 1-32-103 22,3 1 0 84-15,3 1 0-84 15,4 2 0 60-22,6 1 16-60 22,1 2 8 40-14,7 0-8-40 14,1 1 8 40-15,2 1-24-40 15,2-2 8 9-174,0 2-8-9 174,4 2 8 12-161,-1-2 16-12 161,5 1 0 17-134,2-1 0-17 134,14 4 0 19-121,14 0 0-19 121,6 1 0 32 60,2 0 0-32-60,-8 0 0 32 59,-6 1 8-32-59,-7-2 0 30 46,-6 0 0-30-46,-4 0 0 30 46,-6-3 0-30-46,-3 1-8 27 33,0-1 8-27-33,-4-1-8 28 32,0 2 8-28-32,0-2 8 5 27,-2 0-8-5-27,1 0 8-7-140,-1 0-16 7 140,0 0 16 8 40,0 0-16-8-40,-1 0 16 8 40,-1 0 0-8-40,-2 0-8 28 32,-4 0 8-28-32,-5-2 8 5 27,-8 2-16-5-27,-6-1 16 6 27,-3-1 0-6-27,-2 1 0-30-147,-1-3-8 30 147,5 3 8-4-127,1-1 0 4 127,8 1 0-21-106,6-1-8 21 106,3 0 8-19-93,5 2 0 19 93,3 0-20511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63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430 212 12360 231444 77293,'0'0'0'0'0,"0"0"0"0"0,0 0 0 0 0,0 0 104 0 0,0 0 16 0 0,0 0-8 0 0,0 0 8 0 0,2 0-56 0 0,1 2 8 339-92,3-2 0-339 92,-2 1 0 307-85,2 1 176-307 85,1 0 8 249-70,1 1-8-249 70,1-2 16 218-62,5 1-160-218 62,1 1 16 190-55,4 2-16-190 55,-2-2 16 161-47,2 0 48-161 47,-4 1 0 133-39,-2-1 8-133 39,-3 0-8 133-39,-4 0-80-133 39,-3-1 0 32-203,-1-2 8-32 203,-5 2-8-185-522,-3-2-32 185 522,-6 0 0-134-453,-3-2 0 134 453,-8-1 8 148 113,-7-4-24-148-113,-4-1 0 143 99,-4-1 0-143-99,0-1 0 112 93,2-1-8-112-93,0-2 0-195 173,3 1-8 195-173,-1 1 16 123 59,2-2-24-123-59,-1 4 16 116 44,3-1-8-116-44,1 0 0 116 44,5 1 0-116-44,1 1-8 84 39,6 0 0-84-39,5 3 8 85 39,5 0 0-85-39,1 2-8 76 25,4-1 0-76-25,6 4 0 76 25,4 0 0-76-25,5 0 0 43 19,4 2-8-43-19,8 1 7 43 19,3 2-7-43-19,5 0 0 43 20,-1 1 0-43-20,2 1 16-264 114,0-1-16 264-114,-1 2 8 60-2,-1 0-8-60 2,-2 0 8 60-2,3 0 0-60 2,-3 1-8-254-506,0-3 0 254 506,-3-1 8 189-368,-2 0-8-189 368,-4-2 0 149-326,-6 0 0-149 326,-2 0 16 137-290,-5-1-16-137 290,-4 0 0 102-246,-2-1 0-102 246,-4 1 0-276-293,-2-1 24 276 293,-2 1 0-243-252,0-2-8 243 252,-5 2 16 155-152,-8-2-24-155 152,-4-4 8-237-203,-5 3 8 237 203,-3-4-8-18 166,1 0 8 18-166,-1 0 0 83 307,5-1-8-83-307,-1-1 16 65 267,4 1-24-65-267,-1-2 16 52 240,-1 0-8-52-240,-2 0 0 61 205,1-2 8-61-205,-3 0 0 48 178,1-1 8-48-178,-1 0-8 41 165,1 0-8-41-165,3-1 8 25 138,2 3-8-25-138,4-1 8 18 124,4 2-8-18-124,5 1 0 34 103,3 3 8-34-103,3-1-8 26 89,4 3-8-26-89,2-1 8 51 82,2 3-8-51-82,3-2 8 19 76,9 2-8-19-76,3 0 8 9 62,7 2-8-9-62,5-2 0 35 54,3 2-8-35-54,2-2 8 2 49,-2 1 8-2-49,0 2-8-300 144,-1 1-8 300-144,-5 0 8-255 127,3 1-8 255-127,-3 0 16 68 12,1 0-16-68-12,-1 0 0 68 11,1 1 0-68-11,-3-1 8 69 12,-3 0-8-69-12,0 0 8 34 5,-6 0-8-34-5,-2-1 8 35 6,-5 1-8-35-6,-3 0 0-180-335,-5 0 0 180 335,0-2 0-217-464,-4 0 8 217 464,-2 2-8-196-401,-1-2 0 196 401,-3 1 0-165-361,-3-1-8 165 361,-6-2 8-129-306,-2 1 0 129 306,-2 0 0 148 236,-4-4 16-148-236,0 2-8 138 209,2-2 0-138-209,3-1 8 127 182,-1-2 0-127-182,0 1-8 115 155,4-3 0-115-155,-1 2 0 78 136,1-1 16-78-136,2-1-8 71 122,0 3 0-71-122,2-3 8 64 109,-3 1-16-64-109,1-1 8 57 95,2 2 0-57-95,2-1 0 50 82,-1 1-8-50-82,5 0 16 42 67,1 2-16-42-67,4 0 8 67 61,2-2 0-67-61,2 2-8 34 54,2 0 0-34-54,1-1 0 60 46,7 0 0-60-46,5-1 8 26 41,4 1-8-26-41,3 1 0 26 41,3 2-8-26-41,2-1 16 18 27,3 2-8-18-27,0 2 0-88-136,4-1-8 88 136,0 1 8-186-299,1 1 0 186 299,-5 2 0-154-258,0 0-8 154 258,-5 0 0-224-393,-4 1 0 224 393,-6-1 8-184-339,-6 1-16 184 339,-3-1 16-154-298,-3 0-8 154 298,-5 0 0-106-265,-1 0-8 106 265,-3 1 8-111-229,-2-1 0 111 229,-3 1 0-96-203,-5 1-8 96 203,-5-1 0-81-175,-4 1 0 81 175,-3-1 8-67-148,-1-1-8 67 148,-1 0 0-60-135,-1-2 0 60 135,1-1 8 97 215,1-2-8-97-215,2 0 0 168 365,4-2 0-168-365,4-1 16 150 310,0 0-16-150-310,4-2 0 136 271,1 0 0-136-271,3 0 8 126 244,-2-1-8-126-244,3-1 0-167 310,-2 1 0 167-310,3-2 8-164 276,1 1-8 164-276,0 1 0 161 139,1-1 0-161-139,1 3 8 123 121,2-1-8-123-121,4 0 0 119 106,0 2 0-119-106,2-2 0-212 195,3 2 0 212-195,3-2 0 129 72,3 0 0-129-72,2 0 0 123 58,4 2 0-123-58,2 0 8 91 53,2 1-8-91-53,4 2 8 116 44,-1 0-8-116-44,3 2 8-214-464,1-1-8 214 464,-3 2 8-170-410,-1 1 16 170 410,-3 1 0-163-360,-2-1-8 163 360,-4 1 16-105-314,-3 0-16 105 314,-3 0 0-110-278,-2 0 0 110 278,-3 1 8-87-238,-4 1 16 87 238,0-1 8-72-210,-4 0-8 72 210,0 1 8-58-184,-4-1-24 58 184,1 2 16-44-156,-1 0-8 44 156,-2 1 8-38-142,-3-1-8 38 142,0 1 16-52-121,-1 1 0 52 121,1-2-8-46-108,-2 2-8 46 108,-1-2 0-40-94,-1-2-8 40 94,0 1 16-34-81,1-3-16 34 81,-1 1 16-27-67,0-3-16 27 67,0-1 16 188 444,-2-1-24-188-444,2 0 8 174 391,-1-3 8-174-391,1 0-8 158 338,2 0-8-158-338,0-2 0 144 297,-1 0 8-144-297,1-1 0-172 358,1-2-8 172-358,-1 0 8-145 316,0 0-8 145-316,1-1 0 261 343,3 0-16-261-343,1 1 8 250 303,3 1 0-250-303,3-1 0 239 262,0 3-8-239-262,2 1 8 197 229,2 0 8-197-229,3 1-8 186 202,5 0-8-186-202,3 1 8 175 175,6 2-8-175-175,10 4 8 134 156,9 2-8-134-156,4 2 8 8-35,3 3-8-8 35,1 1 8 43-30,1-1-8-43 30,-3 2 8 16-21,-6 0-8-16 21,-6-2 8 17-22,-5 0-8-17 22,-6 0 0-93-185,-4-1 0 93 185,-4-2 16-106-163,-5-1-16 106 163,-2-3 0-62-144,-2 1 0 62 144,-3 0 8 26 41,-2-2-8-26-41,-1 2 0-52-131,0-2 0 52 131,-6 2 8 34 55,-5 0-8-34-55,-4 3 0 60 46,-6 0 0-60-46,-8 0 8 26 41,-5 0-8-26-41,-4 0 0 26 41,1-1 0-26-41,1-2 0 18 27,1-4 0-18-27,3 1 0 17 27,4-5 0-17-27,3 1 0 126 191,4-3 0-126-191,2 2 0 145 169,0-2 0-145-169,1-1 0 105 149,-3-1 0-105-149,-2-1 0-29-40,-2 0 0 29 40,-1-5 0 7-36,-3 0 0-7 36,3-1 0-19-27,3-1 0 19 27,2 1 0-19-27,8 3 0 19 27,2-1 0 372-567,5 3 0-372 567,5 1 0-397-464,3 3 0 397 464,1 0 0-307-404,3 2 0 307 404,6 1 0-260-350,5 0 0 260 350,6 2 0-160-139,5 2 0 160 139,12 1 0 67 219,8 4 0-67-219,0 1 0-202-317,-1 1 0 202 317,1 3 0-173-276,-2 2 0 173 276,-4-1 0-175-241,0 0 0 175 241,-4 0 8-129-208,-6-2-8 129 208,-3-1 0-112-181,-4 0 0 112 181,-8-2 0-103-168,-2-2 0 103 168,-5 0 0-89-140,-3 1 0 89 140,-1-2 8-82-127,-4-2-8 82 127,0 2 0-47-108,0-2 0 47 108,-4 0 8-41-94,1 4-8 41 94,-5-1 0-62-87,-2 1 0 62 87,-3 2 8-55-73,-6 4-8 55 73,0-2 0-28-67,-2 2 0 28 67,2 0 16-22-54,2-3-16 22 54,2-2 8-23-54,2-3-8 23 54,1 0 8-133 388,3-2-8 133-388,1-2 8-133 340,2-1-8 133-340,-1 0 8-105 299,-3-3 0 105-299,3 2 0-125 258,-5-4 0 125-258,-3-2 8-43 399,-4-2-16 43-399,-4-4 8-83 182,-2-2 0 83-182,-3-1 0-98 154,-4-2 0 98-154,-1 1 0-80 133,3-1 0 80-133,3 2 16-88 120,6 1-16 88-120,4 4 0 155-156,6 0 0-155 156,3 1 0 88-305,3 4 0-88 305,3-1 8 73-271,2 4 0-73 271,2-2 0 59-235,-1 2-8-59 235,3 0 0 46-201,0 1 0-46 201,9-1 8 171 159,8 0-8-171-159,6 1 16-137 231,7 2-8 137-231,8 3 0-100 203,7 5-8 100-203,3 4 16 25-255,1 1-16-25 255,-2 1 8 35-228,-5-1-8-35 228,-4 0 8 24-192,-6 0-8-24 192,-6-4 16 175 172,-9-1-16-175-172,-6-1 0 21-193,-3-1 0-21 193,-3 1 8 149 166,-5-2-8-149-166,0-1 8 145 153,0 0-8-145-153,-2 0 8-161 226,-2 3-8 161-226,0-1 0 73-72,0 1 0-73 72,-4 2 0 131 112,-4 4-8-131-112,-3 2 16 126 99,-3-1-16-126-99,-5 1 8 121 85,-3-1-8-121-85,-3-2 8-70-259,0-4-8 70 259,-3-3 8 103 107,1-2-8-103-107,0-5 8 156 263,1-3-8-156-263,-1-3 8 171 228,1-1-8-171-228,1-3 0 130 195,-2-1 0-130-195,-1-3 8 127 182,-5-3-8-127-182,-1 1 0 114 155,2 1 0-114-155,0 0 8 78 136,3 5-8-78-136,2-1 0-189-388,5 1 0 189 388,3 1 8-158-346,2 1 16 158 346,3 1 0-152-298,5-1-8 152 298,1 2 16-105-265,2 3-16 105 265,5 0 0-110-230,-1 1 0 110 230,2 2 8-94-202,2-1-8 94 202,-1 1 8-80-175,3 0 0 80 175,6 1 0-66-149,7-1-8 66 149,8 1 0-59-135,5 1 8 59 135,12 4-8-25-115,7 3 40 25 115,-1 1-8-19-102,-3 3 8 19 102,-3 1 8-40-94,-4-1-32 40 94,-7-2 16-34-81,-1 3-8 34 81,-1-3 0-28-67,-5 1 0 28 67,1 0 0-22-54,-2-2 8 22 54,0 1-8-22-54,-6 0-8 22 54,0 0 0-16-40,-4 1 0 16 40,-1 0 0-16-40,-5-2 0 16 40,1 1-8-17-41,-4 1 0 17 41,-3 0 16 127 310,-1 1-24-127-310,0 0 8-28-68,-3 0 0 28 68,-3 2 0-1-61,-2 0-8 1 61,-1-2 0-22-54,-4-1 8 22 54,-3 1-8-17-40,-1-3-8 17 40,-4-1 8-16-40,0-2-8 16 40,-1-2 16-156 395,-3-1-16 156-395,0-4 0-107 346,-1-1 0 107-346,1 0 8 237 382,2-2-8-237-382,0-3 8 225 328,2 0-8-225-328,-3-2 0 214 288,-1-1 0-214-288,-2-4 0 180 255,-1 1 0-180-255,-3-4 0 141 223,-1 0-8-141-223,2 2 8-106-314,1-2 8 106 314,8 5-8-110-278,4 1 0 110 278,4 4 0-87-238,7 1 0 87 238,0 2 0-72-210,6 0 0 72 210,0 4 0-58-183,0-1 8 58 183,2 2-8-72-162,2-1 0 72 162,2 1 0-37-142,3-2 0 37 142,14 0 0-53-122,13 1-8 53 122,8-1 8-46-107,2 2 0 46 107,-3 2 0-39-95,-1 1-8 39 95,-4 0 16-34-80,0 4-8 34 80,-4-3 0-6-75,-1 3-8 6 75,-3-1 8-346-137,-1 2 0 346 137,-1 0 0-310-119,1 2-8 310 119,-3 0 0-254-107,-3-1 0 254 107,-2 3 8-220-87,-2 1-8 220 87,-4-2 0-193-82,-3 0 0 193 82,-3-1 8-187-69,-3 1-8 187 69,0-3 0-315 363,-5 2 0 315-363,-1-2 0 50 400,0 0 0-50-400,-3-2 0-287 273,1 2 0 287-273,-6-1 0-280 239,-5 3 0 280-239,-2-2 0 111 291,-4 1 0-111-291,-10-1 0 103 250,-7-1 0-103-250,-4-4 0 267-219,-2-3 0-267 219,0-3 0 279-14,1-5 0-279 14,3 0 0 33 245,3-4 0-33-245,5 1 0 24 219,5 0 0-24-219,0 1 0 238-75,3-1 0-238 75,-3 0 0 211-68,0-2-8-211 68,-1 0 8 187-61,-1 0 0-187 61,4 2 0 162-53,2 3-8-162 53,6 0 8 72-208,2 1 0-72 208,5 4 0 13-357,2 0 0-13 357,5 1 0 6-307,-1 0 0-6 307,4 1 0-5-273,-1 1 0 5 273,5 0 0 10-232,0-2 0-10 232,17 1 0 58-37,11-1-8-58 37,10-1 8 59-36,1 3 0-59 36,3 1 0 37-28,-1 1-8-37 28,-1 3 8 37-29,-2 1 0-37 29,-3 1 0 37-29,-1 1-8-37 29,-3 0 8 42-15,-3 2 0-42 15,-8-2 0 42-15,-3 0 0-42 15,-6-2 0 42-15,-3 2 0-42 15,-5-3 0 21-8,-3 0 0-21 8,-2 0 0 20-7,-3-2 0-20 7,1 0 0 85 153,-2 0 0-85-153,0 2 0 10-34,0-2 0-10 34,-3 5 0-11-27,-3 0 0 11 27,-2 4 0 16-21,-3-1 0-16 21,-4 2 8 15-21,-4 0-8-15 21,-2 0 0-5-14,-4-4 0 5 14,0 1 8-125 414,-1-4 32 125-414,-1-1-8 204 437,2-1 8-204-437,3-3 0-77 476,3 1-8 77-476,1-4-8 224 328,1 1 0-224-328,2-1 16-95 375,-2-1 16 95-375,2-2-8 222 241,0 0 8-222-241,-4-1 0 185 207,-2-2-24-185-207,0-2 8 175 180,0 0-8-175-180,0-1 16 142 161,4 1-16-142-161,2-1 16 162 140,1 0-8-162-140,5 1 8 124 120,3 2-24-124-120,2 2 16-193-401,2 1-16 193 401,0-2 16-130-355,4 2-16 130 355,0 1 8-128-306,0-1-8 128 306,4-2 8 147 236,3 1-8-147-236,5-1 0-98-300,3 1-8 98 300,4 0 16 278-190,3 1-168-278 190,1 1 8 110 265,0 4 0-110-265,1 0 8 100 238,-1 4 40-100-238,2 1 8 87 211,-2-1-16-87-211,1 4 24 8 13,-1 0-56-8-13,1 1 8 188-256,-1 0 8-188 256,-2-1 0-31 42,-2 2 32 31-42,-4-2 8-192-303,-4 0-8 192 303,-1 0 8 190-194,-5-3-32-190 194,-1 1 0 149-165,-2-1 8-149 165,-2 0 0-246-217,-2 0 24 246 217,-2 0 8-175-192,-2 0-8 175 192,-4 1 16-158-166,-1 2-16 158 166,-6 2 0 101 361,-4-2 0-101-361,-4 1 8 108 312,-4-2 16-108-312,-1-1-8 91 273,-1-2 8-91-273,1-1 0 79 245,3-5 16-79-245,-2 1-8 90 211,5-3 8-90-211,-3-1 0 78 184,-2-3-8-78-184,1 0 16 39 165,-3-3 0-39-165,4 0-8 57 143,1-4 8-57-143,1 1 0 49 130,4-1 0-49-130,2-1 8 34 103,5 0-24 25-8,5 0 16-59-95,5 1 8 51 82,4 1 0-51-82,3 3 0 19 76,5 1 0-19-76,5 2 8 9 62,6 0-16-9-62,6 1 16 35 54,1 1-8-35-54,5 3 8 2 49,3 0-8-2-49,2 1 8 26 41,0 4-8-26-41,-4-1 8 27 40,0 1-8-27-40,-3 3 8-301-475,-7-2-20671 301 475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81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402 273 11352 213192 68780,'0'0'0'-186'-96,"0"0"0"186"96,0 0 0-170-89,0 0 136 170 89,0 0 0-334-178,0 0 0 334 178,0 0-8-285-154,0 0-56 285 154,0 0 8-252-139,0 0 8 252 139,0 0-8 59-171,0 0 136-59 171,2 4 8 50-158,2-1 0-50 158,2 2 0-225-75,3-1-128 225 75,2 3 16-209-68,5 1-8 209 68,-1 0 8-179-51,-2 0-48 179 51,1 0 24-143-48,-1 0-8 143 48,-2 0 0-142-49,-3-1-40 142 49,-1-1 16 337 7,-3-1 0-337-7,0-2 0 279 6,-2 0-56-279-6,-2-1 0 244 3,0 0 0-244-3,0-2 0 500-55,-4 0 0-500 55,2 0 0 420-50,-2-2 0-420 50,-3-1 0 362-49,-5-2-16-362 49,-3-3 8 318-41,-6-2 0-318 41,0-3 0 296-36,-1 2 0-296 36,-3-3 0 59-129,2 1 0-59 129,0-2 8 53-116,0 1-8-53 116,2-1 8 239-1,1-1-8-239 1,1 0 8 204-4,1 1-16-204 4,3 3 16 184 1,2-1 0-184-1,3 3 0 345 99,1 0-8-345-99,5 4 8 317 83,0-1-8-317-83,4 4 8 268 72,2 3-8-268-72,0 0 8 217 61,0 0 0-217-61,4 3 0 203 53,1 2-8-203-53,5 2 8 188 45,5 2-8-188-45,2 4 8 213-126,4 0-8-213 126,3 2 8 186-108,5-1-8-186 108,-1 1 8 106 66,1-2-16-106-66,-3-2 16 300 157,-1 0-8-300-157,-1 0 8 254 134,-3 1-8-254-134,-2-1 8 29 28,-2 0 0-29-28,-2 0 0 12 21,0 1-8-12-21,-3-1 8 12 20,1-1 0-12-20,-4-1 0 32 15,-1 3-8-32-15,-3-3 8 279-51,-1 1 0-279 51,0 0 0 241-54,-4-1 0-241 54,-2 1 0 199-43,-2-4 0-199 43,0 1 0 178-37,-2-1 0-178 37,-2-2 0 158-32,3-3 0-158 32,-3 1 0 336 62,-2-2 8-336-62,-1 0 0 302 59,-3-3 0-302-59,-3-2 0 269 44,-2-5 8-269-44,-2-1-8 233 42,0-2 0-233-42,-4-3 0 217 35,0 0 8-217-35,-1-2 16 216-137,-3 0-8-216 137,0 0 0 192-118,-3 1-8-192 118,1-1 8 167-100,-1-3-8-167 100,0-1 8 127-88,-1-1 8-127 88,3-1 0 124-74,-1 1 0-124 74,4 1 0 93 94,5-1-16-93-94,-1 2 16 60 81,3 3-8-60-81,3 2 0 62 68,2 2 24-62-68,2 3 0 45 60,3 1-8-45-60,2 3 8 45 61,2 3-24-45-61,1 0 16 48 47,1 3-8-48-47,2 1 8 30 40,0 0 0-30-40,2 0 16 31 41,1 1 0-31-41,3 1-8 13 33,7 4-8-13-33,6 6-8 33 27,6 1 8-33-27,2 4 8 41-137,3 1 32-41 137,1 1 0 39-124,3 1 0-39 124,0-1 8 36-110,2 0-32-36 110,-2 1 0 34-98,1-4-8-34 98,-1 0 8 5 86,-4-2 96-5-86,-3 1 8 7 72,-2-1-8-7-72,-6 1 16-11 66,0-1-88 11-66,-4 3 8 10 59,-2-5-8-10-59,-1 3 7 11 46,-3-2 57-11-46,-1 0 8-6 40,-3-2 0 6-40,-1 0 0-7 39,-2-1-72 7-39,-2 0 8 14 33,-2-2-8-14-33,2-3 8 21-131,-4 1 40-21 131,2-1-8 18-118,-1-2 8-18 118,-1-1 0 16-104,0-1-56-16 104,0 1 0 14-92,0-1 0-14 92,1 1 8 12-78,-3 0 8-12 78,0-2 8 10-65,2 1 8-10 65,-1-1-8 10-66,1-1-40-10 66,-2-1 8 7-52,1 0-8-7 52,-1-1 8 25-45,0-2 0-25 45,-3-3 0 6-39,-1-1 0-6 39,-1-3 0 6-39,-4 0-24-6 39,-1-5 8 4-26,-1 3 0-4 26,0-2-8 3-26,-4 0 8-3 26,2 0 8 27-183,0 1-8-27 183,-2-1 8 285-403,2 1-16-285 403,0-1-8 38-435,0 3 0-38 435,2-1 16 30-381,2 1 8-30 381,3 2 0 22-329,3 1-8-22 329,1 2 8 209-208,5 2-16-209 208,-1 1-8-21-265,4 2 0 21 265,0 1 16-8-231,0 0 0 8 231,2 2 0-10-206,0 0 0 10 206,3 2 8-14-179,5 3-24 14 179,7 1 8-16-154,6 4-8 16 154,3 3 8-1-135,1-2-16 1 135,3 2 16 196-33,1 0-8-196 33,-1 0 8-86 362,1 0-24 86-362,-3 1 8-66 319,1 1 8 66-319,-5 1-8-64 281,3 0-8 64-281,-4-2 16-61 244,0 2-16 61-244,-1 1 8 151 307,-3 0-8-151-307,0 1 8 141 262,-1 0-8-141-262,-5-1 0 130 229,-4 0-8-130-229,1-3 8 102 366,-4 1 8-102-366,-3-1-8 91 320,-3-3-8-91-320,0 1 8 61 281,-2-3-8-61-281,-1-1 16 66 243,-5-3-16-66-243,0-2 0 70 217,1-1 0-70-217,-5-2 8 36 191,-3-2-8-36-191,-2-4 8 74 1,-4-2-8-74-1,-2-2 8 36 0,-1-3-16-36 0,-1-3 8 37 1,0-3 0-37-1,-3-4 0 37 1,-3-1-8-37-1,-1-2 8 37 0,-4 1-8-37 0,-2-1 16 36 1,-2-2-16-36-1,0 3 8 5 164,0-3-8-5-164,4 1 8 25 144,0-2-8-25-144,4 3 8 8 125,1 0-8-8-125,4 2 8 23-59,5 3-8-23 59,5 2 0 23-45,1 4 0-23 45,5 4 8 3-40,5 1-8-3 40,2 6 0 21-32,3 0 0-21 32,2 3 8 22-33,5 2-8-22 33,4 3 0 2-26,3 0 0-2 26,4 5 0 2-26,8 3 0-2 26,3 5 0 20-19,8 2 0-20 19,2 3 0-213-108,4 1 0 213 108,2-2 0 37 0,0 1 0-37 0,1-2 0 19-6,-3 1 0-19 6,-4-2 0 19-6,-2 0 0-19 6,-5-1 0 19-7,-5 0-8-19 7,-1 0 8 19-6,-6-1 0-19 6,-4-1 0 19-6,-1 1-8-19 6,-7-1 8 19-6,-1-2 0-19 6,-4 1 0 0 0,0-2-8 0 0,-4-2 8 0 0,-2 0 0 0 0,-2-1 0 0 0,-1-2-8 0 0,-1-2 8 0 0,0-1 0 0 0,1-2 0 0 0,-5-1-8 0 0,3 0 0 0 0,-2-4-8 0 0,-1 0 8 5 164,-3-1 0-5-164,0-2 0 20-20,-2-1 0-20 20,-4-2 8 20-19,-2-4-8-20 19,-2 0 0 1-13,-1-5 0-1 13,-5-2-8 1-13,-1-2 8-1 13,-1 0 0-213-95,-1-1 0 213 95,0-1 0 36 0,2 1 0-36 0,1 1 0 37 1,3 0 0-37-1,-1 0-8 37 0,5 0 8-37 0,-1 1 0-194-88,4 3 0 194 88,2 2 0-158-74,4 2 0 158 74,3 4 0-158-62,5 1 0 158 62,1 3-8-140-55,6 2 8 140 55,0-1 0-122-48,2 3 0 122 48,6-1 0 104 41,1 4-8-104-41,6-1 8 89 198,6 3 0-89-198,2 0-8 73 178,4 4 8-73-178,-1 4 0 75-11,3 1 0-75 11,1 3 0-138-95,1 1-56 138 95,1 1 0-119-87,0-2 0 119 87,-1 0 16-119-75,1 1 0 119 75,-4-1 0-102-67,1 0 8 102 67,-2 0 0-104 109,-5 0-8 104-109,-3 2 0-85 90,-3-2-8 85-90,-3 2 16-66 83,-5-1 0 66-83,-3 1 8-65 71,-3-2-8 65-71,-2-1 8-63 58,-4 1-8 63-58,-1-2-32-64 57,-3 1 40 19-5,-1-2 0 45-52,-3-2 8-42 38,-1-3 0 42-38,-2-2-8-43 39,-1-1 8 43-39,-1-3 8-24 32,0-2-16 24-32,-2-2 16-23 32,0-1 0 23-32,-2-3 0 2-138,0-4-8-2 138,-2 0 8-1-125,1-3 0 1 125,1-1 8 184 143,0-4-16-184-143,0-3 16 170 122,2-1-8-170-122,2-1 8 154 115,0 0 0-154-115,1 3 0 139 95,3 0 0-139-95,0 2-8 122 88,3 2 8-122-88,3 3 0 86 74,1 1 0-86-74,2 0 0 88 61,2 3 0-88-61,4-1 0 89 61,0 4 0-89-61,2-3-8 71 54,2 5 8-71-54,-1-1 8 36 205,3 0-8-36-205,0 2 0 39 179,1 1 0-39-179,2 1 8 23 160,1 2-8-23-160,3 2 0 41-26,2 2 0-41 26,0 3 8 42-26,0 2-16-42 26,2 0 8 58-184,0-1 0-58 184,-1 4 8 53-158,-1-2-8-53 158,2 2 0-205-63,-2 2 0 205 63,-2-2 8-187-55,-2 3-8 187 55,-1-2 0-128-214,-3 2 0 128 214,-1 2 8-130-187,-2 0-16 130 187,-3-2 8-93-159,-1 0 0 93 159,-2 0 8-77-140,-2-1-8 77 140,-1-2 0-77-126,-1-1 0 77 126,-2 0 8-57-271,-2-1-8 57 271,1-3 8-271-163,-3 0-8 271 163,1-3 8-188-463,-1-2-16 188 463,3 0 16-154-408,-1-3-8 154 408,-3-1 8-140-362,-1-4-8 140 362,-1-1 8-158 15,-2-4-8 158-15,0 0 8 55 92,-1-3-8-55-92,1-1 8 40 86,4-1-8-40-86,-1-4 8 41 73,1 0-8-41-73,1-2 0 19 229,1 0-8-19-229,1 0 16 22 202,3-2-8 12-188,-1 1 0-34-14,2 1 8 33 14,4 1-8-33-14,0 4 0 17 7,4 2 0-17-7,0 1 8 10 171,1 2-8-10-171,3 3 0 38-12,0 0-8-38 12,-1 1 16 19-6,-1 1-8-19 6,2 2 0 19-6,-1 1 0-19 6,1 2 0 19-6,-3 1 0-19 6,3 0 0 24-170,-2 1 0-24 170,-1 2 8 39-149,1 2-16-39 149,0 0 8 18-129,-2 0 0-18 129,1 3 8 17-117,1 0-8-17 117,-2 0 0 57-427,0 2 0-57 427,-2-1 8-144-458,-1 3-8 144 458,-2-1 0-136-237,-1 2-8 136 237,-2 0 16-383 189,-4 1-8 383-189,-1 1 0-286-321,1 2 0 286 321,-1 1 8-320 202,-1 0-8 320-202,-1 0 8-286 177,3-2 0 286-177,1 1 0-95 405,-3-2-8 95-405,2 1 8-38 194,1-3 0 38-194,-3 0 0-68 336,3-2 0 68-336,-1 0 0 153 379,2-3 0-153-379,1 1 0 113 332,-1-5 0-113-332,0 1 0 124 293,2-3 0-124-293,1-1 0 97 253,-3-1 0-97-253,2 0 0 86 220,-2-1 0-86-220,1-2 0 74 200,-3-5 0-74-200,1-4 0 79 175,-1-4 0-79-175,0-2 0 66 153,5-1 0-66-153,-1-2 0 51 134,4 0 0-51-134,0 0 0 36 114,4 2 0-36-114,1 0 0 89-64,1 1 0-89 64,3 3 0 37 114,1 2 0-37-114,-1 2 0 21 93,1 2 0-21-93,-1-1 0 53-78,3 2 0-53 78,-3 3 0 53-78,1-1 0-53 78,-1 2 0 50-64,1 1 0-50 64,-2 1 0 48-52,-1 1 0-48 52,1-1 0 27-45,-1 4 0-27 45,-1-2 0 27-46,-2 1 0-27 46,2 1 0 54-203,-3 0 88-54 203,1 1 8 48-177,0 0 8-48 177,-2 0-8 43-150,-2 2-40-43 150,2 0 8 41-137,-2 0 0-41 137,0 1-8 18-118,0 2 32-18 118,-2 4-8 9 60,0 1 0-9-60,-2 1 0-8 52,-2 1-24 8-52,1-1-8 11 46,-1 2 8-11-46,0 0 0-6 40,1 2-8 6-40,-1 0 16-31 196,0-2-8 31-196,2 0 8-10 178,-1 0-32 10-178,3-3 16-26 158,-2 0-8 26-158,2-2 0-22 131,0-3-8 22-131,2 0 0-20 118,0-3 0 20-118,-2 0 8-17 106,2-2-16 17-106,2-1 8-16 92,-2-1-8 16-92,0-1 0-14 79,0 2-8 14-79,0-2-8-11 66,0 0 0 11-66,0-2 8-12 66,-2 2-8 12-66,0-3 0-9 53,1-2 0 9-53,-9-11 16 11 47,-1-10-24-11-47,-3-6 8-7 39,-1-2-8 7-39,4 0 8-7 40,-1 2-8 7-40,7 5 8-5 26,-1 3-8 5-26,4 3 8-4 27,2 3-8 4-27,2 5 0-5 26,2 0 0 5-26,1 2 0-5 26,3-2 0 5-26,1 2 0-2 14,3 0 0 2-14,-1 1 0-3 13,1 0 0 3-13,1 2 0-2 13,0 2 0 2-13,3 2 0 270-66,1 1 0-270 66,2 2 0 254-226,2 2 0-254 226,1 2 0-41-114,5 4 0 41 114,0 1 0-43-100,1 0 0 43 100,3 2 0-24-93,-1 1 0 24 93,0-1 0-26-80,-3 1 0 26 80,-4 0 0-29-67,-2-1 0 29 67,-4 1 0-9-60,-4 0 0 9 60,0-1 0-30-53,-3 1 0 30 53,-1 2 0-12-47,-1 0 0 12 47,0 2 0-14-33,-3 1 0 14 33,-1 1 0-14-33,0 0 0 14 33,-2 0 0-13-34,0-1 0 13 34,-2-3 0 4-26,-2 0 0-4 26,0-2 0-16-20,0-2 0 16 20,-2-1 0-16-20,0-4 0 16 20,1 1 8-16-21,1-3-8 16 21,-2-1 0 2-13,0-1 0-2 13,-2-1 8 3-13,-1-4-8-3 13,-5-5 0 2-13,1-3 0-2 13,-12-7 16 2-13,-1-9-16-2 13,-3-2 0 27-171,2 0 0-27 171,0 2 8 5-151,6 4-8-5 151,2 2 0 20-131,6 2 0-20 131,1 2 8 18-118,5 1-8-18 118,1 0 0-140-515,2 2 0 140 515,2 3 8 97-527,2 2-8-97 527,0 3 0 83-459,2 0 0-83 459,-1 1 8 71-394,1 3-8-71 394,2-1 0 64-355,0 0 0-64 355,-1 2 8 55-301,3-1-8-55 301,-2 3 8-159-192,3 1-8 159 192,1 0 8 24 78,3 3-8-24-78,4 2 0-160-179,0 1 0 160 179,0 2 8 54 92,2 4-8-54-92,0 1 0 18 239,0-1 0-18-239,-2 3 16 22 214,1-2-16-22-214,-3 1 0 31 27,0 1 0-31-27,-4-2 8 9 181,1 0-8-9-181,-1 0 0-198 79,-3-2 0 198-79,-1 2 8-180 59,-3-2-8 180-59,2 2 0-163 53,-2 0 0 163-53,-2 0 8-145 47,1 1-8 145-47,1 1 0-127 41,-2-1 0 127-41,0 1 8-109 35,0-1-8 109-35,-2-1 0-92 30,0-2 0 92-30,0-3 8-73 23,-2 0-8 73-23,2-3 0-73 23,0-2 0 73-23,0-1 8-56 18,0 0-8 56-18,0-1 0-55 17,0-1 0 55-17,0 0 8-55 18,-2 0-8 55-18,2 0 0-37 11,-2-1 0 37-11,-2-7 0-37 12,-3-10 0 37-12,-3-6 0 72-472,-1-5 0-72 472,-6-8 0-31 70,2-2 0 31-70,1 0 0-46 64,3 2 0 46-64,1 5 0 163 142,5 5 0-163-142,1 4 0 234-354,0 4 0-234 354,2 1 0 204-310,2 2 0-204 310,0 0 0-51-202,0 3 0 51 202,0 0 0-39-169,2 2 0 39 169,-2 3 0 185-232,2 0 0-185 232,0 3 0 161-200,0 0 0-161 200,-2 2 0 138-168,2 1 0-138 168,-2 1 0 117-150,2 1 0-117 150,-2-2 0 98-131,1 2 0-98 131,-1 0 0 96-119,2 0 0-96 119,0 2 0-124-29,0-1 0 124 29,4 4 16-109-23,1 6-16 109 23,3 5 0-109-23,1 2 0 109 23,1 5 8 43 385,-1 1-8-43-385,-1 2 8 51 336,-1-1-8-51-336,-3 1 8 57 297,2-3-8-57-297,-5-2 8 30 259,3-2-8-30-259,-2-1 8 35 233,-2-1-8-35-233,2 0 8 22 201,-3 0 0-22-201,1-1 8 26 176,0 2-16-26-176,0 0 8 30 150,0 0 0-30-150,0-1 0 33 137,0-1 0-33-137,0-3 0-6 285,-2 0 0 6-285,0-3 16-1 248,0-4-16 1-248,0-2 0-14 214,0-1 0 14-214,0-2 8-10 189,0-1-8 10-189,0 2 16-7 164,0-4-16 7-164,-2-1 8 15 144,-2-7-8-15-144,-2-4 0-1 124,1-5 0 1-124,-9-12 16 1 112,1-6-16-1-112,-4-5 0 4 98,4 2 0-4-98,-3 1 0 5 86,5 4 0-5-86,0 2 0 14-92,3 4 0-14 92,2 5 0 12-78,2 5-8-12 78,1 3 16 10-65,3 1-8-10 65,-2 4 0-16 104,2 3-8 16-104,0 0 8 29-71,2 3 0-29 71,-2 0 0 10-66,0 2-8-10 66,0 0 8 7-52,2 0-8-7 52,-2 1 8 8-52,0 0-8-8 52,0 1 16 31-208,1-1-16-31 208,-1 1 8 26-183,0 1-8-26 183,0 0 0 17 7,0-2 0-17-7,0 4 8 0 0,2-2-8 0 0,2 3 0 22-156,0 0 0-22 156,4 3 8-4 26,3 4-8 4-26,4 1 0-3 26,2 2 0 3-26,0 0 8-2 13,-1 0-8 2-13,-3-3 0-2 13,-2-1 0 2-13,-1-2 0-2 13,-4-2 0 2-13,-3-2 0-2 13,1-1 0 2-13,-2-2 0-1 13,-2 1 0 1-13,0-1 0-2 13,0-1 0 2-13,-2 1 0-2 13,-4-2 0 2-13,1 0 0-24 170,-5 1 0 24-170,-5-3 0-21 143,-6-2 0 21-143,-4-2 0-19 130,-3 0 0 19-130,-4-2 0-18 118,-5-1 0 18-118,1 1 0 10-66,0 1 0-10 66,0 1 0 8-52,0 1 0-1 0,2 1 0-7 52,1-1 0 6-39,5 2-8-6 39,5 2 8 6-39,4 2 0-6 39,4-3 0 23-32,3 3-8-23 32,5 1 8 3-26,3-2 0-3 26,0 2 0 4-26,4 0-16-4 26,0 0 0 4-26,0 0 0-4 26,0 0 8 2-13,0 0-8-2 13,2 0 8 2-13,0 0 0-2 13,6 2-8 26-183,7-2-8-26 183,6 1 8-221-78,7 1 0 221 78,8 1-8-210 92,6 0 8 210-92,2 1 0-165-83,-2 0 0 165 83,-8 0 8-131-70,-5-1-32 131 70,-7-1 8-114-62,-5 1-8 114 62,-3-2 8-96-56,-1 1 0 96 56,-3 0 8-80-48,-1-1-8 80 48,1 1 8-79-48,-5-2-8 79 48,1 1-8-82-36,-2-1 8 82 36,0 0-8-65-28,-3 0 16 65 28,1 0-8-65-29,0 0 8 65 29,-2 0 0-49-21,0 0-8 49 21,0 0 8-48-22,-2 0 0 48 22,-7-1-8-32-14,-6 1 8 32 14,-6-2 8-33-14,-6-1-16 33 14,-11 1 16-32-15,-4-1-8 32 15,-1 0 0-32-14,3 0 8 32 14,2-1 0-16-7,7 1 0 16 7,5 0-8 79-498,5 1 8-79 498,4 2 8-10 52,3-1 8 10-52,3 1 0-26 44,-1 0 0 26-44,7-2 0-7 39,-1 2 0 7-39,2 0 0-24 31,2 0 0 24-31,0 0 0-37 194,1 0 0 37-194,1 0 8-34 168,0 0-8 34-168,1-1 8-47 148,-1 1-8 47-148,2 0 8-11-33,2-2-8 11 33,6-1 16-221 44,7 0 0 221-44,7-1 8-202 37,7 1 8 202-37,7 0-8 26 125,6 0-8-26-125,-1 3 0 12 105,-3 0 8-12-105,-7 0-8 15 93,-9 1 0-15-93,-5 1 8 18 79,-5-2 8-18-79,-3 1-8 2 72,-5-1-8-2-72,-2 2 8-192-27,-1-2-8 192 27,-1 2 8-175-21,0-2-16 175 21,0 0 16-139-20,0 0-16 139 20,-2 0 8-138-19,2 0-8 138 19,0 0 0-81-181,-2 0 0 81 181,2 0 16 219-389,-2 0-16-219 389,2 0 0 184-344,-2 0 0-184 344,0 0 0-107-64,-2 0 0 107 64,0 1 0-91-56,0-1 0 91 56,-2 2 8-74-49,0-2-16 74 49,-1 2 8-75-49,1-2 0 75 49,-4 0 0-98 125,2 0-8 98-125,1 0 8-56-55,-3 0 0 56 55,2 0 0-40-48,-1 0-8 40 48,-1 0 8-43-34,3-2 8 43 34,-3 2-8-43-35,2-2-8 43 35,1 2 8-28-28,-1 0-8 28 28,2 0 8-27-27,0-1 0 27 27,0 1 0-28-28,2 0 0 28 28,2 0 16-69 140,-1 0-16 69-140,1 0 0-24-40,0 0 0 24 40,1 0 0-48 121,7 0 0 48-121,4 0 0-45 109,3 0 0 45-109,2 1 8-43 96,4 1-8 43-96,2 0 0 2-72,-3 1 0-2 72,1-2 0 17-65,-4 3 0-17 65,-3-1 0-27 103,-3 0 0 27-103,-3 0 8-24 91,-2-1-16 24-91,-5-1 8-21 77,1 1 0 21-77,0-2 0-36 70,-2 2-8 36-70,-2-2 0-17 65,0 0 0 17-65,-1 0 8-14 51,-5 1-8 14-51,-3 1 0-30 45,-5-2 0 30-45,-1 2 8-10 38,-4-2-8 10-38,0-2 0-11 39,-1 0 0 11-39,1-1 8 178 128,0 0-8-178-128,0 0 0-39 11,4-2 0 39-11,0 2 8 23-150,3-1-8-23 150,3 0 0 0-131,1 0 0 0 131,5 3 0 281-345,1-1 0-281 345,0-1 0 62-388,2 1 0-62 388,0 2 0 32-343,2-1 0-32 343,0-1 0-158-391,0 2-21143 158 391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52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543 366 11856 200713 63502,'0'0'0'0'0,"0"0"0"0"0,0 0 0-36 266,0 0 184 36-266,0 0 8-169 390,0 0 0 169-390,0 0-8-159 336,2 0-96 159-336,2 0 16-129 300,1 0-8 129-300,1 1 0-12 378,2 1 168 12-378,-1 0 0-17 325,1 1-8 17-325,-1 0 16-12 284,-1 0-168 12-284,0 0 16 100 373,-2 1-8-100-373,-1-3 8 99 321,-1 1 24-99-321,0 0 8 86 281,0-2 0-86-281,-4 0 0 71 242,0-4-72-71-242,-3 1 0 66 211,-3-2 0-66-211,-3-3 16 48 193,-7-5-56-48-193,-1-1 8 41 162,-1-2 0-41-162,-1-2-8 175 261,0 0-16-175-261,2 1 16 148 232,3-1-8-148-232,1 0 8 143 202,2 0-24-143-202,2 2 16 115 175,1 2-8-115-175,2 1 0 119 152,3 3 0-119-152,3 2-8 100 135,0 2 0-100-135,4 2 0 79 116,0 3-8-79-116,0 1 16 59 98,0 0-8-59-98,1 1 0 73 85,3 3-8-73-85,2 1 0 62 77,1 1 0-62-77,4 4 16 52 67,3-1-16-52-67,3 4 0 41 58,2 2 0-41-58,1 1 8 30 49,-1-2-8-30-49,2-1 8 31 49,-2-2-8-31-49,0 2 0 19 39,2-3-8-19-39,-4 0 8 20 40,0-1-8-20-40,0-1 8 33 28,-4 0-8-33-28,-2-1 8 34 27,-3 1-8-34-27,-1-2 8 22 18,-3 1-8-22-18,0-2 0 23 18,-2 0 0-23-18,-3-1 8 22 19,-1 1-8-22-19,0 0 0 23 18,0 0 0-23-18,-1 0 16 11 9,-1-2-32-11-9,-2 0 16 11 9,0 0 0-11-9,-2-1 0 12 9,1-2-8-12-9,-5 0 8 11 9,1-2 0-11-9,-5-1 0 11 9,-3-2-24-11-9,-2-1 8 12 9,0-2-16-12-9,-4-2 16 11 9,1 0 0-11-9,-3 1 0 11 10,2-2-8-11-10,-2-1 8 0 0,3-1-24 0 0,-1 2 0 0 0,0-3-8 0 0,2 1 16 149 118,0-2-8-149-118,-2-1 16 127 100,2 2 0-127-100,0-1-8 116 90,0 1-16-116-90,2-1 0 106 82,0 2 0-106-82,4 2 8 95 73,2 1 0-95-73,2 2 8-71-55,3 3-8 71 55,2 4 16-59-45,4 1-32 59 45,2 0 16-59-45,2 1-8 59 45,4 3 0-47-37,5 2 16 47 37,5 4-8-35-27,4 1 8 35 27,1 3 8-34-27,2 3-16 34 27,0-3 16-35-27,0 1-16 35 27,0-1 16-23-19,1 1-8 23 19,-1-1 8-23-18,0 1 0 23 18,0-3 0-24-18,2 1 0 24 18,-1 0 8-23-18,1 0-8 23 18,0 0 0-11-9,-3 0 8 11 9,1 0 0-12-9,-4 0 0 12 9,0 0-8-11-9,-3 1 8 11 9,-3-1 0-12-9,-2 0 0 12 9,-1 0 0-11-10,-3-2 0 11 10,-3 0 8-11-9,0-3-8 11 9,-4 0 8-12-9,0-1-16 12 9,-2-2 16 0 0,0 0 0 0 0,0-2 0 0 0,-2-2 0 0 0,-1 1 0 0 0,-3-2 0 0 0,-3 0 0 0 0,-6-3-8 0 0,-2 0 8 0 0,-4-6 0 0 0,0 1 0 0 0,-2-3 0 0 0,1-3 0 0 0,-1-1 0 0 0,2-1 8 0 0,-2-2-8 0 0,4 1-8 0 0,0 0 8 0 0,1 0 8 0 0,-1-1-8 0 0,2 0 0 0 0,-2 2 0 0 0,0 0 8 138 109,2 2-8-138-109,-2-3 8 128 100,2 3-8-128-100,0-1 8 105 82,2 3-8-105-82,2-1 8-47-36,1 3-8 47 36,7 2 8-47-37,-1 3-16 47 37,4 2 16-35-27,2 0-8 35 27,4 3 8-34-27,4 1-8 34 27,5 3 8-35-27,5 0-8 35 27,4 6 8-23-19,5 3-8 23 19,6 1 8-23-18,-1 4 0 23 18,2 1 0-24-18,-1 1-8 24 18,-1-2 8-23-18,2 1 0 23 18,-1 0 0-11-9,1 1 0 11 9,-1-1 0-12-9,-1 0 0 12 9,-1 2 0-11-9,-3 0 0 11 9,-3-3 0-12-9,-2 1 0 12 9,-2-3 0-11-10,-2-1 0 11 10,-6-2 8-11-9,-1-2-8 11 9,-4 0 8-12-9,-3-3-8 12 9,-1-1 8 0 0,-4-1-8 0 0,1-1 8 0 0,-3-2 0 0 0,-4 0 8 0 0,2 1-8 0 0,-5-4 0 0 0,-4 0 0 0 0,-6-4 0 0 0,-2 0 0 0 0,-4-4 0 0 0,-3-4 8 0 0,0-2 8 0 0,-1-4-8 0 0,-1-3 0 0 0,0-3-8 0 0,1-2 16 0 0,3-1-8 0 0,-3-1 0 0 0,1-1 0 0 0,-1 0 8 0 0,-1 2-8 0 0,-2-2 0 0 0,2 0-8 0 0,-1 2 8 0 0,5-1 8 0 0,3 4-8 0 0,4 0-8 0 0,6 5 0 0 0,5 4 0 0 0,5 4 16 0 0,3 3-16 0 0,4 3 0 0 0,3 3 0 0 0,3 5 8 0 0,7 7-8 0 0,6 5 0 0 0,6 4 8 0 0,3 2 0 0 0,4 0-8 0 0,1 1 0 0 0,-3 1 0 0 0,-2-2 0 0 0,-1-2 0 0 0,-4 1 0 0 0,-3-3 8 0 0,-1-1-8 0 0,-2-1-8 0 0,-4-1 8 0 0,-1 1 0 0 0,-3-2 0 0 0,-3-2-8 0 0,-4-1 8 0 0,-2-2-8 0 0,-4 0 8 0 0,-2 0-8 0 0,-2-2 8 0 0,-1 2-8 0 0,-3 0 16 0 0,-3-1-16 0 0,-1 1 0 0 0,1-2 0 0 0,-2 1 8 0 0,0-1-8 0 0,-1-1 0 0 0,1-2 0 0 0,-2 1 8 0 0,2-3-8 0 0,0-1 0 0 0,1 0 0 0 0,-1-1 8 0 0,2-3-8 0 0,-2-2 0 0 0,1-2 0 0 0,1-2 8 0 0,0-3-16 0 0,-1-1 8 0 0,3-1-8 0 0,-2-2 8 0 0,-1-3-8 0 0,3 1 8 0 0,-2-2 0 0 0,1 0 0 0 0,-1-2-32 0 0,0-1 16 0 0,-1 0-8 0 0,3 0 0 0 0,0-2 8 0 0,1 4 0 0 0,4 2 0 0 0,3 3 0 0 0,1 2-16 0 0,2 5 8 0 0,2 4-8 0 0,3 4 16 0 0,3 4-8 0 0,1 3 8 0 0,5 4-8 0 0,1 4 8 0 0,4 3-8 0 0,4 4 0 0 0,1 1 0 0 0,1 1 8 0 0,0 1 0 0 0,0-2-8 0 0,-5-2 8 0 0,1 0 0 0 0,-4-1 0 0 0,-1-2 0 0 0,-5 0 0 0 0,-3 2 8 0 0,-1 0-8 0 0,-3-2 8 0 0,-4 2 0 0 0,-2-2 0 0 0,0 0-16 0 0,-3 0 16 138 109,-1-3-8-138-109,0 0 8 128 100,-3 0-8-128-100,1-2 0 105 82,-1-1 8-105-82,-3-1 0 94 72,-1-1-8-94-72,1 0 8 84 64,1-1 0-84-64,0-1 0 71 54,1-2-8-71-54,1-1 8-83-63,-1-2 0 83 63,4-1 0-72-55,-1 0 0 72 55,1-3 8-59-45,2 2 0 59 45,1-3 0-58-45,-1-2-8 58 45,0 1 8-47-37,0-3 0 47 37,0-5 0-47-36,-1-5-8 47 36,1-4 8-35-27,0-4 0 35 27,2-3 0-35-27,-2-2-8 35 27,1 2 8-23-19,1 2 0 23 19,0 1 0-23-18,-2 0-16 23 18,0 4 16-23-18,0-1 0 23 18,2 1 0-23-18,0 2-8 23 18,2 3 8-12-9,0 1 0 12 9,0 1 0-11-9,2 2 0 11 9,2 4 0-12-9,-2 2 0 12 9,2 4 0-11-9,-2 1 0 11 9,2 1 0-12-9,-1 2 0 12 9,-1 1 0-11-10,0 3 0 11 10,0 1 0-11-9,2 4 0 11 9,0 1 0-12-9,3 5 0 12 9,1 4 0 0 0,1 1 0 0 0,-1 1 0 0 0,0 1 0 0 0,-1-1 0 0 0,-1 1 0 0 0,-2-1 0 0 0,-2 2 0 0 0,1 2 0 0 0,-1 2 0 0 0,2 1 0 0 0,-2 0 0 0 0,-2-2 0 0 0,2 0 0 0 0,-2-2 0 0 0,0-1 0 0 0,-2-5 0 0 0,0 0 0 0 0,-2-4 0 0 0,1-2 0 0 0,-3-4 0 0 0,0 0 0 0 0,0-6 0 0 0,-1-2 0 0 0,-3-1 0 0 0,3-3 0 0 0,-3-3 0 0 0,-1-7-16 0 0,-4-7 0 0 0,-1-5 0 0 0,-3-8 0 0 0,2-4 0 0 0,-2-3 8 0 0,4-2-8 0 0,0 2 8 0 0,2 0-24 0 0,1 4 8 0 0,3 2 0 0 0,-1 2 0 0 0,4 3 8 0 0,1 0 0 0 0,1 5 0 0 0,2 0-8 0 0,2 5 0 0 0,0 1 8 0 0,4 3 0 0 0,2 4-8 0 0,-3 1 8 0 0,3 6 0 0 0,0 2 0 0 0,-2 0-8 0 0,1 4 8 0 0,1 1 8 0 0,2 2 0 0 0,-1 3 0 0 0,3 2 0 0 0,3 4-8 0 0,0 4 8 0 0,2 0 0 0 0,3 1 8 0 0,-1 2 0 0 0,2 0 0 0 0,-2 0 0 0 0,2 0 0 0 0,0-2 0 0 0,0 0 0 0 0,-2 2 0 0 0,0-1 0 0 0,0-1 0 0 0,-2 2 0 0 0,2 0 8 0 0,-1 1-8 0 0,-3 1 0 0 0,0-2 0 0 0,-1 0 8 138 109,1-3-8-138-109,-2-2 0 128 100,-1-3 0-128-100,-1-4 16 105 82,1-1-16-105-82,-4-3 0 94 72,-3-3 0-94-72,-1-2 8-59-45,0-2-8 59 45,0 1 8-58-45,-4-1-8 58 45,2-3 8-47-37,-2-1-8 47 37,-1-2 0-47-36,-1-5 0 47 36,-2-5 8-35-27,0-3-8 35 27,1-3 0 117 91,-1-2 0-117-91,-2-1 8 94 72,3 1-8-94-72,-1 3 0 83 64,0 1 0-83-64,1 1 8 83 63,-1 2-8-83-63,2 1 0 72 54,2 2 0-72-54,2 0 8 60 45,2 0-8-60-45,2 3 0 49 37,2 0 0-49-37,-1 1 16 48 36,3 4-16-48-36,-1 2 0 37 27,1 1 0-37-27,2 5 8 36 27,1 2-8-36-27,2 1 0-121-90,2 2 0 121 90,1 1 8-109-82,1 4-8 109 82,2 0 8-96-72,0 2 0 96 72,4 3 0-83-64,-2-2-8 83 64,1 1 8-71-54,1-1 0 71 54,-2 2 8-59-45,0-4 0 59 45,-2 2 0-47-37,0-2 0 47 37,-4 2 16-46-36,0-2-16 46 36,-3 2 0-35-27,-3 2 0 35 27,-3-2 8-35-27,-2 1 0 35 27,-2 1 16-35-28,0-2-8 35 28,-4-1 0-23-18,-2 1 0 23 18,0-1-8-23-18,0-3 8 23 18,1-2-8-23-18,-3-1 0 23 18,2-3 16-12-9,0-3-16 12 9,0-1 16-11-9,-1-2-24 11 9,-1-6 8-12-9,0 1 8 12 9,-3-4-8-11-9,-3-8-8 11 9,-3-2 16-12-9,-2-4-8 12 9,0 0 0-11-10,0-3 0 11 10,0 2-8-11-9,2-2 0 11 9,-1-4 8-12-9,3 1 0 12 9,0 0-8 0 0,1 1 0 0 0,5 2 0 0 0,1 4 0 0 0,4 2 0-148-118,0 5 0 148 118,4 4 0-123-100,2 4-40 123 100,2 2 8-112-91,-1 3-16 112 91,-1 4 16-100-82,2 2 0 100 82,1 1 0-88-73,-1 1-8 88 73,2 2 8-76-64,5 5-16 76 64,2 3-8-65-55,2 4 8 65 55,0 4 0 87 73,2 2 8-87-73,-1 1 0 76 64,-3 2-8-76-64,-2-2 16 66 55,-1 2-24-66-55,-1-4 8 56 45,-2-1-8-56-45,1-2 16 44 37,-4 1 0-44-37,1-2-8 44 36,-3-2 8-44-36,0 0 8 34 27,0 1-16-34-27,-2 0 8 34 28,-2-3 0-34-28,0-1-8 33 27,0 0 8-33-27,0-5 8 23 18,-2 0-8-23-18,2-3 8 22 19,-2-4 0-22-19,0 1 0 23 18,2-2-8-23-18,-2-2 16 11 9,0-2-8-11-9,-4-4 8 11 9,1-5-8-11-9,-5-5 8 12 9,-1-3-16-12-9,-3-3 16 11 9,1 0 0-11-9,-2-4 0 11 9,0 1 0-11-9,-1-1 0 12 9,3-1 0-12-9,-2-1-8 11 9,2-1 8-11-9,1 2 0 11 10,5 2 0-11-10,-3 3 0-135-110,4 3 0 11 10,5 3 0 124 100,1 7 8-99-82,0 3-24 99 82,1 3 16-89-73,1 2 0 89 73,0 1 0-76-64,0 2 0 76 64,0 2 0-66-55,0-2 0 66 55,2 1 0-54-45,0 4 0 54 45,5 0-8-54-46,1 3 8 54 46,3 2 0 87 73,2 6 0-87-73,0 3 0 76 64,2 4 0-76-64,-1 2 0 65 55,-1 1 0-65-55,-2 0-8 66 55,-1-2 8-66-55,-3 2 8 56 45,-1-4-8-56-45,-1 3 0 44 37,-1-3 0-44-37,0-1 8 44 36,-3 0-8-44-36,3 0 0 34 27,-2-2 0-34-27,-2 2 8 34 28,0-1-16-34-28,0-1 16 33 27,-4-3-8-33-27,2 0 8 23 18,-2-1-8-23-18,0-2 8 22 19,0-4 0-22-19,2-2 0 23 18,-2-2-8-23-18,0-2 8 11 9,0-3 0-11-9,0 0 0 315-32,1 0 0-315 32,-1-2 0 288-29,0-1 0-288 29,-2-5 8 238-22,-2-5-8-238 22,1-6 0 212-19,-3-6 0-212 19,-2 0 8 187-16,3-1 0-187 16,-1 0 8 162-12,3 2-8-162 12,1 3 0 136-9,0 0-8-136 9,2 2 8 125-18,2-1 0-125 18,0 1 0 99-14,2 0 64-99 14,2-1 8 100-15,0 1 0-100 15,1 1 0 74-11,1 1-32-74 11,0 1 8 74-11,-1 3 0-74 11,1 1-8 50-7,2 3 32-50 7,-3 2 16 49-8,1 2-16-49 8,-2 2 8 50-7,0 2-32-50 7,-1 1-8 49-7,1 1 8-49 7,-2 1 8 25-4,4 4 8-25 4,0 2 0 24-4,-1 4 0-24 4,3 2 0 25-3,-2 4-32-25 3,1 3 16 25-4,-1 1-8-25 4,-2 1 8 24-4,1-1 16-24 4,-3-1 0 25-4,2-1-8-25 4,-4-1 8 25-3,2 2-24-25 3,-4 0 0 24-4,2 0-8-24 4,-2 1 16 0 0,0 1-8 0 0,0 0 0 0 0,1-3 0 0 0,1 3 8 0 0,-2-2-24 0 0,0-2 8 0 0,0-3-8 0 0,2-3 8 0 0,-2-3-16 0 0,2-2 16 0 0,0-3-16 0 0,-2-2 8 0 0,2 0-8 0 0,0-3 0 0 0,0 0 0 0 0,0 0 8 0 0,0-1-16 0 0,0-3 8 0 0,-2 1 0 0 0,-4-14 0 0 0,-1-16-8 0 0,-3-4 0 0 0,3-3 8 0 0,-1 3-8 0 0,0 3-8 0 0,5 7 0 0 0,-1 1 0 0 0,2 7 0 0 0,2 1-8 0 0,0 3 16 0 0,0 2-8 0 0,2 2 0 0 0,0 0-8 0 0,2 1 8 0 0,-3-1-8 0 0,3 1 8 0 0,0 1-8 0 0,-2 1 8 0 0,0 1-8 0 0,0 4 8 0 0,0 0-8 0 0,-2-1 8 0 0,2 3-8 0 0,-2 1 16 0 0,0-2-16 0 0,0 2 8 0 0,0 0-8 0 0,0 0 8 0 0,0 0-8 0 0,0 2 8 0 0,0-2 0 0 0,0 1 0 0 0,1 4-8 0 0,1 2 8 0 0,2 2 0 0 0,0 3 8 0 0,0 4-16 0 0,0 0 8 0 0,-1 2 0 0 0,1-1 0 0 0,-2-2-8 0 0,0-1 8 0 0,0-1-1 0 0,-2-3 1 0 0,0 0-8 0 0,0-4 8 0 0,0-1 0 0 0,0-2 8 0 0,0 0-16 0 0,0-3 8 0 0,0 2-8 0 0,0-2 8 0 0,0 0-8 0 0,0-2 0-296 44,-2 2 0 296-44,-2-9 0-272 41,-5-11 0 272-41,-3-5 0-224 32,-1-8 0 224-32,0-4 0-199 29,-1-3-8 199-29,5 1 8-175 25,1 7 0 175-25,3 5 0-151 21,-1 7-8 151-21,4 6 8-125 18,2 4 0 125-18,-2 4 0-126 17,2 3-32 126-17,0 1 9-100 14,0 2-1 100-14,0 0 0-101 14,0 0 0 101-14,2 2 8-76 11,-2-2-8 76-11,-2 0 8-75 10,2 1-8 75-10,-2 2-8-51 7,-2-1 8 51-7,-7 11-32-51 7,-10 6 40 1 0,0 4-8 50-7,-4 3 0-51 6,1-4-8 51-6,-1 1 8-25 4,4-4-8 25-4,2-5 8-25 3,4-1 0 25-3,2-1 0-26 4,-1-4 0 26-4,5 0 8-25 3,-1-3-16 25-3,3-1 16-26 3,1 0-8 26-3,0-1 0-25 4,2 0 8 25-4,1-1 0-25 3,1-2 0 25-3,0 1-8-26 4,0-1 8 26-4,0 0 0 0 0,0 2 0 0 0,2-4 8 0 0,0 2-16 0 0,-2 0 16 0 0,2 0-8 0 0,4-5 8 0 0,0-1-8 0 0,5-5 8 0 0,-1 1-15568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53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419 330 8032 206340 62511,'0'0'0'0'0,"0"0"0"0"0,2 0 0-102 159,4 1 72 102-159,3 1 0-87 135,1 1 0 87-135,-1 0 0-80 123,-1 1-32 80-123,1-1 16-73 111,1 2-8 73-111,-2-2 0 61 202,-1 0 88-61-202,-1 0 8 58 181,0 1-8-58-181,-3-3 8 46 151,1-1-64-46-151,-2 2 0 44 131,-2-2 0-44-131,2 0 0 52 119,-4 0 8-52-119,2 0-8-59 258,-2 0 0 59-258,0-2 8 37 68,-5-1-32-37-68,-3-7-8-66 216,-3-1 8 66-216,-4-5 0 44 35,-2-3-40-44-35,0-2 8 43 35,-2 0 8-43-35,0-2-8-98-78,0-3-8 98 78,0 2 8-150-1801,0-2-8 150 1801,0 1 8-136-1559,0-3-16 136 1559,4 6 8-140-1358,0-1-8 140 1358,6 5 0-118-1177,1 2 0 118 1177,5 7 0-120-1025,3 1 0 120 1025,4 3 0-37-1038,3 5 0 37 1038,5 1 16-103-760,1 6-8 103 760,6 2 0 167 1101,6 6-8-167-1101,2 4 16 136 977,1 4-16-136-977,5 4 8 118 858,-1 1-8-118-858,1-1 8-54-1187,1 0-8 54 1187,0-1 16-144-890,-1-3-16 144 890,-1-1 0-122-777,-1-2 0 122 777,-5-1 8-108-674,-3-1 16 108 674,-2-2-8-66-339,-3-2 0 66 339,-7 1 16 145 967,-3-2-24-145-967,-4-2 8 125 849,-4-1 0-125-849,0-1 0 98 743,-2-2 32-98-743,-2-1 0 92 652,-1-3-8-92-652,-1-1 16 79 572,-5-4-24-79-572,-2 1-8-10 656,-3-6 8 10-656,-2-1 0-26 576,-1-1 8 26-576,0-3-8-31 504,0-1 8 31-504,0-1 8-25 439,0-1-32 25-439,2-2 16-26 387,-2 1-8 26-387,0-4 8-14 343,0 1 16 14-343,-2 0 8-21 302,-1-4 0 21-302,-3-1 0-27 260,0-2-32 27-260,-1-1 16-81-1479,3-1 0 81 1479,-1 1-8 119 515,5 3 32-119-515,2 3 0 114 455,4 3 0-114-455,3 4 0 7 552,4 2-24-7-552,5 6 8-12 481,1 1-16 12-481,2 5 16-12 429,4 0 16 12-429,3 3 8-10 376,1 0 0 10-376,5 7 0-7 322,6 3-32 7-322,6 5 8-12 280,5 4-8 12-280,3 2 8 98 99,-1 4 16-98-99,0-2 0 77 82,-1 1 0-77-82,-1-1 8-27 230,-1 0-32 27-230,-1-1 0-21 197,1 0 0 21-197,-1-1 8 91 15,-1 0-8-91-15,-1 0 8 72 18,-1 0 0-72-18,-2 0 0-69-94,-4 1-24 69 94,-4-3 8 5-1702,-5-3-8-5 1702,-3-2 16-16-1478,-5-1-8 16 1478,-2-3 16-113-1133,-4-4-8 113 1133,-3-2 0-100-983,-3-4-8 100 983,-3-2-8-20-1007,-2-4 8 20 1007,-4-3-8-4 696,-4-4 0 4-696,-2-1 0-4 613,-1-5 0 4-613,-1-2 0 66 387,0-3-16-66-387,1-1 16-25 492,1-3-8 25-492,0 0 0 69 283,-1 0 0-69-283,-1 1 0-104-1047,0 0-8 104 1047,-3 0 16-12 520,-2 0-16 12-520,1 0 0-22 460,-1-2 0 22-460,2 0 8 111 507,3 0-16-111-507,2 2 0 88 450,4 2 0-88-450,6 1 8-18-1312,4 4-8 18 1312,3 3 0 86 554,2 4 8-86-554,4 2-8-10 640,2 5 0 10-640,2 0 0-25 558,0 1 0 25-558,2 4 0-18 494,2-1-8 18-494,1 3 8-28 432,3 0 0 28-432,1 6 8-27 379,6 3-16 27-379,6 3 8-14 334,2 2 0 14-334,2 3 0-20 293,1 1-8 20-293,2 1 8-25 251,-1-1-8 25-251,-1-1 8-19 217,-1 0 8 19-217,-2-1 8 93 36,-2-1-8-93-36,-1 2 0 93 36,-3 0-8-93-36,-1 0 16 82 28,-1 0-8-82-28,-4 1 0-42 179,0 1 24 42-179,-1-2-8-45 159,-3 0 8 45-159,-1-3-8-48 138,-1-2-8 48-138,-3-3 8-19 122,-2-2-8 19-122,-2-3 16-31 113,-4-3-16 31-113,1-2 0-33 92,-3-1 8 33-92,-2-4 0-24 79,-3-3-16 24-79,-3-1 16 229 23,-3-4-8-229-23,0-3 8 64-88,-2 0-16-64 88,0-3 8 55-74,0-3-8-55 74,-4-1 16 65-66,3-1-16-65 66,-3 1 0 79-1948,0-1 0-79 1948,-2 0 8 41 185,-1 0-8-41-185,1 1 8 39 163,2-1 0-39-163,2 2 0 166 247,2 1-8-166-247,4 1 0 136 220,3 1 8-136-220,5 3-8 124 191,1 0-8-124-191,4 5 8 2 323,4 1 8-2-323,0 4-8-4 281,2 1-8 4-281,2 1 8 2 248,-1 1-8-2-248,5 3 16 6 214,1 3-16-6-214,4 4 0 4 194,3 1 0-4-194,1 4 8-11 164,1-2-8 11-164,1 0 0 19 148,-2 0 0-19-148,-2-1 8 112-32,1 0-8-112 32,-1-1 0 91-28,-2 0 0-91 28,-4 1 0-49-131,1 0 0 49 131,-1 3 0 93-7,-1 1 16-159-100,-3 5-8 11 10,-1 0-8 55 97,0 0 0 61-239,-4-2 0-61 239,-1-1 0-48-56,-1-2 0 48 56,-1 0 8 54-205,-1-3-8-54 205,-2-2 0 55-184,0-1 0-55 184,-2-2 8 38-158,1 0-8-38 158,-3-1 0 41-138,0-3 8-41 138,-1 0-8 42-117,-2-3 0-42 117,1-1 0 35-104,-3-1 0-35 104,-1-3 0 25-91,-1-2 0-25 91,-2-4 0 18-79,-2-1 8-18 79,0-5-8 10-67,-2-2 8-10 67,0-4 0 20-58,0-1 0-20 58,-2-3 16 132-1557,4-1-24-132 1557,0 0 8-92 288,2 1 0 92-288,0 0 8 193-1544,4 3-16-193 1544,2 2 8 127-1344,3 4 0-127 1344,4 2 0 84-1159,2 6 0-84 1159,2 1 0 53-1010,2 1-8-53 1010,2 4 8-88-983,0 0 0 88 983,0 3 16-68-858,-1 0-16 68 858,3 1 8-70-739,5 2 0 70 739,1 4-8-61-644,5 1 0 61 644,2 3 0 89 1362,2 4 8-89-1362,2-1-8 60 1197,0 2-1-60-1197,-4-1 1-110 301,0-1-8 110-301,-4 1 16-122 663,-2 1-8 122-663,-2-2 0-107 587,-1 3 0 107-587,-2-3 8-50 765,-5 1-8 50-765,1-1 0-66 675,-4-1-8 66-675,0 0 16-87-1394,-4-2-8 87 1394,1 2 0-76-1208,-3 0-8 76 1208,-2-2 8-89-1053,1 0 0 89 1053,-3 1 0-79-915,1-3-8 79 915,-1 1 0-69-799,-1 0 0 69 799,1-4 8 160 1344,-1 1 0-160-1344,1-3-8 125 1179,3 0 0-125-1179,-1-1 8 107 1042,2-1-8-107-1042,1-1 0 85 914,-1-1 0-85-914,2 2 0 69 803,0-4 8-69-803,-1 2-8 58 713,1-1 0-58-713,-4-8 8-96-149,-3-3-8 96 149,-2-6 0-74-133,-1-3 0 74 133,1-8 8-71-112,-2-5 0 71 112,0 2 0-61-104,1 0 0 61 104,3 4 8-40-87,3 6-16 40 87,1 2 8 90 694,3 6 0-90-694,0 1 0 76 614,4 3 16-76-614,0 2 0 61 533,0 0 8-61-533,4 3-8 50 472,0-1 0-50-472,-1 3-8 39 411,1-1 0-39-411,2 1 8 40 358,0 2-8-40-358,-1-1 16 32 316,3 2-8-32-316,1 3 8 26 276,5 2-16-26-276,-1 2 0 5-2035,2 2 8-5 2035,0 2-8-63 647,1 2 0 63-647,-1 2 8-56 571,0-2-8 56-571,-2 1 0 47 345,-3 1 0-47-345,-2-1-8 40 305,-1 2 0-40-305,-3 0 16-50 420,-2 2-16 50-420,0 0 0 33 209,-2 0 0-33-209,-4-2 8-53-335,0 0-16 53 335,0-3 8-59 380,-3 1 0 59-380,1-2 0-48 334,-2-1-16 48-334,1 0 16-58 292,1-3-8 58-292,-3-1 0 66 106,1-3-8-66-106,2 1 8-45 247,-1-2-8 45-247,1-1 8-42 214,0 0-8 42-214,1-2 0 67 30,-1 0 0-67-30,2-2 0-18-2113,-2 0 0 18 2113,3-1 0-52-1836,-3 0 0 52 1836,-2-5 0-57-1588,3-5 0 57 1588,-5-3 0-75-1384,2-3 0 75 1384,1-9 0-81-1197,-1-2 0 81 1197,4-1 0-79-1044,3 2 0 79 1044,-1 5 0-69-906,2 5 0 69 906,2 2 0-59-790,-1 5 0 59 790,1 2 0-67-693,2 3 0 67 693,-2 1 0-59-599,2 1 0 59 599,0 0 0-54-526,-1 0 0 54 526,1 1 0-47-454,0 0 0 47 454,0 0 0-45-402,0-1 0 45 402,-1 2 0-42-351,1-2 0 42 351,0 1 0-39-300,0 3 0 39 300,0-2 8-30-260,-1 3-8 30 260,1-2 8-31-229,2 2-8 31 229,0 2 8-28-588,-1-2-8 28 588,5 3 16 74-408,3 3-16-74 408,2 1 8 18-219,4 2-8-18 219,2 1 8 95 1969,2 3-8-95-1969,0 0 8-140-399,0 1-8 140 399,-2 2 8 74 1789,-2 1-8-74-1789,-2-1 8 23 1584,-2 1 0-23-1584,-2 3 0 73 1256,-1-3-8-73-1256,-3 1 8 55 1110,1-3 8-55-1110,-5-2-8 34 971,-1-4-8-34-971,-2-2 8 31 859,0-4 0-31-859,-2 0 0 13 749,0-3-8-13-749,0 0 8-115 556,-2 0 0 115-556,0-6 0-99 488,-3-9 16 99-488,-5-4-8-96 425,-1-4 0 96-425,-5-7 16-99 372,-1-4-16 99-372,2 0 0-193-1372,0 0 0 193 1372,2 5 8 64 602,1 3-8-64-602,5 4 0 61 528,1 3 0-61-528,2 1 8 53 468,2 3-16-53-468,2 4 8-104-1550,4 0 0 104 1550,-2 1 0-107-1350,2 4 0 107 1350,-2 1 0-110-1176,-1 0 0 110 1176,3 3 0 87 907,-2-1-8-87-907,2 3 16 74 796,-2 0-16-74-796,4 0 8-70-987,3 3-8 70 987,2 2 0-73-856,3 2 0 73 856,5 2 16-169-853,2 6-16 169 853,3-1 0-153-749,-1 4 0 153 749,2 1 0-67-797,-2-1 0 67 797,0 1 0-56-694,-2-1 0 56 694,-1-2 8-51-599,-2-1-16 51 599,-1-1 8-48-527,-4 1 0 48 527,-2-2 0-54-462,1 0-8 54 462,-5 1 8-44-403,1-1-8 44 403,-4 0 8-90-205,0 0-8 90 205,-1-2 8-86-186,-3-1-8 86 186,0-2 8-15-305,0-2-8 15 305,-2-3 0-21-262,2-1 0 21 262,-1 0 16-23-231,-1-2-16 23 231,0-2 0-11-202,-2-1 0 11 202,-4-5 8 189 1837,-3-8-16-189-1837,-4-4 8 146 1622,-2-2 0-146-1622,-2-7 0 108 1431,-2-2-16-108-1431,4 0 16 65 1260,1 1 0-65-1260,5 2 0 53 1110,3 4-8-53-1110,3 5 8 48 979,1 3-8-48-979,2 1 8 25 860,2 6-8-25-860,2 2 8 23 757,-2 1-8-23-757,4 3 8 15 665,-2 1-8-15-665,-1-1 8 3 584,1 3-8-3-584,2-2 8-1 511,0 4-8 1-511,2-2 8-46-1934,1 3-16 46 1934,5 2 16 54-1574,5 4-8-54 1574,2 3 8-62-1218,4 2 0 62 1218,-1 4 0-58-1055,5 3-8 2 138,0 0 8 56 917,-4-2 0 52-699,-4-1 0-52 699,-4-5 0-25-463,-4-2 0 25 463,-1-3 0-30-398,-5-1 0 30 398,-1-3 0 85-247,-2 0 0-85 247,-2-1 0 8-75,0 0 0-8 75,0-1 0 4-62,0-1 0-4 62,0-1 0 11-55,0 2 0-11 55,-2 0 0 7-43,2-2 0-7 43,0 0 0 6-43,-2 0 0-6 43,0-2 0 103 70,0 0 0-103-70,-5-3 0-7-40,-5-6 0 7 40,-1-3 0 52-178,-2-2 0-52 178,-4-7 0 55-158,0-1 0-55 158,2-2 0 36-143,3 4 0-36 143,5 2 8 39-123,3 6-8-39 123,2 4 0-81-208,4 2 0 81 208,0 5 8-7-329,0 0-8 7 329,2 1 0-169-249,0 2 16 21 36,-2 0-16 148 213,0 0 0-122-188,0 2 0 122 188,4-1 8-117-169,2 6 16 117 169,1-1 16 6-42,5 5-8-6 42,-1 2 8 110 1490,4 5 8-31-183,1 1-16-79-1307,-3-1-8 119 1014,-2-2 0-119-1014,-3-3 16 100 885,-2-3-8-100-885,-3-2 8 87 777,-1-5-16-87-777,0 0 8 77 686,-2-3-8-77-686,-2 0 0 55 598,0-1 40-55-598,-1-3 8-21-637,-3 1-8 21 637,-4-3 8-21-562,-3-7-24 21 562,-2-2-8-128-590,0-1 8 128 590,-1 3-19535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54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595 359 6128 204095 51484,'0'0'0'0'0,"0"0"0"0"0,0 0 0 102 111,4 0 712-102-111,3 2 0 87 94,1 1 8-87-94,5 0 0 8 224,1 2-584-8-224,-1 0 8 17 202,0 3-8-17-202,-1 0 8 6 173,-3-1 128-6-173,-1-1 8 45 401,-4 0 0-45-401,1-1 0 31 354,-3-1-168-31-354,0-1 8-40 452,0 0-8 40-452,-2-3 16-30 399,0 2 64 30-399,0-2-8-32 348,-2 0 8 32-348,-2-4 8-25 305,-3-2-112 25-305,-7-4 8-32 265,-3-4 0 32-265,-4-2 8 77 346,0-4-24-77-346,1 3 8 174 410,-1-3-8-174-410,2 1 8 264 463,0 0-32-264-463,2-2 0 233 409,-1 1 0-233-409,5 1 0 312 465,0 0-8-312-465,1 1 0 287 399,3 0-8-287-399,3 4 16 246 356,2 1-32-246-356,2 2 16 220 309,2 1-8-220-309,4 3 8 516 328,0 4-24-516-328,2 2 8 463 288,-1 1 0-463-288,5 3 0 406 246,1 3-8-406-246,5 4 8 356 216,3 3-8-356-216,3 1 0 314 193,3 4-8-314-193,4 1 8 347 14,1 1 8-347-14,1-1-8 248 166,3 4 8 28-179,0 1-16-276 13,-2-3 16 244-5,-3 1-24-244 5,-4-1 0 146 147,-6-1 0-146-147,-6-3 0 143 126,-2 1 0-143-126,-5 0 0 39 260,-2-2 0-39-260,-4-2 0 40 228,-2-1-24-40-228,-4-2 16 24 199,0-1 0-24-199,-3-2 0 35 176,-1-1 0-35-176,-3-3 0 230 106,-2-2 0-230-106,-4-2 0 266-66,-2-3-16-266 66,-2 0 8 231-58,-2-5 0-231 58,1-2 8 215-54,-5-3-16-215 54,3 0 16 181-46,1-3 0-181 46,0 0 0 96 118,2-2-8-96-118,2-1 0 90 96,2 1-8-90-96,0-1 16 216 185,4-2-8-216-185,0 2 8 47 65,0-2 0-47-65,1 0 0 184 161,3 0-16-184-161,2 0 16 30 36,1 1 0-30-36,2 3 0 168 132,4-1-8-168-132,2 3 8-5 12,4 1 0 5-12,2 3-8-5 13,1 1 16 5-13,1 4 0 146 116,3 2 0-146-116,1 4 0 124 100,1 5 0-124-100,2 2 0-40-12,3 2 0 40 12,-3 3 0-40-12,2 0 0 40 12,0 3 16-24-15,0 1-16 24 15,2 0 8 38-165,0 0-8-38 165,2 0 8 44-143,2 2-8-44 143,-2-2 8 22-127,2 0 16-22 127,-3 0 16-171-54,1 1-16 171 54,-2 0 16-158-46,0 3-24 158 46,-3-1 8-130-43,-3 2 8 130 43,-4 0-8-119-35,-1 0 8 119 35,-2-2 16-106-28,-2 0 0 106 28,-4-2-8 58 73,-2-3-8-58-73,-4-3 0-102-39,-2-1-8 102 39,-1-2 16-90-32,-5-1-16 90 32,-1-6 16-78-24,-4-1-16 78 24,0-3 16-62-28,-4-4-24 62 28,-1-1 8-51-19,-3-3 8 51 19,0-2-8-50-20,1-3-8 50 20,-1 0 16 96 84,3-3-16-96-84,-1-1 8 85 77,2-1 0-85-77,-2-1-8 63 60,-1-1 0-63-60,-1 1 0 63 61,0-2-8-63-61,1 1 16 69 48,-1-1-8-69-48,1 0 0 57 40,1-2-8-57-40,0 0 8-91-64,4 2 0 91 64,4-2 0-80-56,2 5-8 80 56,4 0 0-69-48,3 5 0 69 48,2 3 8-68-49,6 2 0 68 49,2 5-8 7-187,0 1 0-7 187,4 3 8 13-167,1 4-8-13 167,5 1 0 2-142,-1 2 0-2 142,4 3 8-3-130,4 3-8 3 130,2 4 0 2-110,2 1 0-2 110,2 1 0-3-97,0 3-8 3 97,-1-2 8-8-85,1 1 0 8 85,-2 0 0-62 81,-2-1-8 62-81,0 0 16-58 70,-4-2-8 58-70,2 1 0 24-94,-4 1 0-24 94,0 0 0 20-81,-2 1 0-20 81,-1 2 0 14-69,-5-1-8-14 69,1 0 8-2-65,-2 1 0 2 65,-4-1 8 9-56,-4-1-8-9 56,0 0 8 4-45,-4-2-8-4 45,-3-5 8-45 110,-1 0-8 45-110,-1-3 8-40 97,-1-2-8 40-97,-1-4 8-36 86,-2-3 8 36-86,0-2 16-110 223,-2-1-16 110-223,-3-2 16-100 200,0-3-24 100-200,-1 0 8-76 171,-2-5 8 76-171,0-1-8-81 152,0-4 0 81-152,-1-3 16-6-21,-1-1-16 6 21,0-3 16-61 135,2-2-24 61-135,-1 0 8 17-37,1-1 8-17 37,0-1-8 11-24,0-1 0-11 24,2-3 8 11-25,0 3-8-11 25,0 1 16 11-24,4 0-24-11 24,4 5 8 76-172,2 4 0-76 172,5 6 0 65-147,6 3 0-65 147,2 4 8 58-134,3 4-8-58 134,7 5 0 36-118,3 6 0-36 118,6 4-8 42-98,4 6 0-42 98,3 5 8 36-85,5 3 0-36 85,1 1 0 31-73,2 0 0-31 73,2-1 8-36 85,-2 0-16 36-85,0-4 0-31 73,-4-1 8 31-73,-1 0 0-26 61,-5-1-8 26-61,-5-1 16-26 61,-2-1-16 26-61,-5-1 8-21 49,-5 1-8 21-49,-1-2 8-16 37,-4 0-8 16-37,-4-1 0-16 37,-4-2 0 16-37,-4-4 8-80 183,1 1-8 80-183,-3-2 0 75 264,-1-1-8-75-264,-1-3 8 57 236,-1 0 0-57-236,-4-3 0 58 204,-4-2 0-58-204,-2-3 0 125 24,-2 0 8-125-24,1-4-8 96 19,-3-2-8-96-19,2-3 8 96 20,1-3-8-96-20,-1-2 16-69-81,2-1-16 69 81,2-1 0-57-73,0 1 0 57 73,2-2 0-46-65,0 0 0 46 65,2 2 0 18-212,0 0 0-18 212,2-1 0 8-188,2 3-8-8 188,3 0 0-56-8,2 1 0 56 8,3 2 16-38-11,3 1-16 38 11,2 2 0 24-159,2 1 0-24 159,2 2 8 30-139,1 3-8-30 139,3 2 0 25-126,-1 1 0-25 126,3 2 0 14-101,-1 2 0-14 101,1 3 0 25-94,3 0 0-25 94,1 3 0 19-81,-1 1-88-19 81,4 3 0 14-69,-2 2 0-14 69,4 1 8-2-65,0 1 16 2 65,0 0 16 9-57,2 0-8-9 57,0 0 0 4-44,0 3-32-4 44,-2 1 0-61 114,0-1-8 61-114,0 4 8 92 193,-2 1 24-92-193,-2 0 16 87 174,-1 0-16-87-174,-1 2 8 70 145,-4-2-40-70-145,1-1-8-3 285,-2-3 8 3-285,-5 1 0-4 252,-1-3 32 4-252,0-2 0-6 221,-2-1 0 6-221,-4-2 0-6 188,2-4 32 6-188,-3 1-8-14 167,-1-4 8 14-167,0-1 0-3 144,1-2 8 3-144,-3 1 0 3 131,0-4-8-3-131,1 0 8-4 110,-3-2 0 4-110,1-3 0 1 99,-3 0 8-1-99,1-3 0 63-71,-2-3 0-63 71,-1-5-8 56-58,-1-5 8-56 58,0-3 0 51-46,0-4 88-51 46,-2-4 0 50-45,1-2 0-50 45,-1-1 8 34-42,4 0-40-34 42,-2-1 16-107-138,3 4-8 107 138,-1 3 8-99-117,2 1 8 99 117,3 3 24-23-257,1 4-16 23 257,3 1 8-22-224,0 3-40 22 224,4 4 16-5-196,2 2 0 5 196,2 4-8-16-170,-1 2 8 16 170,1 2 8-10-151,2 5 0 10 151,-2-1 0-3-130,3 4-32 3 130,3 3 16-9-117,-1 0-8 9 117,1 5 8-3-98,1 3-24 3 98,3 2 16-8-85,-1 0-8 8 85,2 1 8 3-77,-2-1-16-3 77,1-2 8-2-64,-5 3-8 2 64,1-1 0-18-61,-1 1 0 18 61,-3 1-8-8-52,-2 0 0 8 52,0 3 0 4-45,-3-2 0-4 45,-1 0 0-12-40,-1 0-8 12 40,-1-2 8-1-33,-2-1-16 1 33,-2-4 0-1-32,0 1 0 1 32,1-2 0 10-24,-5-4 0-10 24,3 1 0-6-20,-3-3 0 6 20,2-3 0-6-21,-1 1-8 6 21,1-3 8-6-20,1-1-8 6 20,1-2 8 5-12,-2-2-8-5 12,3-4 8 5-12,-1 1-8-5 12,2-4 8 5-12,-1-3-8-5 12,-3-5-8 5-12,0-4 8-5 12,1-4 0-11-8,-3-1 0 11 8,3-2 0-11-8,-3-2 0 11 8,3 2 8-11-8,-3-1-8 11 8,1 1 0-60 146,1 1-8 60-146,-2 1 8-65 125,1 3 0 65-125,1-1 0-46 110,3 4 0 46-110,-1 1 8-41 97,4 2-8 41-97,2 3 8-35 86,0 2-8 35-86,4 4 8-31 73,0 1-8 31-73,-1 4 8-26 61,1 1-16 26-61,0 5 16-27 61,2 4-8 27-61,3 4 8-21 49,1 3-8 21-49,1 1 8-21 49,2 4-8 21-49,3 3 8-15 36,-1 2-8 15-36,0-1 8 52-122,-2 2 0-52 122,3 0 0 42-97,-3-1 0-42 97,-2 1 0 36-86,-1 0 0-36 86,-3 1 0 36-85,1 0 0-36 85,-2 1 0 31-73,-4-2 0-31 73,-1 2 0 25-61,-1-3 0-25 61,-3-4 0 20-49,1 0 0-20 49,-4-3 0 21-49,0-1 0-21 49,-1-4 0 15-36,-3 0 0-15 36,1-3 0 15-37,-1-3 0-15 37,1-1 8 15-36,1-3-8-15 36,1-2 0 10-24,-1-1 0-10 24,0-1 8 9-25,-3-1-8-9 25,1-2 0 10-24,-1-2 0-10 24,0 0 8 5-12,-3-3-8-5 12,1-4 0 5-12,0-1 0-5 12,-1-5 8 5-13,-1-1-8-5 13,0-6 0 5-12,2 1 0-5 12,-1-2 16 5-12,1 0-16-5 12,0 1 0 5-12,1 1 0-5 12,3 1 8 5-12,-1 2-8-5 12,5 0 0 63-158,-1 3 0-63 158,4 0 8 53-133,2 2-8-53 133,2 1 0 48-122,2 2 0-48 122,1 3 8 43-109,3 2-8-43 109,2 3 0 37-96,-1 1 0-37 96,1 6 8-28 72,-1-1-8 28-72,2 5 0 33-84,-1 2 0-33 84,-1 1 8-28 72,1 4 24 28-72,1 3-8-24 61,3 1 0 24-61,1 3 8-23 60,0 0-16 23-60,2 1 0-19 49,2 1 0 19-49,0 1 16-15 36,0-1 0 15-36,2 2 8-14 36,-2 0-8 14-36,4 0 8-14 37,0 3-16 14-37,0 2 0-10 24,-2 0 8 10-24,-1 1-8-10 24,-1 0 32 10-24,-1-1 8-68 170,-1-2-16 68-170,-4-1 16-64 158,-2-4-24 64-158,-1-1 0-54 134,-3-4 8 54-134,-1-2 0-51 122,-2-3-16 51-122,-2-2 16 103 201,-2-4-9-103-201,0-1 9 86 174,-4-6-24-86-174,0 1 16 81 153,-1-2-16-81-153,-3-4 16 59 138,-5-6-16-59-138,-3-3 0 54 117,-1-6 8-54-117,-2-5 0 58 105,-2-3-8-58-105,2-3 0-100-7,0 1-8 100 7,0-3 8-83-11,0 1 0 83 11,0-1-8-72-3,4 0 0 72 3,0 0 16-72-4,4 0-16 72 4,1 2 0 7-154,4 2 0-7 154,4 4 8 2-143,4 5-24-2 143,4 3 8 8-122,5 7-8-8 122,5 3 8 3-109,3 4-8-3 109,3 5 8 8-89,5 6-8-8 89,2 2 8 3-77,1 4-8-3 77,2 4 0 3-77,1 4 0-3 77,-1 1 8-2-65,-2 6-8 2 65,3-1 0 9-57,-1 3 0-9 57,2-1 8 4-44,0 1-8-4 44,-1-3 0-203 9,-1-1 0 203-9,-3 0 0-177 13,-5-1 0 177-13,-3-1 0-145 5,-2 0 0 145-5,-5 0 0-4 109,-7 0 0 4-109,-1-2 0 1 98,-6 1 0-1-98,-2-1 0 7 85,-4-1 0-7-85,-1-2 0 12 73,-3-2 0-12-73,-1-3 0 1 65,-3-2-80-1-65,-1-3 8 58-102,2-3-8-58 102,-2-1 8 53-90,-2-5 16-53 90,1-4 16 47-77,1-1-16-47 77,0-2 8 42-65,2-2-24-42 65,-3-3 9 36-53,3-1-9-36 53,0-5 0 37-53,0-2 16-37 53,1 1 8 31-40,1-2-8-31 40,-1-2 16 31-41,3 0-16-31 41,-1 2 0 15-36,3-2 8-15 36,-1-1-8 26-29,1 1 8-26 29,1 2 16 10-24,2-2-8-10 24,2 2 8-39 130,0 1-8 39-130,4 4 16-46 109,0 1-8 46-109,2 4 0-41 98,0 3 8 41-98,1 1-8 42-66,-1 3 8-42 66,2 4 8 25-60,0 2 8-25 60,-1 1 0 21-49,1 0-8-21 49,0 3 16 31-41,3 3-8-31 41,3 4 0 15-36,1 4 0-15 36,4 4 8 15-37,0 1-8-15 37,0 4 8 10-24,4 0-8-10 24,-2 1 8 10-24,0 0-8-10 24,-2 0 8 10-25,-2 0 0-10 25,3-1 0 9-24,-5-1-8-9 24,0 3 8 5-12,-1-3 0-5 12,-3 4 0-54 134,-1 0-16 54-134,-1-1 16-51 121,1 1 0 51-121,-2-2 0-107 256,-3 1-8 107-256,-1-5 8-83 228,0-2 0 83-228,-2-2 0-84 195,-2-3-8 84-195,-1-3 8-11 25,1-4 0 11-25,-2-2 0-5 12,0-3-8 5-12,0-1 8-6 12,0-1 0 6-12,-1-3 0-5 13,-3-4-8 5-13,-3-6 8 59-135,-3-7 0-59 135,-1-3 0 52-122,2-5-8-52 122,-2-2 8 48-110,-1-1 0-48 110,1-2 0 41-98,0 0-8-41 98,2 0 8 36-85,-2 0 0-36 85,1 1 0 31-73,3 0-8-31 73,-3 1 8 25-61,5 3 0-25 61,1 2 0 20-49,5 3-16-20 49,-1 3 16 21-48,4 5 0-21 48,2 1 0-127-141,0 5-8 127 141,1 4 8-105-125,1 1 0 105 125,0 4 0-82-109,0 1-8 82 109,0 1 8-215-193,-1 2 0 215 193,1 2 0-181-169,6 5-8 181 169,1 3 8-159-154,2 3 0 159 154,3 3 0 0-32,-3 2-8 0 32,2 0 8-16-28,-2 0 0 16 28,-1 0 0-192 27,-3 2 0 192-27,1-4 0-177 24,-3 2 0 177-24,-1-3 0-162 19,-2-1 0 162-19,0-1 0-146 14,0 0 0 146-14,-3-1 0-120 19,-1-1-8 120-19,0-1 8-104 15,0 2 0 104-15,-1-4 0-89 11,-1 0-8 89-11,-2-1 8-73 8,2 0 0 73-8,-2-5 0-73 7,2-1-8 73-7,-2-2 8-57 3,3-2 0 57-3,-3-2 0-58 3,0-1-16 58-3,-2-2 16-47 12,1-1 0 47-12,-1-5 0-32 7,-4-5 0 32-7,1-4 0-31 8,-1-1 0 31-8,-1-3 0-32 7,-2-3 0 32-7,1-2 0 42-149,1-2 0-42 149,-1 0 0 45-128,1 1 0-45 128,1 2 0 24-113,3 3 0-24 113,1 1 0 18-100,2 4 0-18 100,2 2 0-93-191,2 6 0 93 191,2 2 0-87-171,2 3 0 87 171,2 3 0-72-142,0 2 0 72 142,-3 2 0-68-122,5 2 0 68 122,0 2 0 7-256,-1 1 0-7 256,5 3 0-58-82,3 5 0 58 82,4 5 16 79 34,2 3-8-79-34,2 3 0 1 181,-3 0-8-1-181,3 2 8-4 160,-2-2-8 4-160,-4 0 8-9 141,0 2 16 9-141,-1-3 16 1 116,-5-1-8-1-116,0-1 8-8 109,-1 0-16 8-109,-2-2 8-13 88,-3 1-8 13-88,-3-1 0-8 77,0-3 8 8-77,-2 0-8 8 72,-2 0 8-8-72,0-3 0 118 164,-2 0-16-118-164,1-5 16 302 98,-1-1-16-302-98,0-4 8 268 84,-2-3 8-268-84,1-5-8 233 71,-3 0 0-233-71,0-6 16 145 211,-1-3-24-145-211,-1-4 8 194 38,-3-5 8-194-38,-2 1-8 168 33,0-2-8-168-33,-2 1 8 142 28,1 0-8-142-28,-1 1 0 132 21,2-1-8-132-21,0 2 8 117 24,0 0 0-117-24,1 4 0 106 16,1-1-16-106-16,5 3 8 79 12,1 4-8-79-12,3 3 8-49-85,2 2-8 49 85,0 2 8 12-229,2 1-8-12 229,2 3 8 11-198,0 3-80-11 198,2 1 16 2-172,0 2-16-2 172,1 4 8 6-153,5 3 16-6 153,3 3 0 12-132,0 3 8-12 132,3 2-8 7-121,-3-2-24-7 121,-2 2 8-60 48,1-3-8 60-48,-5 0 16 81 141,-1 0 8-81-141,-2-1 0-66 28,-2 1 8 66-28,0 0-8 75 120,-4-1-8-75-120,-2 3 8 81 109,-2-1-8-81-109,1-1 0-68-4,-5 0 16 68 4,1-1 0-68-4,-1-2 8 68 4,-3-1-8 86 96,-1-1-16-86-96,-3-2 8 64 80,0-1-8-64-80,-4-2 8 55 73,0-1 16-55-73,0-3-8 43 64,1-2 8-43-64,1 0-8 49 52,3-4 16-49-52,1 0 0-26 202,2-2-8 26-202,0-1 16 113 274,-3-3-8-113-274,3 0 0 114 241,-2-2 8-114-241,-4-3 0 97 214,0-1 0-97-214,0-4-8-62 82,2 0 8 62-82,1 0 0-47 77,3 2 0 47-77,4 3 8-42 65,5 2-16 42-65,2 3 16-37 53,2 3-8 37-53,2 2 8-37 53,0 1 0 37-53,3 1 0-32 41,1 2-16 32-41,4 1 16-32 41,1 3 0 32-41,6 3 0 117 133,4 5 0-117-133,0 1 0 96 117,0 2 0-96-117,-2 1-8 22 257,-2-3 8-22-257,-6-1 0 85 76,-1-2 0-85-76,-4-3 8 80 57,-4 0-8-80-57,-1-3 0 79 56,-2-2 0-79-56,-1 1 8 69 48,0-3-8-69-48,-2 1 0 57 40,0-1-8-57-40,-3-2 16 46 32,-9-1-8-46-32,-3-4 8 46 32,-2-2-8-46-32,-7-5 8 35 24,-4-3-8-35-24,1-2 8 34 24,3 0-8-34-24,3-1 8 35 24,6 3-8-35-24,2 1 8-115-80,5 6-13904 115 80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55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433 438 8336 211589 61303,'0'0'0'0'0,"0"0"0"0"0,0 0 0 61-148,-4 0 152-61 148,-4 2 0 56-136,-1-1 0-56 136,-3-1 8 111-270,1-1-72-111 270,-2-1 0 93-234,1-1-8-93 234,-1-3 8 81-208,0-1 168-81 208,-1-3-8 67-172,-1-1 0-67 172,2-2 16 60-159,-1 0-160-60 159,-1-3 16 51-135,2 0-16-51 135,-2-2 16-161-65,-1-1 40 161 65,3 0 0-122-55,-2-2 8 122 55,2-3-8-111-46,-3 0-80 111 46,3-1 8-110-47,-2 0 0 110 47,2 0 8-99-39,-1 1-80 99 39,3 2 8-72-35,-1 2 8 72 35,3 4-8-60-28,3 3-8 60 28,4 5 0-60-27,0 2 8 60 27,4 3 0-49-20,4 3-32 49 20,2 3 0-49-20,1 2 0 49 20,3 3 8-49-19,5 6-8 49 19,2 4-8-181-116,4 5 8 181 116,1 1 8-83-249,3 1 0 83 249,-2 0 8-82-217,1-1-8 82 217,3 0 16-64-188,-1-3-16 64 188,1 0 8-59-169,-3-2-8 59 169,1 1 8-52-148,0-3-24 52 148,-5 1-8-102 17,-3 0 8 102-17,-1-2 0-92 24,-5 2-24 15-4,-2 1 24 77-20,-3-3 8-62 16,-2-2-64 62-16,-6-1 8 65 112,0-3 0-65-112,-2-2 0 71 101,-2-3 24-71-101,-2 0-8 49 84,2-4 8-49-84,-3-1-8 54 72,-3-1-8-54-72,-3-2 16 44 65,0-4-16-44-65,-5-3 8 33 56,-2-2 16-33-56,-1-3-8-43-205,-2-1 8 43 205,-2-2-8-42-173,0-1 0 42 173,1 0 0-162-248,-1-2 8 162 248,0-2-8-203-77,1 0 8 203 77,-1-1 0-181-60,2 0 8 181 60,0-2 0-19 48,0 2 0 19-48,4-2 8-15 36,0 4 0 15-36,2-1 8-15 36,2 4-8 15-36,6 3 0-150-69,1 3 0 150 69,4 3 8-123-65,4 4 8 123 65,2 3 0-53-200,0 1 0 53 200,4 4 0-97-29,5 2 0 97 29,4 5 0-22-177,4 3 0 22 177,2 3 0-31-152,4 4 16 31 152,2 2 8 36-287,3 2-8-36 287,2 3 8 32-243,2-2-8-32 243,3 0 8 20-219,-1 0-8-20 219,2-1 0 21-186,-4-1 64-21 186,0 1 8-35-13,-3-2 0 35 13,-3 3 0-34-12,1 2 16-1 0,-1 1-48 35 12,-5-3 8-20-16,-4-1 24 20 16,-4-4 0-10-8,-1-3 0 10 8,-7-3 8-10-9,-3-2-48 10 9,-2-3 16-9-8,-2 0-8 9 8,-4-3 8-10-8,0-2 32 10 8,-3 1 16-10-8,-1-3-16 10 8,-2-2 16-10-8,-1-3-56 10 8,-4-2 8-71 146,0-2 0 71-146,-2-3 0-62 123,-1-1 24 62-123,3-2 16 71 216,-2-2-8-71-216,0-4 0 57 188,0-2-40-57-188,-4-2 8-79 63,0 0 0 79-63,-7-7 48-74 51,-3-1-56 14-4,-1-2 0 60-47,1 0 8 147 390,1-1-32-147-390,3 1 16 58-304,3 0-16-58 304,1 3 16-6-116,4 2-16 6 116,4 2 8-11-104,3 6-8 11 104,3 3 8-16-92,3 4-16 16 92,2 4 0-5-83,2 4 8 5 83,2 1-8-11-72,2 3 8 11 72,2 2-8 56-207,0 2 0-56 207,0 1 16 46-182,5 4-24-46 182,6 2 8-211-360,4 6 0 211 360,2 2 0-173-316,4 4-8 173 316,0 2 0-162-275,1-1 8 162 275,3 3 0-251 53,-3-3-16 251-53,3 2 8-223 47,-2-1 8 223-47,1-1-8-196 38,-3 1 16 196-38,-2 0 16-167 31,-2-2-8 167-31,-2-1 0-152 27,-2 3-16 152-27,-2-2 16-124 20,-4 0-16 124-20,1 0 16-101 25,-5-2 0 101-25,-1 1 16-162 166,-2-6-8 162-166,-2 1 8-144 150,-2-6-24 144-150,-2-2 8-134 127,-2-3-8 134-127,0-2 0-116 112,-2-4 8 116-112,1 1 8-96 96,-1-1-8 96-96,-2-3 8 29 193,-1-3-24-29-193,-1-3 16-81 61,-1-3-16 81-61,-4-6 16 45 158,-2-4 8-140-125,-2-2-16 95-33,0 1 0-80 29,-2-3-16 80-29,0 4 16 17-120,2-2-8-17 120,-2 0 0 11-107,-2-1 0-11 107,0-2-8 5-96,0 0 0-5 96,1-2 16 0-85,3 2-16 0 85,2 2 0 129-366,1 4 0-129 366,5 4 8 119-323,3 3-16-119 323,1 3 8 95-275,3 5-8-95 275,4 3 8-27-350,0 2-8 27 350,4 3 8-25-298,0 0-8 25 298,1 3 8-26-266,9 2-8 26 266,3 5 0-27-234,7 4 0 27 234,3 2 8 103-98,2 5 0-103 98,1 2-8 83-83,0 1 0-83 83,1 2 0-49 211,-1 1 0 49-211,-1-1 0-40 188,-1 0 0 40-188,-1 0 0-32 164,-1-1-8 32-164,-1-1 16-36 145,-2 2-8 36-145,-2-2 0-40 125,0 1-8 40-125,-4-3 8-22 110,-2 1 0 22-110,-3-2 0-93 242,-7-2-8 93-242,1-1 8-70 216,-6-4 0 70-216,-2-3 8-69 184,-4-2-16 69-184,1-3 8-60 161,-3-3-8 60-161,-1-3 8-56 150,-3-1-8 56-150,-1-4 8-45 126,-2-3-8 45-126,-1-4 8-40 114,1 0-8 40-114,0-5 0 75 204,2 0 0-75-204,-1-4 8 62 174,1 0-8-62-174,2 0 0-61 46,-1 0 0 61-46,3 0 8 74 152,-1 2-8-74-152,1-1 0 168 235,-1 3 0-168-235,3-1 8 156 206,-3 0-8-156-206,4 2 0 203 27,1 0 0-203-27,3 1 16 188 29,0 3-16-188-29,2 0 0 164 25,2 3 0-164-25,0 2 8 73 163,0 1-8-73-163,1 2 0 136-1,-1 1 0-136 1,0 2 8 39 150,2-1 0-39-150,-2 2 8 36 130,2 0 0-36-130,0 2 8 31 109,-1-1-16-31-109,3 2 8 37 98,0 1-8-37-98,-1 2 8 27 89,3 1 8-27-89,2 1 0 33 77,-1 1-8-33-77,1 4 16 22 69,-1 0-16-22-69,1 0 0 13 61,1 1 0-13-61,2 1 8 19 49,-1 1 0-19-49,-1 0 0 92-107,0 2 8-92 107,3 0 0 70-92,-1 1-16-70 92,0 0 16-3 65,-1 1-8 3-65,-1 2 8-2 64,-1-1-16 2-64,-1 0 7 3 53,-1-2 1-3-53,-2-1 8-6 44,-1-3-16 6-44,-1-4 0-7 45,-2-1 8 7-45,-2-6 0-1 32,0 0-8 1-32,0-3 0-2 32,0 1 8 2-32,-2-2-8-11 24,0-3-8 11-24,0-2 8-11 24,-2-2-8 11-24,1-4 16 4 21,-7-8-24-4-21,-1-7 8 62-133,-3-5 0-62 133,-1-2 0 66-112,-2-1-8-66 112,0 0 8 60-99,2 0 0-60 99,-2 0 0 53-88,1-3 8-53 88,1 3-8 48-76,2 0 0-48 76,2 2 0-38 84,-1 3 0 38-84,5 5 0 38-84,1 5 0-38 84,2 4 0 33-72,2 2-8-33 72,2 7 0 27-60,0 1 0-27 60,4 5 8 21-48,0 5-8 0 1,3 5 0-21 47,3 2 16 16-36,1 8-16-16 36,3 2 0 16-36,-1 6 0-16 36,4 2 0 16-36,-2 1 0-16 36,2 0 0 10-24,-1-1 0-10 24,1-2 0 11-24,-2-3 0-11 24,-2 1 0 10-24,0-2 0-10 24,1-1 0-58 132,-5-1 0 58-132,1 1 0-53 119,-3 0 0 53-119,-1-3 0-43 96,-4 0 0 43-96,0-2 0-37 84,-2-2 0 37-84,-2-3 0-38 84,-4-4 0 38-84,1-1 0-33 72,-3-5 0 33-72,-2-1 0-28 60,-1-5 0 28-60,-2-2 0-22 48,-2-3 0 22-48,-3-3 0-22 48,1-4 0 22-48,-2-3 0-17 36,0-2 0 17-36,0-3 0-17 36,0-3-16 17-36,0 2 16-16 36,0 0 0 16-36,0 1 0-12 24,-2 1-8 12-24,-2 1 8 62-132,1 0 0-62 132,-1 0 0 50-108,-2 0-88-50 108,2 2 0-86-203,2-1 0 86 203,2 3 8-72-174,2 0 17 72 174,4 5 7-50-552,3 0 0 50 552,3 4 8 24-632,1 2-56-24 632,4 3 16-177-507,0 1-8 177 507,2 2 0-87-590,2 3 40 87 590,2 2-8-9-661,-2 1 0 9 661,4 4 8-77-433,3 6-8 77 433,3 2 0-64-371,3 1 8 64 371,4 4-8-114-181,-2-2 16 114 181,0-2 0-109-161,0 2 8 109 161,-2-3-8 27-38,-1 0 8-27 38,-1 1-8-91 263,-4 0 0 91-263,1 1 16-80 229,-2-1-8 80-229,-1 0 16-66 194,-3-1-8 66-194,0 0 0-59 171,-4-2 8 59-171,0-2 8-63 152,-2-2-8 63-152,-2-3 8-118 280,-2-2 0 118-280,1-3 0-107 246,-1 0-8 107-246,-2-1 16-92 211,-3-1 0 92-211,-2-2 8-84 188,-3-4-8 84-188,-4 1 8 4 20,-5-5-8-4-20,-2-3 8-5 11,1-4-8 5-11,-1-2 8 35 665,0-4 0-35-665,3 0 0 16 586,3-4 0-16-586,0 1 0 23 512,2 0 0-23-512,4 2 0 9 452,1 1 0-9-452,3 0 0 85 246,-1 3 0-85-246,5 0 8 72 216,3 4 0-72-216,0 1 0 58 189,2 2-8-58-189,0 1 8 56 167,4 3 0-56-167,0 3 8 42 140,0 0 16-42-140,0 1 0 48 127,2 3 8-48-127,-2-1 8 45 107,0 1-24-45-107,0 0 0 35 98,1 1 8-35-98,3 2 0 31 78,5 5 8-31-78,3 4 0 22 70,1 2 8-22-70,2 4-8 21 70,0 1-8-21-70,-2 1 0 52-353,1 1 0-52 353,-5-4 0 112-452,-1-1 0-112 452,-3 1 0 94-394,-3-3 8-94 394,-2 2-8 83-349,0 0-8-83 349,-4 0 8 13-555,2 0-8-13 555,-2 1 8 7-489,-2-1-16-7 489,0-3 8 2-424,-1-1-8-2 424,-1 0 16 29 681,0-3-16-29-681,2-2 0 23 599,-1-1 0-23-599,-1-1 8 29 525,2 0-16-29-525,0-2 8-100 354,1-1-8 100-354,-1-1 8-96 310,2 1 0 96-310,-2-2-8-80 274,2 2 0 80-274,-2-2 8-81 242,-1-2-8 81-242,-1-1 0-79 210,-2 0 0 79-210,-3-7 8 24 38,0-6-8-24-38,-5-5 0 48-374,3-2 0-48 374,0-4 0 6 73,1 1-8-6-73,1 0 8 11 62,3 2 0-11-62,5 5 0 12 61,-1 1-8-12-61,2 4 16 25-358,2 2-8-25 358,2 3 0 40-307,0 1 0-40 307,0 1 8 150-163,-1 1-8-150 163,3 1 8 127-147,-2 2 0-127 147,2-2-8 105-131,-2 3 0-105 131,2-1 8 92-107,-2 1 24-92 107,1 2-8 85-96,1 0 8-85 96,2 2 0 80-83,1 1-8-80 83,1 4-8-55-178,2 1 0 55 178,3 3 16-143 396,0 4 24 143-396,2 2 7-124 350,1 4 1 124-350,-3 0 0-121 305,-2 3-32 121-305,1 0 8-106 270,-3 1-8 106-270,-3-1 16-90 234,0-2-8 90-234,-3 1-8-89 202,-1-2 8 89-202,-2-3 8-79 178,-2-1-24 79-178,1-2 8 86-809,-1-1-8-86 809,-2-2 8 53-704,-2-3-16-53 704,2-2 8 47-616,-1-1 8-47 616,1-1-8 33-538,-2-2-8-33 538,0-1 0 37-464,1-1 0-37 464,-3-1 8 68-154,1 0-32-68 154,-1-1 8 72-134,0-2 0-72 134,-3-4 0-1 32,-4-3-8 1-32,-2-4 8-10 24,-1-4-8 10-24,-1-8 8-11 23,0-4-8 11-23,0-4 0 105 123,4 3 0-105-123,4 2 16 100 103,3 7-16-100-103,4 3 0-34-13,3 2 0 34 13,1 6 8-24-5,0 3-8 24 5,1 2 0 91 94,3 1 0-91-94,-2 0 8 82 86,2 0-8-82-86,0 0 0-54-29,0 2 0 54 29,1 0 8-44-21,-1 0-8 44 21,0-1 0-29-25,2 1 0 29 25,-3 2 0-28-24,3-1 0 28 24,-2 0 0-20-17,2 1 0 20 17,-3 1 0-19-16,1 1 0 19 16,0-1 8 106 90,2 4-8-106-90,-3-1 8 19 229,5 3-8-19-229,-2 4 8 83 54,1 3-8-83-54,1 3 8-59 343,-2 3-8 59-343,-3 2 16 15 145,1 2-8-15-145,-2 1 0 22 134,0-2-8-22-134,-2-1 8-56 268,0-1 0 56-268,-2-4 0 18 81,2-2 8-18-81,-4-2 16 7 73,2-3-16-7-73,1 1 8 13 61,-3-4 0-13-61,2 1-8 3 52,0-4 0-3-52,0 0 0 19 49,-2 1 8-19-49,2-1-8 9 41,-1-2 0-9-41,1 1 8 9 40,-2 0 0-9-40,2-2-8-2 33,-2-2 0 2-33,-2-3 0 15 28,-3-9 8-15-28,-2-7 0 4 20,-1-5-8-4-20,-1-11 16 5 21,-2-5-16-5-21,1 0 0 62-132,3 3 0-62 132,1 7 8 65-112,3 6-16-65 112,5 7 8-70-207,0 3 0 70 207,2 3 0-64 228,2 2 0 64-228,0 3 0-44-202,0 0-8 44 202,2 3 8-40-182,-1 0-8 40 182,1 3 16-50-158,0-1-16 50 158,-2 3 8 98-35,2 0-8-98 35,-1 2 0-47-137,1 1 0 47 137,4 2 16-50 288,1 3-16 50-288,3 2 0-61 249,1 2 0 61-249,2 5 0-35 221,-1-1 0 35-221,-1 1 0 108-111,0 3 0-108 111,-3-3 8 86-95,-1 1 0-86 95,-1-2 0 7 73,-2 0 0-7-73,-3 1 8 13 61,1-3-16-13-61,-4-1 8 3 52,2 0 0-3-52,-2-4 0 9 41,0-2 8-9-41,-2-1 0 9 41,2-2 0-9-41,-2-3 8-1 32,0 1-16 1-32,2-2 0-2 32,-2 0 0 2-32,-1-5 16 136 128,-5-5-16-136-128,0-4 0 183-34,-1-2 8-183 34,-3-5 0 85 119,3-3-16-85-119,-1-2 8 80 98,5 2 8-80-98,1 1-8 71 90,2 4 0-71-90,4 1 0 61 82,2 5-18799-61-82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56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16 17 10152 205123 59576,'0'0'0'0'0,"0"0"0"0"0,0 0 0 0 0,0 0 160 0 0,-4-3 8 0 0,-1-4-8 0 0,-1 1-10800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57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294 66 6824 204218 58709,'0'0'0'0'0,"-2"-3"0"0"0,-4-2 0-312-64,-1-1 168 312 64,-1-2 0-270-62,-2-1-8 270 62,5 1 16-157 1504,-1 4-96 157-1504,2-1 8-279 1215,4 3 0 279-1215,2 2 0-284 1069,2 2 184 284-1069,5 3 0-280 941,1 3-8 280-941,7 1 8-276 823,2 7-152 276-823,6 2-8-266 726,5 5 8 266-726,3 4-8-239 636,1 4 16 239-636,2-1 0-216 558,0 3-8 216-558,0-3 8-211 483,-2 1-56 211-483,-3-4 0-204 428,-1-3 0 204-428,-5-3 8-173 371,-2 2-40 173-371,-4-4 0-172 328,-4-1 8 172-328,-4 0 0-149 282,-3-2-24 149-282,-2 0 8-135 249,-4-3 0 135-249,-4-2 0-111 225,-2-3 16 111-225,0-2-8-96 190,-4-1 8 96-190,1-3 8-93 169,-3-4-32 93-169,-1-3 16-91 148,-2-1-8 91-148,-3-4 8-87 126,-3-3-24 87-126,-2-1 0-74 114,-1-2 0 74-114,-5 0 8-59 101,0 0-16 59-101,-1-2 8-46 90,1 0 0 46-90,1-1 0-30 77,-1 0 0 30-77,4-4-8-41 67,0 2 0 41-67,4-2 0-25 56,0-1 0 25-56,4 0 0-36 46,0 2 0 36-46,2-1 0-37 46,3 4-8 37-46,1 1 16-21 34,1 3-8 21-34,2 4 0-21 34,3 5-8 21-34,-1 1 8-21 34,2 2 0 21-34,2 1 0-31 25,0 2 0 31-25,2 0 16-6 21,0 0-16 6-21,1 2 8-5 22,1 1-8 5-22,2 0 0-6 21,2 2 0 6-21,3 3 16-15 13,2 3-16 15-13,4 4 8-16 12,2 4 0 16-12,2 2 0-16 12,0 3-8 16-12,0-1 16 189-147,2 1-16-189 147,0 0 8-32 24,2 0 24 32-24,-3-3 0-31 25,3 0 8 31-25,-2-1-8-31 24,-2-3-8 31-24,-2 1 0-6 22,-4-4 0 6-22,-2 1 0-16 12,-1-2 48 16-12,-5-2 8-15 13,-3 0 8 15-13,-2-3-8-16 12,-2 1-32 16-12,0-5-8-16 12,-4 1 8 16-12,-1-3 8-16 12,-1-2 32 16-12,-4 0 16-16 13,1 0-16 16-13,-3-3 16 11 9,-7-4 8-1 0,-3-3-56-10-9,-1-2 0 0 0,-2-1 32 0 0,0 0 8 0 0,2-3-8 0 0,1 0 8 0 0,-1-1-40 0 0,2 0 0 0 0,-2-4 0 0 0,2-3 0 0 0,0-1-8 0 0,0-2 0 0 0,0 0 8 0 0,-3-2 0 0 0,-1 1-24 0 0,0 3 0 189-147,1 0 8-189 147,1 6 0-286-208,2 1-16 286 208,2 5 8 80-219,2 1-8-80 219,2 3 0 47-194,3 3 0-47 194,5 3-8-375-248,1 1 8 375 248,4 2-8-451-333,0 0-8 451 333,2 2 16-368-291,0-1-8 368 291,0 1 0-324-254,6 3 0 324 254,-1 0-8-266-229,9 3 0 266 229,5 3 8-236-201,5 7 32 236 201,9 4 8-97-52,1 7-8 97 52,2 2 8-97-51,0 3-32 97 51,0 0 16-65-44,-1-1-16 65 44,-3 0 16-57-35,2-4 24 57 35,-3 0 0 51 87,-1-4 0-51-87,0 3 0-162 225,-3-4-32 162-225,-2 0 8-136 200,-4 0 0 136-200,-4-3 0-115 167,-4-1 0 115-167,-2-1-8 182 116,-5-5 8-182-116,-2 1 8 175 105,-4-5-24-175-105,0-2 8 159 86,-4-4-8-159-86,-2 0 8 242 202,-1-4-16-242-202,-5-4 16 219 173,-3 1-8-219-173,-2-5 8 195 145,-4-3-24-195-145,-3-4 8 179 126,-1-4 8-179-126,-2-3-8 147 119,1-3-16-147-119,-1 1 0 129 100,2-2 0-129-100,2 1 0 121 91,1-1 8-121-91,-1 2-8 409 37,2-2 0-409-37,0-1 0 256-82,-2-1-8-256 82,2-1 8 214-66,-2-1 0-214 66,3 1 0 67-176,-3 0-8-67 176,4 3 8 60-154,0 2-8-60 154,3 4 16 221-288,3 4-16-221 288,4 3 8-94-219,1 2-8 94 219,2 5 8-89-188,3 1-8 89 188,1 3 8-205-277,0 2-8 205 277,4 2 8-284-362,0 1-8 284 362,1 0 0-240-324,3 4 0 240 324,5 2 8-107-164,7 6-8 107 164,4 6 0-87-146,5 6 0 87 146,2 2 8-69-126,1 3 0 69 126,-3 1 16-51-108,-1-3-16 51 108,-1 1 8-221 58,-4-4-8 221-58,-2-1 0-19-102,-2-2 0 19 102,-4-1 16-190 65,1-1 0 190-65,-5-1 8-177 52,-1 0 0 177-52,-3-3 0-156 49,-1 0-8 156-49,-4-2 0-141 38,-2-3 0 141-38,-2-2 8-120 34,1-3-8 120-34,-3 0 0-97 32,0-5 8 97-32,-1-1-8-97 32,-1-2-8 97-32,-1-2 16-84 20,1-1-16 84-20,-2-4 7 47 139,1-1 9-47-139,-2-3-8 30 121,-3-2 0-30-121,1-3 8 14 102,-2 0-16-14-102,1-2 8-71-23,-1 1 0 71 23,-2-3 0-72-24,0 3-8 72 24,0-4 8-71-23,-2 1-8 71 23,0-2 8-62-13,-2-2-16 62 13,4-2 16 138-160,0 0-8-138 160,1-1 0 122-149,1-1-8-122 149,4 1 8 114-126,-1 3-8-114 126,5 1 16 76-113,-1 4-16-76 113,3 1 0-15-215,1 5 0 15 215,2 2 8-14-184,0 3-8 14 184,2 1 16 138-317,0 4-8-138 317,0 2 0 123-273,2 2-8-123 273,-2-1 0 101-240,0 0 8-101 240,2 3 0 101-209,2 1-8-101 209,1 4 8 73-185,5 1 0-73 185,1 4 8 67-163,2 7-16-67 163,3 2 8 61-142,-1 4-8-61 142,0 1 8-115 25,0 2 0 115-25,1 0-8-96 22,-3-1 0 96-22,-2-1 8 29 141,1-3-8-29-141,-1 0 0 12 123,-1-1 0-12-123,-5-1 16 18 101,1 1-16-18-101,-4-2 0 9 92,2 2 0-9-92,-4-1 0 23 80,0-1 0-23-80,-2-2 0-158 226,0-3 0 158-226,-2 1 8-141 193,-2-5-16 141-193,1 0 8-117 169,-1-4 0 117-169,2-2 0-114 148,-2-3-8 114-148,3-1 8-109 127,-1 0-8 109-127,2-2 8-74 112,-2-2-8 74-112,2 0 8-83 102,-2-2-8 83-102,1-3 8-70 91,-1-4-8 70-91,-4-8 16 131-77,1-6-16-131 77,-5-2 8 115-65,3-4-8-115 65,-1-1 0 101-53,1 2 0-101 53,-1-1 8-20-163,1 0-8 20 163,-1 2 0-25-142,3-1 0 25 142,-3-1 8-17-132,2-1-8 17 132,1 1 0-23-111,1 2 0 23 111,0 2 8-15-102,1 3-8 15 102,1 3 0 1-83,0 3 0-1 83,2 4 8 162-226,2 1-8-162 226,-2 5 0 140-192,2 1 0-140 192,2 4 8 111-169,-2 1-8-111 169,0 2 0 105-147,2 0 0-105 147,-2 4 8-75 19,4 0-8 75-19,2 3 0-55 17,1 3 0 55-17,3 2 16-62 8,1 6-16 62-8,1 6 0-62 8,1 2 0 62-8,-2 5 8-42 5,1-1-8 42-5,-3 1 0-41 5,-1-2 0 41-5,1-2 8-42 5,-1 1-8 42-5,-2-4 0 60 127,-1-2 0-60-127,-1-1 8 66 106,0 2-8-66-106,0-1 0 58 96,-4 1 0-58-96,0 1 8 51 87,0 0-8-51-87,0-3 0 43 77,-2 0 0-43-77,0-3 8 35 68,-2 0-16-35-68,2-2 8 27 59,-2-3 0-27-59,3-4 0 19 49,-3-1-8-19-49,0-1 8 33 38,2-6 0-33-38,-2 1 0-73-85,2-4-8 73 85,0 1 0-65-74,0-2 0 65 74,-1-2 8 48 56,1-2-16-48-56,-4-4 8-56-66,0-3 0 56 66,1-6 8-48-56,-3-4-8 48 56,0-2 0-48-56,1-3 0 48 56,1 2 0-40-47,-1 0 0 40 47,1 1-8-306-4,0 2 8 306 4,0-1 0-103-153,1 1 0 103 153,-1 2 0-247 9,2-2 0 247-9,2-1 0-226 5,0 1 0 226-5,1 0-8-197 13,1 1 8 197-13,0 3 0-176 10,1 2 0 176-10,1 2 0-155 7,0 4 0 155-7,0 3 8-134 5,0 2-8 134-5,-2 2 8-113 2,2 4-8 113-2,0 1 8-92 0,0 1-16 92 0,2 3 16-92-1,-1-1-8 92 1,3 7 8-63 7,4 4-8 63-7,3 7 8-64 7,4 5-8 64-7,0 4 8-64 7,2 1-8 64-7,0 0 8 43 119,0-1-8-43-119,-2-1 8 36 109,0 0-8-36-109,-3 0 8 21 90,-1-1 0-21-90,-4 1 0 109 204,1 0-8-109-204,-4 0 8 109 173,-1-2 0-109-173,-1-1 0 186 268,-2-4-8-186-268,0-1 8 167 239,-4-3 0-167-239,2-5 0 147 210,-4-2 0-147-210,2-1 0 126 182,-1-5 0-126-182,-1-4 0 103 154,0-1 0-103-154,0 0 0 89 135,2-3 0-89-135,-5-7 0 105 123,-7-7 0-105-123,-3-6 0-8-10,0-7 0 8 10,-4-6 0-8-9,-2-3 0 8 9,4-1 0-8-10,-2 3 0 8 10,2 0 0 163-162,2 3 0-163 162,0 0 0-38 14,2 2 0 38-14,0-2 0-38 15,2 2 0 38-15,1 1 0 154-141,5 2 0-154 141,1 7 0 138-129,2 3-16-138 129,4 4 16 108-106,2 4-8-108 106,2 4 8 92-93,0 4-8-92 93,-1 2 8 99-84,1 1-8-99 84,2 0 8 85-72,3 3-8-85 72,5 2 0-37-182,1 1 0 37 182,8 7 0 64-38,7 3-8-64 38,4 5 8 63-39,1 2 0-63 39,-3 1 0 50-26,-2 0-16-50 26,-1 2-8-138 120,-3-4 8 138-120,-1 2 0-104 105,-2-1-8 104-105,-2-2 16-91 93,-2-2-8 91-93,0 2 0-77 81,0-2 0 77-81,0 1 0-86 72,-4-1-8 86-72,0 2 8 34 182,1-2 0-34-182,-5-1 0-66 39,0 0 8 66-39,-1-4 0 31 151,-3 1-16-31-151,-1-4 8 39 130,-2-3 0-39-130,-2-3-8 30 121,-2-2 8-30-121,0-1 8 14 102,0-2-16-14-102,-2-2 16 28 90,-2-3-7-28-90,-2-4 7 21 80,-1-6-8-21-80,-8-11 8 12 71,-6-7 0-12-71,-2-4 0 27 60,0-2-8-27-60,-2 0 8 19 49,4 1 0-19-49,1 1 0 19 50,2-2-8-19-50,1 0 16 10 40,2 1-8-10-40,0 2 8 2 31,2 4-8-2-31,1 4 0 311-4,3 8 0-311 4,3 2 8-21 34,2 5 0 21-34,2 5 0-30 24,2 3 0 30-24,2 2 0-31 24,0 3-8 31-24,2 0 8-30 24,2 3 0 30-24,1 2 0-6 22,5 3 0 6-22,8 8 0-16 12,11 8 0 16-12,5 7 0-119-101,2 4-8 119 101,4 2 16 2 31,-2 0-8-2-31,-2-1 0-6 21,-4-4 0 6-21,-2-1 8 97 135,-7-4-8-97-135,-2-4 8-24 2,-6-1-8 24-2,-4-3 8 114 122,-3-1-24-114-122,-4-3-8-9-9,-3-1 8 9 9,-1 1-8 97 103,-2-4 8-97-103,-2-1 8 89 94,2-1-16-89-94,-2-1 16 80 85,1-3-48-80-85,-3 0 0 63 65,2-2 8-63-65,-2-1 0 64 66,0-2 8-64-66,2 0 8 165 169,-1-2-8-165-169,-5-4 16 149 149,-3-7-32-149-149,-5-5 8 131 131,-1-3-8-131-131,-4-3 8 115 112,-3-3 16-115-112,1-1 0 105 103,0-2 0-105-103,2-3 0 275-63,0-2-40-275 63,0 0 8 248-60,2-2-8-248 60,0 1 8 206-45,2 2 16-206 45,0 5 8 50-163,6 3-8-50 163,-1 4 8 45-142,3 4-8-45 142,3 4 16 39-120,2 2-16-39 120,0 3 16 24-107,4 2 0-24 107,0 4 8 34-99,0 0-8-34 99,2 0 8 28-76,-2 3-8-28 76,2-2 16 28-77,0 2-16-28 77,4 5 16 14-65,7 3 0-14 65,4 5-8 23-55,4 3 8-23 55,6 3 8 9-43,1 5-24-9 43,3 1 16 9-43,-1 2-8-9 43,-3 2 8-291 5,-1 2 0 291-5,-5-2 0-243-1,-2-4 0 243 1,-4 0 8-220-5,-3-5-8 220 5,-3-2 16-74 113,-1 0-8 74-113,-2-2 8-60 101,-4-1-8 60-101,1-3 8-46 89,-3 1-8 46-89,0 2 8-56 80,0-2 0 56-80,0 0 0-42 67,0-1 0 42-67,-2 0 8-51 58,1-3-8 51-58,-1 1 0-27 55,0-3 0 27-55,0-3 8-36 46,0 0-8 36-46,0-1 8-12 43,0-2 0 12-43,0-1 0-21 34,2 0-16 21-34,-2 0 16-21 34,0 0 0 21-34,1-4 0-31 24,-5-4 0 31-24,0-7 0-6 21,-1-3 0 6-21,-1-3 0-6 22,-2-6 0 6-22,3-2 0-6 21,-1-2 0 6-21,2-2 0-16 13,-1-3 0 16-13,3 1 16-15 12,2 1-16 15-12,0 5 8-16 12,4 5-8 16-12,0 3 8-16 12,0 3 0 1 0,2 7-8 15-12,-2 1 8 9 10,0 4 0-9-10,-1 1 0 10 9,1 3-8-10-9,0 1 8 0 0,0-1 0 0 0,0 2 8 0 0,0 0-16 0 0,0-2 8 0 0,0 4 0 0 0,3 1 0 0 0,5 4-8 0 0,3 4 8 0 0,3 5 0 0 0,6 15 0 0 0,3 7 0 0 0,0 4-8 0 0,-6-5 16 0 0,-2-5-16 0 0,-6-6 8-113-112,-1-3-8 113 112,-5-6 8-102-103,-3-2-8 102 103,0-2 8-201-206,0-2-8 201 206,-2 2 8-171-178,0-2-8 171 178,-2 2 8-151-160,0 0-8 151 160,0-2 8-123-132,1 1-8 123 132,-1-3 0-113-122,-2-1 0 113 122,2-1 8-94-103,0-2-8 94 103,0-2 0-85-94,0-2 0 85 94,0 1 16 34 37,2-4-16-34-37,-2 1 0 34 38,1-2 0-34-38,-5-5 8 26 28,-4-10-8-26-28,-1-3 0 25 28,-2-6 0-25-28,-4-7 8 17 19,-1-5 0-17-19,3-3 8 130 141,0 2-8-130-141,2 1 16 114 122,3 5-16-114-122,1 5 0-9-9,3 4 0 9 9,0 7 8 97 103,4 5 16-97-103,0 3-8 89 94,2 4 0-89-94,0 3 16 80 85,0-1-24-80-85,0 3 8 63 65,0-1 0-63-65,0 1 0 64 66,0-1 0-64-66,0 0 8 55 56,0 1-8-55-56,2-1 0 45 47,-2 2 0-45-47,2-1 0 37 37,-2 1-8-37-37,2 1 16 37 38,2 1-16-37-38,2-1 8 28 28,-1 4 8-28-28,3 2-8 28 28,3 4-8-28-28,3 3 0 28 28,1 3 8-28-28,-2 2-8 18 19,-1 3 0-18-19,-1 1 0 19 19,-1 0 8-19-19,-3-1-8 19 18,1 1-8-19-18,-4-1 8-103-103,-1-1 8 103 103,1-2-8-92-93,-2 1-8 92 93,-2-4 8-74-75,2 0-8 74 75,-2 0 16-63-66,0-3-16 63 66,0 0 0-64-65,-2 0 0 64 65,2-4 8-54-57,0 0-16 54 57,0-3 0-45-47,0-1 0 45 47,0-2 8-151-159,-2-1-8 20 18,2-1 0 131 141,0-1 8-113-122,-2-3-8 113 122,0 0 0 9 9,0-4 0-9-9,-1-4 0 8 9,-3-10 0-8-9,-2-5 0 9 10,1-6 0-9-10,-1-8 0 9 9,-1-7 0-9-9,1 4 0 8 10,4 2 0-8-10,0 9 0 113 122,3 10 0-113-122,1 5 0-8-10,0 8 0 8 10,0 2 0-9-9,1 4 0 0 0,-1 3 0 9 9,0 0 0-8-10,0 2 0 8 10,2-2 0 0 0,-2 1 0 0 0,0 1 0 0 0,0-2 0 0 0,0 0 0 0 0,2 2 0 0 0,0 4 0 105 113,2 9 0-105-113,4 4 0-18-19,-3 5 0 18 19,5 7 0-17-19,-3 2 0 17 19,1 0 0-9-9,0-1 0 9 9,-5-6 16-9-9,1-4-16 9 9,-2-4 0-9-10,0-4 0 9 10,-2-1 8-9-9,-2-1-8 9 9,2-4 0-8-10,-2 1 0 8 10,0-2 0-9-9,0-2 0 9 9,0-1 0-9-9,1 0 0 9 9,-1-3 0-8-10,2 1 0 8 10,-2-2 0 0 0,0-2 0 0 0,-2-1 0 0 0,-4-7 0 0 0,1-4 0 0 0,-5-5 0 0 0,-3-14 0 105 113,-4-12 0-105-113,2-3 0 97 103,2-4 0-97-103,2 6 0 80 85,1 5 0-80-85,3 6 0 72 75,3 6 0-72-75,4 6 0 64 65,2 6 0-64-65,2 2 0 54 57,2 7-14704-54-57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58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655 140 5320 208541 64210,'0'0'0'-249'53,"0"0"0"37"-8,0 0 32 212-45,0 1 16-193 40,0 2 0 193-40,0 2-8-25 146,0-2-8 25-146,0 1 0-29 125,0-1 0 29-125,0 0 0-21 113,0 0 184 21-113,-2-1 0-13 100,2 0 0 13-100,-2-1 8-6 88,-2 1-128 6-88,1-1 16 3 76,-1 1-8-3-76,0 0 8-10 67,0-1 168 10-67,-2 2 24-1 55,3 2-24 1-55,-3 0 16-13 46,2 2-176 13-46,0 1 8-113 196,2 1-16 113-196,2 3 16 3 21,2 4-104-3-21,4 0 8 4 21,0 2-8-4-21,-1 1 16 12 9,3 0-24-12-9,0-1 8-99 171,-3-2 0 99-171,5 0 0 9-12,-2 0-16-9 12,-1-3 8 20-4,1 0 0-20 4,-3-2 8 21-4,1-1-16-21 4,-2-4 8 20-4,0-1-8-20 4,-2-2 8-103 150,-2-1 0 103-150,0-2-8-74 135,0 0 0 74-135,0-2 8-79 113,-2 2-8 79-113,2 0 0-71 100,0-1 0 71-100,0-2 8-63 88,0-2-8 63-88,0-5 8 2-2231,0-3-8-2 2231,0-3 8-47-1937,-2-2-8 47 1937,2-3 8-63-1677,-2 1-8 63 1677,-2-3 8-65-1453,2-1-8 65 1453,-2 0 0-72-1264,1-2 0 72 1264,-1 2 16-79-1099,-2 1-16 79 1099,0 1 0-83-956,3 1 0 83 956,-3 1 0-66-832,0 4 0 66 832,1 3 8-242-682,-1 2 0 242 682,2 1 0-201-597,0 4-8 201 597,0 1 0-342-479,2 2 0 342 479,-1 1 8-291-418,1 1 8 291 418,0 1 0-257-373,2 0 0 257 373,-2 0 8-219-321,2 0-16 219 321,0 1 0-196-284,0-1 0 196 284,0 2 16-162-251,4 3 0 162 251,0 4 8-142-214,1 4-8 142 214,3 5 8-117-189,0 1-16 117 189,-1 4 0-113-169,1-1 8 113 169,-1 1-8-88-144,-1-2 16 88 144,0 0-8-85-124,-2 0 8 85 124,-1-2 0-77-116,-1 2-8 77 116,0-3-8-61-99,-2-2 0 61 99,0-2 16-53-90,-2-1 40 53 90,2 0 0-50-71,-2-3 0 50 71,2 0 8-42-62,0-2-32 42 62,0-2 0-34-54,0 0 0 34 54,-2-2-8-34-53,2-1 80 34 53,0-3 8-26-46,2 2 0 26 46,0-2 0-19-36,-2 0-64 19 36,2 0 8-18-37,-2 0-8 18 37,0 0 8-11-28,2-2 40 11 28,0-1 8-23-26,0-1 0 23 26,0-4 8-23-25,0-4-64 23 25,1-6 0-15-17,1-5 0 15 17,-2-1 8-16-17,2 0 32 16 17,-2-2 16-15-17,2 0 0 15 17,-2 2-8-7-9,-1 0-48 7 9,1 3 0-8-8,0 2 0 8 8,2 3 0-8-9,-2 1 24 8 9,2 2 0-7-9,-2 4 0 7 9,1 2 8-8-8,-1 1-56 8 8,0 2 16-8-9,0 3 0 8 9,-2 1 0-7-8,0 0 8 7 8,0 0 0-8-9,0 1 0 8 9,2-1 0 0 0,-2 4-32 0 0,2 1 16 0 0,0-1-8 0 0,0 6 0 0 0,0 5-8 0 0,0 4 8 0 0,-2 0-8 0 0,1 2 8 0 0,-1 0-24 0 0,-1-2 16 0 0,-1-1-16 0 0,0-2 16 0 0,-2 2-16 0 0,-2-4 0 0 0,2 1 8 0 0,-3-2 0 0 0,1 0-16 0 0,-1-2 16 0 0,-1-1-16 0 0,-2-1 8 0 0,3 3-16 0 0,-1-3 16 0 0,1-1-16 0 0,-1 2 8 0 0,2-2-8 0 0,1 0 0 0 0,-1-1 0 0 0,2-1 16 0 0,0 0-16 0 0,1-1 0 0 0,1 0 0 0 0,0-2 0 0 0,2-1 0 0 0,-2 0 0 0 0,2-2 8 0 0,0 0-8 0 0,0 0-8 0 0,0-4 8 0 0,0 3 0 0 0,2-6 0 0 0,-2-2-8 0 0,0-9 8 0 0,2-3 0 0 0,0-5 0 0 0,-2-1-8 0 0,1-2 16 0 0,-1 0-16 0 0,0-2 8 0 0,-1 1-8 0 0,1-1 0 0 0,1 2 0 0 0,-1 2 8 0 0,0 2-8 0 0,-1 4 0 0 0,1 2 0 0 0,-2 3 8-144 32,0 3-8 144-32,2 3 0-132 28,-2 2 0 132-28,2 5 8-109 23,0 2-8 109-23,0 1 0-96 21,2 0 0 96-21,2 3 0-84 18,-1 3 0 84-18,3 4 0-73 15,2 3 0 73-15,1 6 0-60 12,-1 4 0 60-12,1 4 0-60 13,1 2 0 60-13,-1 2 0-48 10,-1 3 0 48-10,1-4 0-49 10,-3 1 0 49-10,0-1 0-36 8,-1-2-8 36-8,-1-2 0-36 7,-2-2 0 36-7,0-2 0-24 5,-4-1-8 24-5,2 0 8-24 5,-2-2 0 24-5,-2-1 8-25 5,1-2-24 25-5,-1-1 8-24 5,0-2-8 24-5,-2-5 8 133-27,3 0 0-133 27,-1-3 0 121-25,0-2-8-121 25,0-3 8 96-21,0-3-16-96 21,1-1-8 85-17,-1-2 8-85 17,-2-5 0 84-18,0-5 8-84 18,-3-7-8 72-16,-1-4 8-72 16,1-2 0 60-12,-3-2-48-60 12,1 0 8 49-11,1-2-8-49 11,-1-3 8 48-10,2-1 16-48 10,-1 0 8 103 2142,2 0-8-103-2142,1 3 8 60 1898,-1 4-24-60-1898,1 4 8 81 1532,1 2-8-81-1532,2 3 8-23 1498,2 3 16 23-1498,2 3 0-52 1322,2 4 0 52-1322,2 3 0-70 1162,0 3-8 70-1162,-2 2 0-83 1020,1 3 0 83-1020,3 2 8-87 897,0 2 0 87-897,1 1 8-68 789,3 3-8 68-789,1 2 16-80 688,3 5-16 80-688,1 2 8 4-1640,0 3-8-4 1640,0 2 16-25-1429,-1 2 0 25 1429,-1 2-8-43-1243,-2 0 8 43 1243,-1-2 8-40-1084,-3 2-16 40 1084,-1-4 8-41-936,0 1 0 41 936,-2-4-8-47-818,-2-3 8 47 818,-2-1 8-45-714,-2-4-16 45 714,-2 0 16-47-619,0-3-8 47 619,-2 1 0-51-545,3-3 8 51 545,-5 0 0-40-474,2-1 0 40 474,-3-2-8-35-414,1 1 8 35 414,-1-1 8-37-361,-3-1-24 37 361,1 1-8-27-312,-1-3 8 27 312,-1 0 0-31-280,2 0 8 31 280,-1-3-8-27-240,1-1 8 27 240,1-2 0-17-210,-1-1-16 17 210,1-2 8-8-182,1-3-8 8 182,-1-2 8-19-160,-1-2 0 19 160,2-3 8 138 1997,-1-2 0-138-1997,-1-2-8-33-393,1-1-8 33 393,1-2-8-23-344,1 2 8 23 344,0 0 0-19-303,3 1 8 19 303,-1 4 0-16-262,0 1 0 16 262,2 5 0-19-231,3 2 0 19 231,-3 1-8-23-200,4 5 8 23 200,0 1 0-13-170,0 2 8 13 170,2 0 0-12-151,0 2-8 12 151,-1 2 8-9-131,5 0-8 9 131,2 2-8-14-119,1 3 8 14 119,3 4 0-12-99,5 5 8 12 99,2 5-8-5-91,4 3 8 5 91,-2 2 0-10-80,-1 2-8 10 80,-1-1 8-2-70,-1-3 0 2 70,-3 2-8-7-60,-2-4 8 7 60,-1-1 8 0-51,-5-3-16 0 51,-1-3 16-13-48,-2-2-8 13 48,-4-1 0-5-40,-4-2 8 5 40,0-3 0-5-40,-5-1 0 5 40,-1-1-8 3-31,-3-2 8-3 31,-4-3 8-10-28,-4-2-8 10 28,-2-1 8-3-20,-2-3-16 3 20,0-2 16-2-20,-3-4-8 2 20,1-2 8-3-19,1-2 0 3 19,1-4 0-2-20,2 0-16 2 20,0-5 16 5-11,2 0 0-5 11,-1-4 0 4-12,1 0 0-4 12,-2-2 0 264 2231,2 4 0-264-2231,0-1 0 198 1972,4 2 8-198-1972,2 5 0 142 1736,5 2 0-142-1736,3 3 0 111 1534,5 3 0-111-1534,4 5 0 74 1349,5 2 0-74-1349,7 6 0-67-1132,5 3 0 67 1132,5 7 0-67-984,7 2 0 67 984,-1 6 0-65-857,4 3 0 65 857,1 3 0-62-752,1 4 0 62 752,2 2 0-65-657,4 4 0 65 657,-1-2 0-52-566,-1-1 0 52 566,-4 0 0-42-495,-3-4 0 42 495,-5-3 0-37-434,-7-3 0 37 434,-2-2 0-39-382,-6-4 0 39 382,-1-2 0-29-332,-6-5 0 29 332,-3 0 0-26-291,-3-2 0 26 291,0-2 0-22-251,-3-1 0 22 251,-1-2 0-25-220,-6-1-16 25 220,-3-1 16-23-199,-4-2 0 23 199,-6-2 0-10 717,-5-3-8 10-717,-5-2 8 1 634,-1-1 0-1-634,-2-2 0-112 443,0-2-8 112-443,2-2 8-101 389,-1-1 0 101-389,5-3 0-81 345,3 0-8 81-345,3 2 8 35-489,1-2 0-35 489,2 0 0 23-425,-2 1-8-23 425,4-1 8-78 415,0 4 0 78-415,4 1 0-80 364,1 4-8 80-364,3 4 8-58 320,3 3 0 58-320,3 4 0-64 279,3 1 0 64-279,0 0 8-47 246,2 0-8 47-246,0 1 8-43 213,2 1-8 43-213,4 1 8-53 185,-1 1-8 53-185,5 2 8 37 24,3 4-8-37-24,6 4 8 29 15,2 4 8-29-15,-2 1-8 30 15,0 4-8-30-15,-2 1 8 79-642,-2-2 0-79 642,-1 3 0 63-557,-3-3 0-63 557,0-1 0 44-480,-3 0 0-44 480,-2-3 8 37-428,-1 0-16-37 428,-3-2 8 33-375,-4-2 0-33 375,1 1 0 28-322,-7-4-8-28 322,0 0 0 18-280,-1-1 0-18 280,-3-4 8 13-248,-3-2-8-13 248,-2-3 0 9-216,-2-2 0-9 216,-4-4 8-61 595,-1-2-8 61-595,-3-2 0-69 524,0-3 0 69-524,1-1 0-60 453,1 1 0 60-453,2-5 0 40-387,2 0 0-40 387,4-4 0 35-334,2-2 0-35 334,4-3 0-226-374,3-1 0 226 374,4 0 0-30 537,2-1 0 30-537,4 2 0-85 866,4 6 0 85-866,3 2 0-11 617,5 3 0 11-617,1 7 0-22 538,4 2 0 22-538,2 4 8-36 222,4 4-8 36-222,-1 3 0-32 192,3 3 0 32-192,-2 5 0-20 168,1 3 488 20-168,-1 1 8-21 148,-2 4-8 21-148,-2 2 8-23 128,-2 3-360 23-128,0-1 8-16 116,-2 1 0 16-116,-2-2 0-18 96,0-1 48 18-96,-5-2 8-11 84,-1-2 0 11-84,-3-1 0-18 76,-4-4-104 18-76,-2-1 0-142-807,-4-1 8 142 807,-2-3-8-124-705,-3-2 40 124 705,-3-1 0-100-616,1-1-8 100 616,-2-2 8-97-534,-4-1-64 97 534,-1-1 8-81-475,1-1-8 81 475,-4-1 8 66 457,-1-2-8-66-457,-3-2 8 49 400,0-2 8-49-400,-1 1-8 39 351,-1-2-40-39-351,0-3 16-41 448,3-2 0 41-448,-1-2-8-43 141,2-3 8 43-141,2-2 0-44 121,2-3 0 44-121,2-3-8-38 109,0-1-8 38-109,4-2-8-31 98,1-2 8 31-98,5 2 8-26 87,1 0-24 26-87,4 2 7-18 75,4 1 1 18-75,4 5 0-27 67,3 2-16 27-67,4 3 16-50-709,6 1-8 50 709,6 2 8-45-616,6 4 8 45 616,5-1 8-82 363,-4 3-16743 82-363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82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153 98 2904 0 0,'0'0'7014'0'0,"-32"9"-6575"0"0,9-22-186 0 0,21 12-188 0 0,-2-1-1 0 0,2 2 1 0 0,0-1-1 0 0,-1-1 0 0 0,1 0 1 0 0,0 1-1 0 0,0-1 0 0 0,0 1 1 0 0,0-3-1 0 0,0 3 0 0 0,0-1 1 0 0,0 1-1 0 0,1-3 0 0 0,-1-1 1 0 0,-38-28 655 0 0,17 4-262 0 0,21 27-420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50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182 152 3504 0 0,'0'0'3945'0'0,"-50"-22"-2414"0"0,29 12-1394 0 0,10 4-71 0 0,-1-1 0 0 0,-1-1 0 0 0,2 0-1 0 0,1 0 1 0 0,-18-14 0 0 0,28 22-41 0 0,-2-2 1 0 0,2 2-1 0 0,-2-2 1 0 0,2 2-1 0 0,-2-1 1 0 0,2-1-1 0 0,-2 2 1 0 0,2-1-1 0 0,0-1 1 0 0,-2 2-1 0 0,2-2 1 0 0,0 1-1 0 0,0 1 1 0 0,-2-2-1 0 0,2 1 1 0 0,0-1-1 0 0,0 2 1 0 0,0-2-1 0 0,0 1 1 0 0,0-1 0 0 0,0 2-1 0 0,0-2 1 0 0,0 1-1 0 0,0-1 1 0 0,2 2-1 0 0,-2-1 1 0 0,0-1-1 0 0,0 0 1 0 0,2 2-1 0 0,-2-1 1 0 0,0-1-1 0 0,2 2 1 0 0,-2-1-1 0 0,0-1 1 0 0,2 2-1 0 0,-2-2 1 0 0,2 2-1 0 0,-2-1 1 0 0,2 1-1 0 0,0-2 1 0 0,-2 2-1 0 0,3-1 1 0 0,1-3 115 0 0,2 3-1 0 0,0-1 1 0 0,-3 0 0 0 0,3 1 0 0 0,0-1 0 0 0,0 2 0 0 0,-1-1-1 0 0,1 1 1 0 0,11 0 0 0 0,8-2 597 0 0,-21 2-516 0 0,1 0 1 0 0,-1 0 0 0 0,2 0-1 0 0,-2 0 1 0 0,1 0-1 0 0,-1 0 1 0 0,2 2 0 0 0,-2-2-1 0 0,-1 1 1 0 0,3 1 0 0 0,-2-1-1 0 0,2 1 1 0 0,1 1 0 0 0,-3-1-106 0 0,-2 0 0 0 0,0-1 0 0 0,0 1 1 0 0,0-1-1 0 0,0 1 0 0 0,-1 1 1 0 0,-1-1-1 0 0,2-1 0 0 0,0 1 0 0 0,0 1 1 0 0,-2-1-1 0 0,2-1 0 0 0,-2 3 1 0 0,2-3-1 0 0,-2 6 0 0 0,15 22 488 0 0,-13-28-580 0 0,-2 3 0 0 0,0-3 0 0 0,2 1 0 0 0,-2-1 0 0 0,0 3-1 0 0,0-3 1 0 0,0 1 0 0 0,0-1 0 0 0,0 3 0 0 0,0-3 0 0 0,0 1 0 0 0,0 0 0 0 0,0 1 0 0 0,0-2 0 0 0,-2 1 0 0 0,2 0 0 0 0,-2-1 0 0 0,2 1 0 0 0,-2 1 0 0 0,2-1 0 0 0,-2-1 0 0 0,0 1 0 0 0,2-1 0 0 0,-3 3 0 0 0,1-1-1 0 0,0-1 1 0 0,0 1-1 0 0,-2 0 1 0 0,2-1-1 0 0,0 1 1 0 0,-1-2-1 0 0,1 1 1 0 0,-2 1-1 0 0,0-1 1 0 0,2-1-1 0 0,-2 1 1 0 0,1 0-1 0 0,1-1 1 0 0,-2 1-1 0 0,-6 1 1 0 0,-85 7 287 0 0,93-10-304 0 0,0-2 1 0 0,-1 2 0 0 0,1 0 0 0 0,0-1 0 0 0,0 1-1 0 0,0-2 1 0 0,0 0 0 0 0,0 2 0 0 0,0-1-1 0 0,0-1 1 0 0,1 2 0 0 0,-1-1 0 0 0,0-1-1 0 0,0 0 1 0 0,0 1 0 0 0,0-1 0 0 0,2 0-1 0 0,-2 1 1 0 0,-2-4 0 0 0,-20-37 59 0 0,20 37-57 0 0,4 2-9 0 0,-2-2 0 0 0,2 2 0 0 0,-2-2 0 0 0,2 2 0 0 0,0-2 0 0 0,0 2 0 0 0,0-2 0 0 0,0 2 0 0 0,0-2 0 0 0,0 2 0 0 0,4-7 0 0 0,-4 9-4 0 0,0-1 1 0 0,0 0 0 0 0,0-1 0 0 0,2 1-1 0 0,-2 1 1 0 0,2-1 0 0 0,-2 1 0 0 0,2-3-1 0 0,-1 3 1 0 0,-1-1 0 0 0,2 1 0 0 0,0-1-1 0 0,0 0 1 0 0,-2 1 0 0 0,2-1 0 0 0,0 1-1 0 0,0 1 1 0 0,0-2 0 0 0,0 0 0 0 0,0 1-1 0 0,-1 1 1 0 0,3-2 0 0 0,2 0 0 0 0,2 1-8 0 0,-1 1 0 0 0,3 0 1 0 0,-3 0-1 0 0,3 0 0 0 0,-3 1 0 0 0,1-1 1 0 0,1 2-1 0 0,-1 0 0 0 0,0-1 0 0 0,9 6 1 0 0,-12-7 6 0 0,-1 1 1 0 0,0 1 0 0 0,0 0-1 0 0,2-1 1 0 0,-3 2 0 0 0,1-1-1 0 0,0 0 1 0 0,0 1 0 0 0,0 0-1 0 0,-1-1 1 0 0,-1 1 0 0 0,2 0-1 0 0,0 0 1 0 0,-2 1 0 0 0,0-1-1 0 0,2 0 1 0 0,-3 0 0 0 0,1 0-1 0 0,2 6 1 0 0,-4-6 6 0 0,2 2 1 0 0,-2-2-1 0 0,0 2 0 0 0,0-2 0 0 0,-2 2 1 0 0,2-2-1 0 0,0 2 0 0 0,-2-2 0 0 0,0 2 1 0 0,-1 4-1 0 0,-7 27 90 0 0,-51-36 33 0 0,-3-23-180 0 0,60 22 47 0 0,0-1 1 0 0,0 1 0 0 0,0-3-1 0 0,1 3 1 0 0,1-1 0 0 0,-2 0 0 0 0,0-1-1 0 0,2 2 1 0 0,-2-3 0 0 0,2 1-1 0 0,1 2 1 0 0,-3-3 0 0 0,2 1-1 0 0,-2-5 1 0 0,2 6-10 0 0,2 1 1 0 0,0-2-1 0 0,0 1 1 0 0,0 0-1 0 0,0 1 1 0 0,0-2-1 0 0,0 1 0 0 0,0 0 1 0 0,2 1-1 0 0,-2-2 1 0 0,0 1-1 0 0,2 0 1 0 0,-2 1-1 0 0,4-4 0 0 0,-4 3-7 0 0,2 1 0 0 0,0-1 0 0 0,-1 0 0 0 0,1-1-1 0 0,2 2 1 0 0,-2-1 0 0 0,0 2 0 0 0,0-2-1 0 0,0 1 1 0 0,2-1 0 0 0,-3 1 0 0 0,1 1 0 0 0,2-2-1 0 0,-2 2 1 0 0,2-2 0 0 0,2 1 0 0 0,-1 1-6 0 0,1-2 0 0 0,0 2 0 0 0,-1-2 0 0 0,1 2 0 0 0,0 0 0 0 0,-2 0 0 0 0,1 2 0 0 0,1-2 0 0 0,0 0 0 0 0,-1 2 0 0 0,1-1 0 0 0,-2 1 0 0 0,2 0 0 0 0,-1-1 0 0 0,5 2 0 0 0,-8 1 28 0 0,2-3-1 0 0,-3 1 1 0 0,1-1 0 0 0,0 3-1 0 0,0-3 1 0 0,0 2 0 0 0,0-1-1 0 0,0 1 1 0 0,0-1-1 0 0,0 1 1 0 0,-2-1 0 0 0,2 1-1 0 0,-2 0 1 0 0,1-1 0 0 0,-1 1-1 0 0,2 0 1 0 0,-2 0-1 0 0,0-1 1 0 0,0 1 0 0 0,0 1-1 0 0,0-1 1 0 0,0-2 0 0 0,0 3-1 0 0,-2-1 1 0 0,2 0 0 0 0,-1-1-1 0 0,1 1 1 0 0,-2 0-1 0 0,0-1 1 0 0,2 1 0 0 0,-2-1-1 0 0,0 1 1 0 0,0-2 0 0 0,0 3-1 0 0,0-3 1 0 0,0 2 0 0 0,0-1-1 0 0,-1 0 1 0 0,-3 2-1 0 0,4-4 5 0 0,0 0-1 0 0,0 0 0 0 0,0-1 0 0 0,0 1 0 0 0,0 0 0 0 0,1 0 0 0 0,-1-2 0 0 0,0 2 0 0 0,0 0 1 0 0,0-1-1 0 0,0 1 0 0 0,0-2 0 0 0,0 2 0 0 0,0-2 0 0 0,0 1 0 0 0,-1-2 0 0 0,-32-18 16 0 0,34 21-15 0 0,-1-2 0 0 0,2 2 1 0 0,-2-2-1 0 0,2 2 0 0 0,-2-1 0 0 0,0 1 1 0 0,2-2-1 0 0,-2 1 0 0 0,2 1 0 0 0,-2-2 1 0 0,2 0-1 0 0,0 2 0 0 0,-2-1 0 0 0,2-1 1 0 0,0 1-1 0 0,-2-1 0 0 0,2 2 0 0 0,0-3 1 0 0,0 1-1 0 0,0 2 0 0 0,0-2 0 0 0,0 2-1 0 0,0-1 1 0 0,0 1 0 0 0,2-2 0 0 0,-2 2 0 0 0,0 0 0 0 0,0-1 0 0 0,2 1 0 0 0,-2-2 0 0 0,0 2 0 0 0,0 0 0 0 0,2-2 0 0 0,-2 2 0 0 0,2 0 0 0 0,-2-1-1 0 0,0 1 1 0 0,2 0 0 0 0,-2 0 0 0 0,0-2 0 0 0,2 2 0 0 0,0 0 0 0 0,1-1 6 0 0,-1-1 0 0 0,2 2-1 0 0,0-2 1 0 0,0 2 0 0 0,-2 0 0 0 0,1-1-1 0 0,1 1 1 0 0,0 0 0 0 0,0 0 0 0 0,0 0 0 0 0,-1 1-1 0 0,-1-1 1 0 0,2 0 0 0 0,0 2 0 0 0,4 0-1 0 0,-5-2 7 0 0,-1 1-1 0 0,0-1 0 0 0,0 2 0 0 0,0-1 0 0 0,0-1 1 0 0,2 2-1 0 0,-2 0 0 0 0,0-1 0 0 0,-1 1 0 0 0,1-1 1 0 0,0-1-1 0 0,-2 2 0 0 0,2 1 0 0 0,0-1 0 0 0,0 0 1 0 0,-2-1-1 0 0,4 2 0 0 0,-4-1-5 0 0,0 0-1 0 0,0-1 0 0 0,0 1 1 0 0,0-2-1 0 0,0 1 1 0 0,0 1-1 0 0,-2 0 1 0 0,2-2-1 0 0,0 1 1 0 0,0 1-1 0 0,-2-1 1 0 0,2-1-1 0 0,0 2 1 0 0,-2 0-1 0 0,2-2 1 0 0,0 1-1 0 0,-2-1 0 0 0,2 2 1 0 0,-2 0-1 0 0,2-2 1 0 0,-2 1-1 0 0,0-1 1 0 0,2 2-1 0 0,-1-2 1 0 0,1 1-1 0 0,-2-1 1 0 0,0 0-1 0 0,0 2 1 0 0,2-2-1 0 0,-2 0 1 0 0,-2 2-1 0 0,2-2-4 0 0,0 0-1 0 0,0 0 1 0 0,0 0-1 0 0,1 0 1 0 0,1-2-1 0 0,-2 2 1 0 0,0 0-1 0 0,0 0 1 0 0,0-2-1 0 0,0 2 1 0 0,0-1-1 0 0,0 1 1 0 0,2 0-1 0 0,-2-2 1 0 0,0 1-1 0 0,1 1 1 0 0,1-2-1 0 0,-2 2 1 0 0,0-2-1 0 0,2 1 0 0 0,-2 1 1 0 0,2-2-1 0 0,-2 0 1 0 0,2 1-1 0 0,-2-1 1 0 0,2 2-1 0 0,-2-1 1 0 0,2-3-1 0 0,-23-41 27 0 0,23 45-32 0 0,-2 0 0 0 0,2 0 0 0 0,0-1 0 0 0,0 1 1 0 0,0 0-1 0 0,0-2 0 0 0,0 2 0 0 0,0 0 0 0 0,0-2 1 0 0,2 2-1 0 0,-2 0 0 0 0,0-1 0 0 0,0 1 0 0 0,0 0 1 0 0,0 0-1 0 0,0-2 0 0 0,0 2 0 0 0,0 0 0 0 0,2 0 0 0 0,-2-1 1 0 0,0 1-1 0 0,0 0 0 0 0,0 0 0 0 0,2-2 0 0 0,-2 2 1 0 0,0 0-1 0 0,0 0 0 0 0,2 0 0 0 0,-2-2 0 0 0,0 2 1 0 0,0 0-1 0 0,2 0 0 0 0,0 0 0 0 0,23 0 1 0 0,-20 2-1 0 0,-1-2 0 0 0,0 2 0 0 0,0-1 0 0 0,-1 1 0 0 0,1-1 0 0 0,0 1 0 0 0,0 0 0 0 0,0-1 1 0 0,0 3-1 0 0,3 0 0 0 0,-24-5 23 0 0,-6-7-17 0 0,16 4-3 0 0,5 3-2 0 0,0 1 0 0 0,0-2 0 0 0,0 1-1 0 0,2 1 1 0 0,-2-2 0 0 0,0 0 0 0 0,0 2 0 0 0,0-1 0 0 0,2-1 0 0 0,-2 1 0 0 0,1-1 0 0 0,1 0 0 0 0,-2 1 0 0 0,2-1-1 0 0,-2-1 1 0 0,2 1-1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51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108 144 2000 0 0,'0'0'7788'0'0,"-26"-1"-7648"0"0,22-1-123 0 0,-2 1 6 0 0,1-3 0 0 0,1 1 0 0 0,-2 0-1 0 0,2 0 1 0 0,-1-1 0 0 0,1 1 0 0 0,0 0-1 0 0,0-2 1 0 0,0 2 0 0 0,1-2 0 0 0,-1 2-1 0 0,0-2 1 0 0,-2-6 0 0 0,6 9-17 0 0,0 1 1 0 0,0-1-1 0 0,0 0 0 0 0,0-1 1 0 0,0 2-1 0 0,0-1 1 0 0,0 0-1 0 0,2 1 1 0 0,-2-1-1 0 0,0-1 1 0 0,2 1-1 0 0,-2 1 1 0 0,2-1-1 0 0,-2 0 0 0 0,2 1 1 0 0,0-1-1 0 0,-2 1 1 0 0,2-1-1 0 0,0 0 1 0 0,-1 1-1 0 0,1 1 1 0 0,0-2-1 0 0,0 1 1 0 0,0-1-1 0 0,4 0 0 0 0,51-27 517 0 0,-53 28-423 0 0,-3-1-58 0 0,3 2-1 0 0,-2-2 0 0 0,0 2 1 0 0,0 0-1 0 0,0-1 0 0 0,2 1 1 0 0,-2 0-1 0 0,-1 0 0 0 0,1 0 1 0 0,0 0-1 0 0,2 0 0 0 0,-2 0 1 0 0,0 0-1 0 0,0 1 0 0 0,0-1 1 0 0,1 0-1 0 0,-1 2 0 0 0,0-2 1 0 0,0 2-1 0 0,0-2 1 0 0,0 1-1 0 0,0 1 0 0 0,0-2 1 0 0,0 2-1 0 0,0-1 0 0 0,0 1 1 0 0,-1-2-1 0 0,3 5 0 0 0,2-1 76 0 0,-2 1 0 0 0,0 0 1 0 0,1 0-1 0 0,-1 0 0 0 0,-2 1 0 0 0,2-1 0 0 0,3 11 0 0 0,-7-13 35 0 0,0 1 0 0 0,0 0 0 0 0,0 0 0 0 0,0 0 0 0 0,-2 0 0 0 0,2-1 0 0 0,-1 2 0 0 0,-1-2 0 0 0,0 0 0 0 0,0 2 0 0 0,-4 5-1 0 0,-30 43 604 0 0,34-53-727 0 0,2 1 1 0 0,-2-1 0 0 0,0 2 0 0 0,2 0 0 0 0,-2-2 0 0 0,0 1 0 0 0,1-1-1 0 0,1 2 1 0 0,-2-2 0 0 0,0 0 0 0 0,0 2 0 0 0,0-2 0 0 0,2 0 0 0 0,-2 1-1 0 0,0-1 1 0 0,0 0 0 0 0,0 0 0 0 0,0 0 0 0 0,1 0 0 0 0,1 0 0 0 0,-2 0-1 0 0,0 0 1 0 0,0 0 0 0 0,-2 0 0 0 0,-2-1 15 0 0,3-1 0 0 0,-3 0 0 0 0,2 1 0 0 0,-2-1 0 0 0,3 0 0 0 0,-3-1 0 0 0,2 2 0 0 0,-5-6 0 0 0,1 2 6 0 0,2 2 0 0 0,1-2-1 0 0,-1 0 1 0 0,0 1 0 0 0,0-1-1 0 0,3-2 1 0 0,-3 3 0 0 0,2-3-1 0 0,0 2 1 0 0,-5-12-1 0 0,7 13-22 0 0,2-1-1 0 0,0 2 0 0 0,-2 0 0 0 0,2 0 0 0 0,0-2 0 0 0,0 2 0 0 0,2 0 0 0 0,-2-1 0 0 0,0-1 0 0 0,2 2 0 0 0,-2 0 0 0 0,2 0 0 0 0,0 0 0 0 0,0-1 0 0 0,-2 1 0 0 0,1 0 0 0 0,3 0 0 0 0,-2-1 0 0 0,0 1 0 0 0,0 0 0 0 0,2 0 0 0 0,-2 1 0 0 0,1-1 0 0 0,1 1 0 0 0,-2-1 0 0 0,2 2 1 0 0,0-1-1 0 0,0-1 0 0 0,-1 1 0 0 0,1 0 0 0 0,0 1 0 0 0,0-1 0 0 0,7-1 0 0 0,-7 3-7 0 0,0 0 1 0 0,1 0 0 0 0,-1 0-1 0 0,0 0 1 0 0,2 0-1 0 0,-2 0 1 0 0,-1 2-1 0 0,3-2 1 0 0,-2 1 0 0 0,0-1-1 0 0,-1 2 1 0 0,1-1-1 0 0,2 1 1 0 0,-2 0-1 0 0,0-1 1 0 0,-1 1 0 0 0,1 1-1 0 0,4 2 1 0 0,-1 0-8 0 0,-1-2 1 0 0,0 0-1 0 0,0 2 0 0 0,-1 0 1 0 0,1 0-1 0 0,-2 0 0 0 0,1-1 1 0 0,-1 1-1 0 0,0 0 0 0 0,6 8 1 0 0,-10-10-11 0 0,0-1 0 0 0,-2 1 0 0 0,2-1 0 0 0,0 1 0 0 0,-2-2 1 0 0,2 3-1 0 0,-2-3 0 0 0,2 3 0 0 0,-2-3 0 0 0,0 1 0 0 0,2 1 0 0 0,-2-1 0 0 0,0-1 0 0 0,0 2 1 0 0,0-1-1 0 0,1 0 0 0 0,-1-1 0 0 0,-4 2 0 0 0,-40 30 36 0 0,44-32-36 0 0,0-1-1 0 0,1 0 0 0 0,1 0 0 0 0,-2 0 0 0 0,0 0 0 0 0,2 0 0 0 0,-2 0 0 0 0,0 0 0 0 0,0-1 0 0 0,2 1 0 0 0,-2 0 0 0 0,0 0 0 0 0,2-2 1 0 0,-2 2-1 0 0,0 0 0 0 0,2 0 0 0 0,-1-2 0 0 0,-1 2 0 0 0,2-1 0 0 0,-2 1 0 0 0,2-2 0 0 0,-2 2 0 0 0,2-1 0 0 0,-2 1 0 0 0,2-2 0 0 0,-2 2 1 0 0,2-2-1 0 0,-2-1 0 0 0,-26-35 46 0 0,20 26-39 0 0,6 11-5 0 0,2 1 0 0 0,-2-2 0 0 0,2 0 1 0 0,-2 2-1 0 0,2-1 0 0 0,-2-1 0 0 0,2 2 0 0 0,-1-1 0 0 0,1-1 0 0 0,0 0 0 0 0,-2 2 1 0 0,2-1-1 0 0,0-1 0 0 0,0 1 0 0 0,0-1 0 0 0,-2 2 0 0 0,2-2 0 0 0,0 1 0 0 0,0-1 1 0 0,0 0-1 0 0,0 1 0 0 0,2 1 0 0 0,-2-2 0 0 0,0 1 0 0 0,0-1 0 0 0,0 0 0 0 0,2 2 1 0 0,-2-1-1 0 0,0-1 0 0 0,1 1 0 0 0,-1 1 0 0 0,2-2 0 0 0,-2 0 0 0 0,2 1 0 0 0,-2 1 1 0 0,2-2-1 0 0,-2 2 0 0 0,2-1 0 0 0,-2 1 0 0 0,2-2 0 0 0,0 2 0 0 0,0-2 0 0 0,-2 2 1 0 0,2-1-1 0 0,0 1 0 0 0,-1 0 0 0 0,-1-2 0 0 0,2 2 0 0 0,0 0 0 0 0,0 0 0 0 0,2-2 1 0 0,2 2 8 0 0,-1-1 1 0 0,1 1 0 0 0,0 0 0 0 0,-2 0 0 0 0,1 0-1 0 0,1 0 1 0 0,0 0 0 0 0,-1 1 0 0 0,1-1 0 0 0,0 2-1 0 0,-2 0 1 0 0,1-1 0 0 0,1 1 0 0 0,5 3 0 0 0,-9-4-8 0 0,-2 1 0 0 0,2 0 0 0 0,-2-2 0 0 0,2 1 0 0 0,-2 1 0 0 0,0-1 0 0 0,0 1 0 0 0,2 0 0 0 0,-2-1 0 0 0,0 1 0 0 0,0-1 0 0 0,0 1 0 0 0,0 0 0 0 0,0-1 0 0 0,0 1 0 0 0,0 0 0 0 0,0-1 0 0 0,-2 1 1 0 0,2-1-1 0 0,0 1 0 0 0,-2 0 0 0 0,2-1 0 0 0,0-1 0 0 0,-2 2 0 0 0,2-1 0 0 0,-2 1 0 0 0,2 0 0 0 0,-1-2 0 0 0,-1 1 0 0 0,2 1 0 0 0,-4 1 0 0 0,2-1-3 0 0,2-1-1 0 0,-2-1 1 0 0,2 2 0 0 0,-2 0-1 0 0,0-1 1 0 0,0 1 0 0 0,2-1-1 0 0,-2-1 1 0 0,1 2 0 0 0,-1 0 0 0 0,0-2-1 0 0,0 1 1 0 0,0 1 0 0 0,0-2-1 0 0,0 1 1 0 0,0-1 0 0 0,0 0-1 0 0,0 2 1 0 0,0-2 0 0 0,1 0-1 0 0,-1 2 1 0 0,0-2 0 0 0,0 0-1 0 0,0 0 1 0 0,0 0 0 0 0,0 0-1 0 0,0 0 1 0 0,-2 0 0 0 0,3-2-1 0 0,-3 2 1 0 0,-2-3-1 0 0,2-2-1 0 0,-1 0 1 0 0,1 2-1 0 0,-2-2 1 0 0,2 0-1 0 0,0 0 1 0 0,1 1-1 0 0,-1-1 1 0 0,2-2 0 0 0,-2 2-1 0 0,2 1 1 0 0,0-3-1 0 0,0 2 1 0 0,1-1-1 0 0,-1 1 1 0 0,0-11-1 0 0,2 16 0 0 0,0-2 0 0 0,0 2 0 0 0,0 0 0 0 0,0 0 0 0 0,2-1 0 0 0,-2 1 0 0 0,0 0 0 0 0,0 0 0 0 0,0-2 0 0 0,2 2 0 0 0,-2 0-1 0 0,0 0 1 0 0,0 0 0 0 0,1 0 0 0 0,-1 0 0 0 0,0-1 0 0 0,0 1 0 0 0,2 0 0 0 0,-2 0 0 0 0,0 0 0 0 0,0 0 0 0 0,2 0 0 0 0,-2 0 0 0 0,0 0-1 0 0,2 0 1 0 0,-2 0 0 0 0,0 0 0 0 0,0 0 0 0 0,2 0 0 0 0,-2 0 0 0 0,0 0 0 0 0,2 0 0 0 0,-2 0 0 0 0,0 0 0 0 0,0 0 0 0 0,2 0 0 0 0,-2 1 0 0 0,0-1-1 0 0,0 0 1 0 0,2 0 0 0 0,-2 0 0 0 0,0 0 0 0 0,0 2 0 0 0,0-2 0 0 0,2 0 0 0 0,-2 0 0 0 0,0 1 0 0 0,30 14-5 0 0,-30-15 5 0 0,6 3 0 0 0,-2-1 0 0 0,-1-1-1 0 0,1 3 1 0 0,0-3-1 0 0,0 1 0 0 0,0 1 1 0 0,-1 0-1 0 0,1-1 1 0 0,-2 1-1 0 0,2 0 1 0 0,0 0-1 0 0,-2 1 1 0 0,0-1-1 0 0,5 7 0 0 0,-7-10 2 0 0,-2 1-1 0 0,2-1 0 0 0,0 0 0 0 0,-2 0 0 0 0,2 0 0 0 0,0 0 0 0 0,-2 0 0 0 0,2 2 0 0 0,0-2 1 0 0,-1 0-1 0 0,1 0 0 0 0,0 0 0 0 0,-2 0 0 0 0,2 0 0 0 0,0 0 0 0 0,-2 0 0 0 0,2 0 1 0 0,0 0-1 0 0,-2 0 0 0 0,2 0 0 0 0,0-2 0 0 0,-2 2 0 0 0,2 0 0 0 0,0 0 0 0 0,-2 0 1 0 0,2 0-1 0 0,0 0 0 0 0,-2-1 0 0 0,2 1 0 0 0,0 0 0 0 0,0 0 0 0 0,-2-2 0 0 0,-21-8 4 0 0,23 9-3 0 0,0 1-1 0 0,-2 0 0 0 0,2 0 0 0 0,0-2 0 0 0,0 2 0 0 0,-1 0 1 0 0,1 0-1 0 0,0-2 0 0 0,0 2 0 0 0,-2 0 0 0 0,2-1 0 0 0,0 1 1 0 0,0 0-1 0 0,0-2 0 0 0,0 2 0 0 0,-2 0 0 0 0,2-1 1 0 0,0 1-1 0 0,0 0 0 0 0,0-2 0 0 0,0 2 0 0 0,0-2 0 0 0,0 2 1 0 0,0 0-1 0 0,0-1 0 0 0,0 1 0 0 0,0 0 0 0 0,0-2 0 0 0,0 2 1 0 0,2 0-1 0 0,-2-1 0 0 0,0 1 0 0 0,0 0 0 0 0,0-2 0 0 0,0 2 1 0 0,0 0-1 0 0,2-2 0 0 0,-2 2 0 0 0,0 0 0 0 0,0-1 1 0 0,1 1-1 0 0,-1 0 0 0 0,0 0 0 0 0,0-2 0 0 0,2 2 0 0 0,-2 0 1 0 0,0 0-1 0 0,2 0 0 0 0,-2-1 0 0 0,0 1 0 0 0,2 0 0 0 0,-2 0 1 0 0,0 0-1 0 0,2 0 0 0 0,-2 0 0 0 0,2 0 0 0 0,-2 0 0 0 0,0 0 1 0 0,2 0-1 0 0,-2 0 0 0 0,0 0 0 0 0,2 0 0 0 0,-2 0 1 0 0,2 0-1 0 0,-2 0 0 0 0,0 0 0 0 0,2 0 0 0 0,-2 1 0 0 0,3-1 1 0 0,-1 0 0 0 0,0 0-1 0 0,0 0 1 0 0,0 0 0 0 0,0 0-1 0 0,0 2 1 0 0,0-2-1 0 0,0 0 1 0 0,0 1 0 0 0,-1-1-1 0 0,1 2 1 0 0,0-2 0 0 0,0 2-1 0 0,0-2 1 0 0,0 1-1 0 0,0 1 1 0 0,0-1 0 0 0,2 3-1 0 0,-6-3-1 0 0,0-1 0 0 0,0 2 0 0 0,0-2 0 0 0,0 1-1 0 0,0-1 1 0 0,0 2 0 0 0,0-2 0 0 0,-1 0 0 0 0,1 2-1 0 0,0-2 1 0 0,0 0 0 0 0,0 0 0 0 0,0 0 0 0 0,-2 0-1 0 0,2 0 1 0 0,0 0 0 0 0,0 0 0 0 0,-3-2-1 0 0,-1 2 0 0 0,6 0-5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47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32 127 10040 0 0,'0'0'1625'0'0,"52"10"-378"0"0,-49-12-1219 0 0,1 1 1 0 0,-2 1 0 0 0,2-2 0 0 0,0 1 0 0 0,-2 1 0 0 0,1-2 0 0 0,-1 0 0 0 0,2 1-1 0 0,-2-1 1 0 0,0-1 0 0 0,2 1 0 0 0,-2 1 0 0 0,0-1 0 0 0,-1-1 0 0 0,1 1-1 0 0,0-1 1 0 0,0 1 0 0 0,0-1 0 0 0,0 2 0 0 0,0-6 0 0 0,0 5-21 0 0,-2 1 0 0 0,2-1 0 0 0,-2 1 0 0 0,0-1 0 0 0,2 0 0 0 0,-2 1 0 0 0,0-1 0 0 0,0 1 0 0 0,0-1 0 0 0,0-1 0 0 0,0 1 0 0 0,0 1 0 0 0,0-1 0 0 0,0 0 1 0 0,0 1-1 0 0,-2-1 0 0 0,2 0 0 0 0,0 1 0 0 0,-2-1 0 0 0,2 1 0 0 0,-2-1 0 0 0,2 0 0 0 0,-2 1 0 0 0,2-1 0 0 0,-2 1 0 0 0,0 1 0 0 0,2-2 0 0 0,-2 0 0 0 0,0 1 0 0 0,0 1 0 0 0,1-2 0 0 0,-1 1 0 0 0,2 1 1 0 0,-6-4-1 0 0,-17 4 121 0 0,23 0-126 0 0,0 0 1 0 0,0 0-1 0 0,0 0 1 0 0,0 0-1 0 0,-2 0 1 0 0,2 0-1 0 0,0 0 1 0 0,0 0-1 0 0,0 0 1 0 0,0 0-1 0 0,0 0 1 0 0,-2 0-1 0 0,2 0 1 0 0,0 0-1 0 0,0 0 1 0 0,0 0-1 0 0,0 2 0 0 0,0-2 1 0 0,0 0-1 0 0,-2 0 1 0 0,2 0-1 0 0,0 0 1 0 0,0 0-1 0 0,0 0 1 0 0,0 2-1 0 0,0-2 1 0 0,0 0-1 0 0,0 0 1 0 0,0 0-1 0 0,0 0 1 0 0,0 0-1 0 0,0 1 1 0 0,0-1-1 0 0,0 0 1 0 0,0 0-1 0 0,0 0 1 0 0,0 0-1 0 0,0 0 1 0 0,0 2-1 0 0,0-2 1 0 0,0 0-1 0 0,0 0 1 0 0,0 0-1 0 0,0 0 1 0 0,0 0-1 0 0,0 1 1 0 0,0-1-1 0 0,0 0 1 0 0,0 0-1 0 0,0 0 1 0 0,0 0-1 0 0,2 0 1 0 0,-2 0-1 0 0,0 2 1 0 0,0-2-1 0 0,0 0 1 0 0,4 3 18 0 0,0 0 0 0 0,0 1 0 0 0,0 0 1 0 0,-3 0-1 0 0,3-1 0 0 0,-2 2 0 0 0,2 0 1 0 0,-2-2-1 0 0,0 2 0 0 0,0-1 0 0 0,0 0 1 0 0,-1 1-1 0 0,-1-1 0 0 0,2 1 0 0 0,-2 0 0 0 0,0-2 1 0 0,0 2-1 0 0,0 8 0 0 0,0-13-16 0 0,0 2 1 0 0,-2-2-1 0 0,2 1 0 0 0,0 1 0 0 0,-1-2 0 0 0,1 1 0 0 0,0-1 1 0 0,-2 2-1 0 0,2-2 0 0 0,-2 2 0 0 0,2-2 0 0 0,-2 1 1 0 0,2-1-1 0 0,-2 0 0 0 0,2 2 0 0 0,-2-2 0 0 0,0 0 0 0 0,2 1 1 0 0,-2-1-1 0 0,2 0 0 0 0,-2 0 0 0 0,0 2 0 0 0,2-2 1 0 0,-1 0-1 0 0,-1 0 0 0 0,2 0 0 0 0,-2 0 0 0 0,0 0 0 0 0,2 0 1 0 0,-2 0-1 0 0,0 0 0 0 0,2 0 0 0 0,-2 0 0 0 0,0-2 1 0 0,2 2-1 0 0,-2 0 0 0 0,0 0 0 0 0,2-1 0 0 0,-1 1 0 0 0,1 0 1 0 0,-4-2-1 0 0,-55-25 79 0 0,47 20-74 0 0,12 7-9 0 0,-1 0-1 0 0,1 0 1 0 0,0 0 0 0 0,0 0-1 0 0,-2 0 1 0 0,2 0 0 0 0,0 0-1 0 0,0 0 1 0 0,0 0-1 0 0,-2 0 1 0 0,2 0 0 0 0,0 0-1 0 0,0-1 1 0 0,0 1-1 0 0,-2 0 1 0 0,2 0 0 0 0,0 0-1 0 0,0 0 1 0 0,0-2 0 0 0,0 2-1 0 0,-2 0 1 0 0,2 0-1 0 0,0 0 1 0 0,0-1 0 0 0,0 1-1 0 0,0 0 1 0 0,0 0 0 0 0,0 0-1 0 0,0-2 1 0 0,0 2-1 0 0,0 0 1 0 0,0 0 0 0 0,0-2-1 0 0,-2 2 1 0 0,2 0-1 0 0,2 0 1 0 0,-2-1 0 0 0,17-4 23 0 0,29 7-2 0 0,-16 6 3 0 0,-22-8 121 0 0,-6-18-21 0 0,-2 10-113 0 0,0 6-9 0 0,0 1 1 0 0,0-1-1 0 0,0 0 1 0 0,0 1-1 0 0,0 1 1 0 0,0-2-1 0 0,0 1 1 0 0,0-1-1 0 0,0 0 1 0 0,0 1-1 0 0,0-1 1 0 0,-2 2-1 0 0,2-2 1 0 0,0 1-1 0 0,-2-1 1 0 0,2 1-1 0 0,-2 1 1 0 0,2-2-1 0 0,-2 0 1 0 0,2 1-1 0 0,-2 1 1 0 0,2-2-1 0 0,-2 1 1 0 0,0 1-1 0 0,2-2 1 0 0,-2 2-1 0 0,0-2 1 0 0,2 2-1 0 0,-1-1 1 0 0,-1 1-1 0 0,0 0 1 0 0,0-2-1 0 0,0 2 1 0 0,0 0 66 0 0,29-18 34 0 0,-22 28-49 0 0,-5 16-28 0 0,-9-10-13 0 0,9-16-15 0 0,-2 0 1 0 0,2 0-1 0 0,-2-2 1 0 0,0 2-1 0 0,2 0 1 0 0,-2 0-1 0 0,2-1 1 0 0,-2 1-1 0 0,2 0 1 0 0,-2-2-1 0 0,2 2 1 0 0,-1-1 0 0 0,1 1-1 0 0,-2 0 1 0 0,2-2-1 0 0,0 2 1 0 0,-2-2-1 0 0,2 1 1 0 0,0 1-1 0 0,-2-2 1 0 0,2 2-1 0 0,0-2 1 0 0,0 2-1 0 0,-2-3 1 0 0,-2-2 0 0 0,2 1 1 0 0,-2-1-1 0 0,1 0 0 0 0,1 0 1 0 0,0 0-1 0 0,0-1 0 0 0,0 1 1 0 0,0 0-1 0 0,0-11 0 0 0,17 37-28 0 0,-11-19 22 0 0,-2 1 0 0 0,0-2 1 0 0,0 1-1 0 0,0 0 0 0 0,0 1 1 0 0,0-2-1 0 0,-2 3 0 0 0,2-3 0 0 0,-1 1 1 0 0,-1 1-1 0 0,2-1 0 0 0,-2 1 1 0 0,2 2-1 0 0,-2-4 4 0 0,0 1 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48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203 137 6928 0 0,'0'0'352'0'0,"-20"45"905"0"0,14-43-1215 0 0,2-2-1 0 0,-2 1 1 0 0,3-1-1 0 0,-3 0 1 0 0,2 2 0 0 0,-2-4-1 0 0,1 2 1 0 0,1 0-1 0 0,-2 0 1 0 0,2-1 0 0 0,-1 1-1 0 0,1-2 1 0 0,-2 0-1 0 0,2 1 1 0 0,-1-1 0 0 0,1 1-1 0 0,0-1 1 0 0,-2 0-1 0 0,2-1 1 0 0,1 2 0 0 0,-1-3-1 0 0,-8-4 1 0 0,5 2-30 0 0,1-1 0 0 0,-1 1 1 0 0,1 0-1 0 0,0-3 0 0 0,0 3 1 0 0,1-2-1 0 0,-1 0 0 0 0,2 0 0 0 0,0 0 1 0 0,-3-10-1 0 0,5 18-6 0 0,2-2-1 0 0,0 1 1 0 0,0-1-1 0 0,0 1 1 0 0,-2-1-1 0 0,2 2 1 0 0,0-2-1 0 0,0 1 0 0 0,0-1 1 0 0,0 1-1 0 0,0 1 1 0 0,2-2-1 0 0,-2 0 1 0 0,0 1-1 0 0,0-1 1 0 0,0 2-1 0 0,2-1 1 0 0,-2-1-1 0 0,0 0 1 0 0,2 2-1 0 0,-2-1 1 0 0,2-1-1 0 0,-2 0 1 0 0,2 2-1 0 0,-2-1 1 0 0,1 1-1 0 0,1-2 1 0 0,0 1-1 0 0,2-1 0 0 0,0 0-1 0 0,-2 1 1 0 0,2-1-1 0 0,-1 1 1 0 0,1 1-1 0 0,0-2 0 0 0,2 2 1 0 0,-3-2-1 0 0,1 2 1 0 0,0 0-1 0 0,4-1 1 0 0,1 1 23 0 0,-1 0 0 0 0,1 0 0 0 0,-1 1 0 0 0,1-1 1 0 0,-1 2-1 0 0,1 0 0 0 0,-1-1 0 0 0,2 2 0 0 0,-3-1 0 0 0,12 6 1 0 0,-15-5 38 0 0,2-1 0 0 0,-2 1 0 0 0,-1 0 1 0 0,-1 1-1 0 0,2-1 0 0 0,0 0 0 0 0,0 0 1 0 0,-2 0-1 0 0,1 1 0 0 0,-1 1 0 0 0,0-2 1 0 0,0 2-1 0 0,0-2 0 0 0,0 2 0 0 0,0-2 1 0 0,0 2-1 0 0,-2-2 0 0 0,2 2 0 0 0,-2 0 1 0 0,0-2-1 0 0,0 2 0 0 0,0-1 0 0 0,0 0 1 0 0,-2 7-1 0 0,2-8-2 0 0,0-1 0 0 0,0-1 0 0 0,0 1-1 0 0,0 0 1 0 0,0-1 0 0 0,0 1 0 0 0,-2 1 0 0 0,2-1 0 0 0,0-1 0 0 0,-2 1-1 0 0,2 0 1 0 0,-2-1 0 0 0,2 1 0 0 0,-2-1 0 0 0,0 1 0 0 0,2 0 0 0 0,-2-1-1 0 0,0 1 1 0 0,0-2 0 0 0,2 1 0 0 0,-1 1 0 0 0,-1 0 0 0 0,0-2 0 0 0,0 1-1 0 0,0 1 1 0 0,0-2 0 0 0,0 1 0 0 0,0-1 0 0 0,0 0 0 0 0,0 2 0 0 0,1-2 0 0 0,-1 0-1 0 0,-2 2 1 0 0,2-2 0 0 0,0 0 0 0 0,0 0 0 0 0,0 0 0 0 0,0 0 0 0 0,0 0-1 0 0,-1 0 1 0 0,1 0 0 0 0,0-2 0 0 0,0 2 0 0 0,0 0 0 0 0,0-2 0 0 0,0 2-1 0 0,-4-1 1 0 0,1-1 5 0 0,-1 1 0 0 0,0-3-1 0 0,1 3 1 0 0,-1-2 0 0 0,2 1-1 0 0,-2-1 1 0 0,1 0 0 0 0,1-1-1 0 0,-2 1 1 0 0,2-2 0 0 0,-1 2-1 0 0,1-2 1 0 0,0 2 0 0 0,0-2-1 0 0,-3-6 1 0 0,5 6-32 0 0,0 2 0 0 0,2-2 0 0 0,-2 2 0 0 0,2-2 0 0 0,0 0 0 0 0,-2 2 0 0 0,2-2-1 0 0,2 0 1 0 0,-2 2 0 0 0,0-2 0 0 0,2 2 0 0 0,-2-2 0 0 0,2 2 0 0 0,0-2 0 0 0,0 2 0 0 0,0-2 0 0 0,-1 2 0 0 0,1-2 0 0 0,0 2 0 0 0,2-1 0 0 0,-2 1 0 0 0,2 0 0 0 0,5-7 0 0 0,-7 9-22 0 0,0-1 1 0 0,0 1 0 0 0,2-1-1 0 0,-2 0 1 0 0,0 1-1 0 0,1-1 1 0 0,-1 0-1 0 0,0 2 1 0 0,2-1 0 0 0,-2-1-1 0 0,2 2 1 0 0,-2-1-1 0 0,1 1 1 0 0,-1 0-1 0 0,2-2 1 0 0,-2 2 0 0 0,2 0-1 0 0,-2 0 1 0 0,1 0-1 0 0,1 0 1 0 0,-2 0-1 0 0,2 2 1 0 0,-2-2 0 0 0,2 0-1 0 0,-2 1 1 0 0,1-1-1 0 0,-1 2 1 0 0,2-2 0 0 0,-2 1-1 0 0,2 1 1 0 0,-2 0-1 0 0,0-1 1 0 0,0-1-1 0 0,1 2 1 0 0,-1 1 0 0 0,0-1-1 0 0,0-1 1 0 0,0 1-1 0 0,0 0 1 0 0,2 2-1 0 0,7 6 26 0 0,-5-3-7 0 0,-1-3 1 0 0,1 3-1 0 0,-2-1 0 0 0,2-1 1 0 0,-3 2-1 0 0,7 9 1 0 0,-10-15-31 0 0,2 1 0 0 0,-2-1 0 0 0,0-1 1 0 0,0 2-1 0 0,0 0 0 0 0,0-1 0 0 0,0 1 1 0 0,0 0-1 0 0,0-1 0 0 0,0 1 0 0 0,0-1 1 0 0,0 1-1 0 0,0 0 0 0 0,-2-1 1 0 0,2 1-1 0 0,0-1 0 0 0,-2 1 0 0 0,2 0 1 0 0,-2-1-1 0 0,2 1 0 0 0,-2-2 0 0 0,2 1 1 0 0,-2 1-1 0 0,0 0 0 0 0,2-2 0 0 0,-1 1 1 0 0,-1 1-1 0 0,2-2 0 0 0,-2 2 1 0 0,0-2-1 0 0,0 1 0 0 0,0-1 0 0 0,0 2 1 0 0,0-2-1 0 0,-2 1 0 0 0,-3 1-1 0 0,-1 1 0 0 0,1-1-1 0 0,-1-2 1 0 0,0 1 0 0 0,1 1 0 0 0,-1-2-1 0 0,1 0 1 0 0,-1 0 0 0 0,-13-2-1 0 0,19 1-7 0 0,0 1 0 0 0,0-2 0 0 0,0 2-1 0 0,1-1 1 0 0,-1 1 0 0 0,0-2 0 0 0,0 0-1 0 0,0 1 1 0 0,2 1 0 0 0,-2-2 0 0 0,0 1-1 0 0,0-1 1 0 0,2 0 0 0 0,-2 1 0 0 0,0-1-1 0 0,2 0 1 0 0,-1 1 0 0 0,1-1 0 0 0,-2 1-1 0 0,2-1 1 0 0,0 0 0 0 0,0 1 0 0 0,-2-1-1 0 0,2 1 1 0 0,0-3 0 0 0,0 3 0 0 0,0-1 0 0 0,0 1-1 0 0,0-1 1 0 0,0 0 0 0 0,0 1 0 0 0,2-1-1 0 0,-2-1 1 0 0,2 0 0 0 0,-2-1-2 0 0,0 3 1 0 0,0-2 0 0 0,1 1 0 0 0,-1-1-1 0 0,2 1 1 0 0,-2 1 0 0 0,2-3 0 0 0,0 3-1 0 0,-2-1 1 0 0,2-1 0 0 0,0 1 0 0 0,0 1-1 0 0,0-1 1 0 0,0 0 0 0 0,0 1-1 0 0,-1-1 1 0 0,1 1 0 0 0,0-1 0 0 0,2 0-1 0 0,-2 1 1 0 0,0 1 0 0 0,0-2 0 0 0,2 1-1 0 0,-3 1 1 0 0,1-2 0 0 0,2 2 0 0 0,-2-2-1 0 0,2 2 1 0 0,2 0 0 0 0,-1 0 2 0 0,-1 2 1 0 0,2-2-1 0 0,0 2 1 0 0,-3-1-1 0 0,3 1 1 0 0,-2-1-1 0 0,2 1 1 0 0,-3 1 0 0 0,3-1-1 0 0,-2 1 1 0 0,0-1-1 0 0,-1 1 1 0 0,9 7-1 0 0,-8-9 2 0 0,-2 1-1 0 0,1 1 1 0 0,-1-1 0 0 0,2 1-1 0 0,-2 0 1 0 0,0 0-1 0 0,0-1 1 0 0,0 1-1 0 0,0 0 1 0 0,-1 1 0 0 0,1-1-1 0 0,0 0 1 0 0,-2 0-1 0 0,2 0 1 0 0,-2 1 0 0 0,2-1-1 0 0,-2 2 1 0 0,0 4-1 0 0,0-7 2 0 0,-2-2 0 0 0,0 2 0 0 0,0-1 0 0 0,0 1 0 0 0,2-1 0 0 0,-1 1 0 0 0,-1-2 0 0 0,0 2 0 0 0,0-2 0 0 0,0 1 0 0 0,0 1 0 0 0,0-2 0 0 0,-2 0 0 0 0,2 1 0 0 0,1-1 0 0 0,-1 0 0 0 0,0 2 0 0 0,0-2 0 0 0,0 0 0 0 0,-2 0 0 0 0,2 0 0 0 0,-3 0 0 0 0,-54-3 0 0 0,57 3 0 0 0,-2-2 0 0 0,2 1 0 0 0,0-1 0 0 0,0 0-1 0 0,0 1 1 0 0,0-1 0 0 0,2 1 0 0 0,-2-1-1 0 0,1 0 1 0 0,-1 1 0 0 0,0-2 0 0 0,2 1-1 0 0,-2 0 1 0 0,2 1 0 0 0,-2-3 0 0 0,2 3 0 0 0,-2-1-1 0 0,2-1 1 0 0,0 1 0 0 0,0 1 0 0 0,0-2-1 0 0,0 1 1 0 0,0-1 0 0 0,0 1 0 0 0,0 1 0 0 0,0-3-1 0 0,0 3 1 0 0,2-1 0 0 0,-2-1 0 0 0,0 1-1 0 0,2 1 1 0 0,-2-3 0 0 0,2 3 0 0 0,2-4-1 0 0,-4 3 1 0 0,1 1 0 0 0,-1-1 0 0 0,2 1-1 0 0,-2-1 1 0 0,2 0 0 0 0,-2 2 0 0 0,2-1-1 0 0,-2-1 1 0 0,2 0 0 0 0,0 2 0 0 0,-2-1-1 0 0,2-1 1 0 0,0 2 0 0 0,0-1 0 0 0,0 1-1 0 0,-2-2 1 0 0,2 2 0 0 0,-1-2-1 0 0,1 2 1 0 0,2-1 0 0 0,-2 1 0 0 0,0 0 0 0 0,0 1 0 0 0,0-1 0 0 0,-2 0 0 0 0,2 0-1 0 0,0 2 1 0 0,-1-2 0 0 0,1 0 0 0 0,0 2 0 0 0,-2-2 0 0 0,2 1 0 0 0,0-1 0 0 0,0 2 0 0 0,-2-1 0 0 0,2-1 0 0 0,-2 2-1 0 0,2-2 1 0 0,0 2 0 0 0,-2-1 0 0 0,2 1 0 0 0,-2-2 0 0 0,1 2 0 0 0,-1-1 0 0 0,0 1 0 0 0,2-1 0 0 0,-2 1 0 0 0,2 0-1 0 0,-2-1 1 0 0,2 2 0 0 0,-2-1 0 0 0,2 0 0 0 0,-2-1 0 0 0,2 1 0 0 0,-2-1 0 0 0,0 1 0 0 0,0 0 0 0 0,2 1 0 0 0,-2-1 0 0 0,0-1 0 0 0,0 1 0 0 0,0-1 0 0 0,0 3 0 0 0,0-3 0 0 0,-2 1 0 0 0,2-1 0 0 0,0 1 0 0 0,-2 4 0 0 0,0-6 0 0 0,2 2 0 0 0,-2 0 0 0 0,2-2 0 0 0,-2 1 0 0 0,0-1 0 0 0,2 2 0 0 0,-1-2 0 0 0,-1 2 0 0 0,2-2 0 0 0,-2 1 0 0 0,0-1 0 0 0,2 2 0 0 0,-2-2 0 0 0,0 0 0 0 0,0 1 0 0 0,0-1 0 0 0,2 0 0 0 0,-2 0 0 0 0,0 0 0 0 0,1 0 0 0 0,-3 0 0 0 0,0 0 0 0 0,0 0 0 0 0,0 0 0 0 0,1 0 0 0 0,-1 0 0 0 0,0-1 0 0 0,0 1 0 0 0,2-2 0 0 0,-2 1 0 0 0,1 1 0 0 0,-1-2 0 0 0,0 0 0 0 0,2 1 0 0 0,-2-1 0 0 0,2 0 0 0 0,-1 1 0 0 0,-1-2 0 0 0,2 1 0 0 0,0 0 0 0 0,-2-1 0 0 0,2 2 0 0 0,0-3 0 0 0,0 3 0 0 0,1-2 0 0 0,-5-4 0 0 0,6 4 4 0 0,-2 0-1 0 0,2 1 1 0 0,-2-1-1 0 0,2 0 0 0 0,-2 1 1 0 0,2-1-1 0 0,0 0 1 0 0,0-1-1 0 0,0 3 0 0 0,0-3 1 0 0,0 1-1 0 0,0 2 1 0 0,2-3-1 0 0,-2 1 0 0 0,2 2 1 0 0,-2-3-1 0 0,2-2 1 0 0,0 6 0 0 0,-2-2 0 0 0,2 2-1 0 0,-2-1 1 0 0,2-1 0 0 0,-2 2 0 0 0,1-2 0 0 0,-1 2 0 0 0,2 0 0 0 0,-2-1 0 0 0,2 1 0 0 0,-2-2 0 0 0,2 2 0 0 0,0 0-1 0 0,-2-1 1 0 0,2 1 0 0 0,0 0 0 0 0,-2 0 0 0 0,2 0 0 0 0,0-2 0 0 0,0 2 0 0 0,-2 0 0 0 0,1 0 0 0 0,1 0-1 0 0,-2 0 1 0 0,2 0 0 0 0,0 0 0 0 0,0 0 0 0 0,-2 2 0 0 0,2-2 0 0 0,0 0 0 0 0,-2 0 0 0 0,2 0 0 0 0,0 1 0 0 0,-2-1-1 0 0,2 0 1 0 0,-2 2 0 0 0,1-2 0 0 0,1 1 0 0 0,-2-1 0 0 0,2 2 0 0 0,-2-2 0 0 0,4 3 0 0 0,-2-1 4 0 0,2 0 0 0 0,-2-1-1 0 0,2 1 1 0 0,-3-1 0 0 0,3 3 0 0 0,-2-3 0 0 0,0 1 0 0 0,2 1 0 0 0,-2 0 0 0 0,0-1 0 0 0,0 1-1 0 0,-1 0 1 0 0,1-1 0 0 0,0 1 0 0 0,-2 0 0 0 0,4 5 0 0 0,-4-6-7 0 0,0 0 0 0 0,-2-1 0 0 0,2 2 0 0 0,0-1 0 0 0,-2 0 0 0 0,2-1 0 0 0,-2 1 0 0 0,2 0 0 0 0,-2-1 0 0 0,2 1 0 0 0,-1-1 0 0 0,-1 1 0 0 0,0 0 0 0 0,2-1 0 0 0,-2 1 0 0 0,0-1 0 0 0,0 1 0 0 0,0 0 0 0 0,0-2 0 0 0,0 1 0 0 0,0 1 0 0 0,1-2 0 0 0,-1 1 0 0 0,0-1 0 0 0,0 2-1 0 0,-2-2 1 0 0,2 0 0 0 0,-4 2 0 0 0,1-1-1 0 0,1-1 0 0 0,-2 2 0 0 0,2-2 0 0 0,-1 0 0 0 0,-1 0 0 0 0,2 0 0 0 0,-2 0 0 0 0,1 0 0 0 0,1 0 0 0 0,-2-2 0 0 0,-5 1 0 0 0,11 1 0 0 0,-2 0 0 0 0,0-2 0 0 0,0 2 0 0 0,0 0 0 0 0,0 0 0 0 0,2-2 0 0 0,-2 2 0 0 0,1-1 0 0 0,-1 1 0 0 0,2 0 0 0 0,-2-2 0 0 0,0 2 0 0 0,2-1 0 0 0,-2-1 0 0 0,2 2 0 0 0,-2-2 0 0 0,0 2 0 0 0,2-1 0 0 0,-2-1 0 0 0,2 1 0 0 0,0 1 0 0 0,-2-2 0 0 0,2 0 0 0 0,-2 1 0 0 0,2 1 0 0 0,0-2 0 0 0,0 1 0 0 0,0-1 0 0 0,-1 0 0 0 0,1 2 0 0 0,0-1 0 0 0,0-1 0 0 0,0 0 0 0 0,0 1 0 0 0,0-1 0 0 0,0 1 0 0 0,1 1 0 0 0,-1-2 0 0 0,0-1 0 0 0,2 1 0 0 0,-2 2 0 0 0,0 0 0 0 0,0-1 0 0 0,0 1 0 0 0,2 0 0 0 0,-2-2 0 0 0,0 2 0 0 0,0 0 0 0 0,2-2 0 0 0,-2 2 0 0 0,0 0 0 0 0,2-1 0 0 0,-2 1 0 0 0,0 0 0 0 0,2 0 0 0 0,-2-2 0 0 0,2 2 0 0 0,-2 0 0 0 0,0 0 0 0 0,2 0 0 0 0,-2 0 0 0 0,2-1 0 0 0,-2 1 0 0 0,0 0 0 0 0,2 0 0 0 0,-2 0 0 0 0,1 0 0 0 0,1 0 0 0 0,8 0 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49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113 162 9648 0 0,'0'0'1065'0'0,"-34"8"687"0"0,32-11-1709 0 0,-2 0-1 0 0,2 0 1 0 0,0-1 0 0 0,-1 1-1 0 0,1 0 1 0 0,0 0-1 0 0,0-2 1 0 0,0 2 0 0 0,2-1-1 0 0,-2 0 1 0 0,2 0 0 0 0,-2 1-1 0 0,2-2 1 0 0,0 2 0 0 0,0-7-1 0 0,2-62 646 0 0,-2 67-683 0 0,0 5-5 0 0,0-2 0 0 0,0 2 1 0 0,0 0-1 0 0,0-1 0 0 0,0 1 1 0 0,0-2-1 0 0,0 2 1 0 0,0 0-1 0 0,0-1 0 0 0,0 1 1 0 0,0 0-1 0 0,0-2 0 0 0,2 2 1 0 0,-2 0-1 0 0,0-2 1 0 0,0 2-1 0 0,0 0 0 0 0,0-1 1 0 0,2 1-1 0 0,-2 0 0 0 0,0-2 1 0 0,0 2-1 0 0,2 0 1 0 0,-2 0-1 0 0,0-1 0 0 0,2 1 1 0 0,-2 0-1 0 0,0 0 0 0 0,2 0 1 0 0,-2-2-1 0 0,0 2 1 0 0,2 0-1 0 0,-2 0 0 0 0,0 0 1 0 0,1 0-1 0 0,-1 0 0 0 0,0 0 1 0 0,2 0-1 0 0,-2 0 1 0 0,0 0-1 0 0,2 0 0 0 0,-2 0 1 0 0,2 0-1 0 0,-2 0 0 0 0,0 0 1 0 0,2 0-1 0 0,-2 0 1 0 0,0 0-1 0 0,2 0 0 0 0,-2 0 1 0 0,0 2-1 0 0,2-2 0 0 0,-2 0 1 0 0,0 0-1 0 0,2 0 1 0 0,-2 1-1 0 0,0-1 0 0 0,2 0 1 0 0,-2 0-1 0 0,0 2 0 0 0,2-2 1 0 0,45 38 37 0 0,-26-21-29 0 0,-17-16-13 0 0,-2 2 1 0 0,2-1-1 0 0,-1 1 0 0 0,-1-1 0 0 0,0 1 0 0 0,2-1 1 0 0,-2 1-1 0 0,0 0 0 0 0,2-1 0 0 0,-3 1 0 0 0,1 0 1 0 0,0 0-1 0 0,-2 1 0 0 0,2-1 0 0 0,0 0 1 0 0,-2 0-1 0 0,2 5 0 0 0,0-6 2 0 0,-2 0 0 0 0,0-1 0 0 0,0 1 1 0 0,0-1-1 0 0,0 1 0 0 0,0 0 0 0 0,0-1 0 0 0,0 1 0 0 0,-2-1 0 0 0,2 1 1 0 0,0 0-1 0 0,-2-1 0 0 0,2 1 0 0 0,0-1 0 0 0,-2 1 0 0 0,2 0 1 0 0,-2-1-1 0 0,2 1 0 0 0,-2 0 0 0 0,0-2 0 0 0,2 1 0 0 0,-1 1 1 0 0,-1-1-1 0 0,0-1 0 0 0,0 2 0 0 0,2-2 0 0 0,-2 2 0 0 0,0-1 0 0 0,0-1 1 0 0,0 2-1 0 0,0-2 0 0 0,0 0 0 0 0,1 1 0 0 0,-1-1 0 0 0,-2 0 1 0 0,-2 2 2 0 0,2 0 0 0 0,-1-2 0 0 0,1 0 0 0 0,-2 1 0 0 0,0-1 0 0 0,3 0 0 0 0,-3 0 0 0 0,2-1 0 0 0,-2 1 0 0 0,3 0 0 0 0,-3-2 0 0 0,2 0 0 0 0,-2 2 0 0 0,3-1 0 0 0,-9-4 0 0 0,8 3 0 0 0,2 1 0 0 0,1-1 0 0 0,-3-1-1 0 0,2 1 1 0 0,0 1 0 0 0,0-3 0 0 0,0 3 0 0 0,0-2 0 0 0,0 1 0 0 0,2-1 0 0 0,-2 1 0 0 0,1-1 0 0 0,1 1-1 0 0,-2-1 1 0 0,2 0 0 0 0,-2 1 0 0 0,2-1 0 0 0,0 0 0 0 0,-2 0 0 0 0,2 1 0 0 0,0-1 0 0 0,0 0-1 0 0,2-1 1 0 0,0-4 0 0 0,-2 7 4 0 0,0-1 0 0 0,0 0-1 0 0,0 1 1 0 0,0-1 0 0 0,2 1-1 0 0,-2-1 1 0 0,0 0 0 0 0,1 1-1 0 0,-1-1 1 0 0,2 2 0 0 0,-2-1-1 0 0,2-1 1 0 0,-2 0 0 0 0,2 1 0 0 0,0-1-1 0 0,0 2 1 0 0,-2-1 0 0 0,2-1-1 0 0,0 2 1 0 0,0-2 0 0 0,0 1-1 0 0,-2 1 1 0 0,1-2 0 0 0,1 2-1 0 0,0 0 1 0 0,0-2 0 0 0,0 2-1 0 0,0 0 1 0 0,0-1 0 0 0,0 1-1 0 0,0 0 1 0 0,0 0 0 0 0,-1 0 0 0 0,1 0-1 0 0,0 0 1 0 0,0 0 0 0 0,0 0-1 0 0,0 0 1 0 0,0 0 0 0 0,0 1-1 0 0,0-1 1 0 0,0 0 0 0 0,-1 2-1 0 0,1-2 1 0 0,0 0 0 0 0,0 2-1 0 0,2-1 1 0 0,2 1 7 0 0,-3 0 0 0 0,3 1 0 0 0,0-2 0 0 0,-2 1-1 0 0,1 1 1 0 0,-1 0 0 0 0,0 1 0 0 0,2-1 0 0 0,-2 0 0 0 0,-1 0 0 0 0,1 1 0 0 0,0-1-1 0 0,-2 0 1 0 0,2 2 0 0 0,-2-2 0 0 0,5 7 0 0 0,-7-9-8 0 0,0 1 0 0 0,0 0 1 0 0,0-1-1 0 0,0-1 0 0 0,2 2 1 0 0,-2-1-1 0 0,0 1 0 0 0,-2 0 0 0 0,2-1 1 0 0,0 1-1 0 0,0-2 0 0 0,0 1 0 0 0,0 1 1 0 0,-2 0-1 0 0,2-1 0 0 0,0-1 1 0 0,-2 2-1 0 0,2-1 0 0 0,-2 1 0 0 0,2-2 1 0 0,-1 2-1 0 0,1-1 0 0 0,-2-1 0 0 0,2 2 1 0 0,-2 0-1 0 0,2-2 0 0 0,-2 1 1 0 0,0-1-1 0 0,0 2 0 0 0,2-2 0 0 0,-2 1 1 0 0,0-1-1 0 0,0 0 0 0 0,2 2 0 0 0,-2-2 1 0 0,1 0-1 0 0,-1 0 0 0 0,0 2 1 0 0,0-2-1 0 0,-2 0 0 0 0,0 0 26 0 0,0 1 0 0 0,1-1-1 0 0,-3 0 1 0 0,2 0 0 0 0,0 0 0 0 0,-1 0 0 0 0,1 0-1 0 0,0-1 1 0 0,0 1 0 0 0,-2-2 0 0 0,3 2-1 0 0,-1-2 1 0 0,-8-2 0 0 0,9 2-12 0 0,1-1 1 0 0,0 1-1 0 0,0-1 0 0 0,-2 1 1 0 0,2-1-1 0 0,0 0 0 0 0,0 0 1 0 0,2 1-1 0 0,-1-1 1 0 0,-1 0-1 0 0,2-1 0 0 0,-2 1 1 0 0,2 0-1 0 0,-2-5 0 0 0,-6-52 164 0 0,8 52-115 0 0,0 7-58 0 0,0 1 0 0 0,0-2 1 0 0,-2 2-1 0 0,2 0 0 0 0,0-2 0 0 0,0 2 1 0 0,0-1-1 0 0,0 1 0 0 0,0-2 1 0 0,0 2-1 0 0,0 0 0 0 0,0-2 0 0 0,2 2 1 0 0,-2-1-1 0 0,0 1 0 0 0,0 0 0 0 0,0-2 1 0 0,0 2-1 0 0,2-1 0 0 0,-2 1 0 0 0,0 0 1 0 0,0-2-1 0 0,0 2 0 0 0,2 0 0 0 0,-2-2 1 0 0,0 2-1 0 0,2 0 0 0 0,-2 0 1 0 0,0-1-1 0 0,2 1 0 0 0,-2 0 0 0 0,0 0 1 0 0,2-2-1 0 0,-2 2 0 0 0,2 0 0 0 0,0 0 1 0 0,30 10 171 0 0,25 29 2 0 0,-53-36-154 0 0,0 0 0 0 0,-1 0 1 0 0,1 0-1 0 0,0 1 1 0 0,-2-1-1 0 0,2 2 1 0 0,-2-2-1 0 0,1 2 1 0 0,-1-2-1 0 0,0 2 1 0 0,0-2-1 0 0,2 10 1 0 0,-4-11-21 0 0,0-2 0 0 0,0 1 1 0 0,0 1-1 0 0,0-2 0 0 0,0 1 1 0 0,0 1-1 0 0,0-2 1 0 0,-2 2-1 0 0,2-1 0 0 0,0-1 1 0 0,0 2-1 0 0,-2-2 0 0 0,2 1 1 0 0,0 1-1 0 0,-2-2 1 0 0,2 2-1 0 0,0-2 0 0 0,-2 1 1 0 0,2-1-1 0 0,-2 2 0 0 0,0-1 1 0 0,-1 1-1 0 0,1-2 0 0 0,-2 2 1 0 0,2-1-1 0 0,-2 1 0 0 0,0-2 1 0 0,1 2-1 0 0,1-2 0 0 0,-2 1 1 0 0,0-1-1 0 0,0 0 0 0 0,-3 2 1 0 0,3-2-1 0 0,-2 0 0 0 0,0 0 0 0 0,3-2 0 0 0,-3 2 0 0 0,2-1 0 0 0,-2 1 0 0 0,3-2 0 0 0,-3 0 0 0 0,2 1 0 0 0,0-1 1 0 0,-1 0-1 0 0,1 1 0 0 0,0-1 0 0 0,-5-4 0 0 0,5 4-6 0 0,2 1 0 0 0,0-1 1 0 0,0 0-1 0 0,0 1 1 0 0,0-1-1 0 0,0 1 0 0 0,0-1 1 0 0,1-1-1 0 0,-1 1 0 0 0,0 0 1 0 0,2-1-1 0 0,-2 2 0 0 0,0-3 1 0 0,2 3-1 0 0,0-2 1 0 0,-2 1-1 0 0,2-1 0 0 0,0 1 1 0 0,-2-1-1 0 0,2 1 0 0 0,0-1 1 0 0,0 0-1 0 0,0 1 0 0 0,2-4 1 0 0,-2 4-4 0 0,2 2 1 0 0,0-1 0 0 0,-2-1-1 0 0,2 0 1 0 0,0 1 0 0 0,-2-1-1 0 0,2 1 1 0 0,-1 1-1 0 0,1-2 1 0 0,0 0 0 0 0,0 2-1 0 0,0-1 1 0 0,0-1 0 0 0,0 2-1 0 0,0-2 1 0 0,0 2 0 0 0,0 0-1 0 0,-1-1 1 0 0,1 1-1 0 0,0 0 1 0 0,0 0 0 0 0,0 0-1 0 0,0-2 1 0 0,0 2 0 0 0,4 0-1 0 0,-3 0 1 0 0,3 0 1 0 0,-2 0-1 0 0,2 0 0 0 0,-3 0 1 0 0,3 0-1 0 0,-2 2 0 0 0,2-2 1 0 0,-3 1-1 0 0,1-1 0 0 0,8 4 0 0 0,-11-3 0 0 0,1 1 0 0 0,0-2 0 0 0,2 2-1 0 0,-2-1 1 0 0,0 1 0 0 0,0-1 0 0 0,0 1-1 0 0,0 0 1 0 0,0-1 0 0 0,-1 1-1 0 0,1-1 1 0 0,0 1 0 0 0,-2 1 0 0 0,2-1-1 0 0,0-1 1 0 0,-2 1 0 0 0,2 1 0 0 0,-2-1-1 0 0,2 0 1 0 0,-2 1 0 0 0,0-2 0 0 0,0 3-1 0 0,0-3 1 0 0,2 2 0 0 0,-2-1-1 0 0,-2 4 1 0 0,2-2 0 0 0,-2-1 1 0 0,0 0-1 0 0,0 0 0 0 0,0 1 0 0 0,0-1 0 0 0,0 0 1 0 0,-1 0-1 0 0,1 0 0 0 0,0 1 0 0 0,-2-3 0 0 0,2 3 1 0 0,-2-3-1 0 0,0 2 0 0 0,1-1 0 0 0,1 1 0 0 0,-2-1 1 0 0,-4 1-1 0 0,5-1 2 0 0,-1-1 0 0 0,0-1 0 0 0,2 2-1 0 0,-2-2 1 0 0,0 1 0 0 0,1-1 0 0 0,-1 0 0 0 0,0 2 0 0 0,0-2 0 0 0,2 0 0 0 0,-1 0 0 0 0,-1 0 0 0 0,0-2 0 0 0,0 2 0 0 0,0 0-1 0 0,1-1 1 0 0,1 1 0 0 0,-2-2 0 0 0,0 1 0 0 0,0 1 0 0 0,2-2 0 0 0,-1 0 0 0 0,-1 1 0 0 0,2-1 0 0 0,-2 1 0 0 0,2-3 0 0 0,-2 3 0 0 0,2-1-1 0 0,1-1 1 0 0,-1 1 0 0 0,-2-1 0 0 0,2 1 0 0 0,0-1 0 0 0,0 2 0 0 0,0-3 0 0 0,-2-4 0 0 0,3 5 0 0 0,-1 0 1 0 0,0 0-1 0 0,2-1 0 0 0,-2 1 1 0 0,0 0-1 0 0,2 0 0 0 0,-2-2 1 0 0,2 2-1 0 0,0 0 0 0 0,0-1 1 0 0,0-1-1 0 0,0 2 1 0 0,0-5-1 0 0,2 5-2 0 0,-2 1 0 0 0,2 1 0 0 0,-2-1 1 0 0,0-1-1 0 0,2 1 0 0 0,0 1 0 0 0,-2-1 0 0 0,2 0 0 0 0,-1 1 0 0 0,1-1 1 0 0,-2 1-1 0 0,2-1 0 0 0,0 0 0 0 0,0 1 0 0 0,0-1 0 0 0,0 2 1 0 0,0-1-1 0 0,0-1 0 0 0,0 2 0 0 0,1-2 0 0 0,-1 1 0 0 0,0 1 1 0 0,0 0-1 0 0,4-2 0 0 0,-1 1 0 0 0,3 1 1 0 0,-2 0-1 0 0,-1 0 1 0 0,3 1 0 0 0,-2-1-1 0 0,-1 2 1 0 0,3-2-1 0 0,-2 1 1 0 0,-1 1-1 0 0,13 4 1 0 0,-17-6-1 0 0,3 2 0 0 0,0-2 0 0 0,-2 2 0 0 0,2-1 0 0 0,-2-1 0 0 0,1 2 0 0 0,-1-1 0 0 0,2 1 0 0 0,-2 0 0 0 0,0-1 0 0 0,0 1 0 0 0,2 1 0 0 0,-2-1 0 0 0,0-1 0 0 0,-1 1 0 0 0,1 1 0 0 0,0-1 0 0 0,0 1 0 0 0,-2-1 0 0 0,2 1-1 0 0,2 3 1 0 0,-6-1 0 0 0,2-2 0 0 0,-2 2 0 0 0,0-2 0 0 0,2 2-1 0 0,-2-2 1 0 0,-2 2 0 0 0,3-1 0 0 0,-1-1-1 0 0,0 0 1 0 0,-2 0 0 0 0,2 2 0 0 0,-2-2-1 0 0,0 0 1 0 0,-5 4 0 0 0,9-5 1 0 0,-2-1 0 0 0,0 1 1 0 0,0-1-1 0 0,0 1 0 0 0,0 0 0 0 0,0-2 0 0 0,1 1 1 0 0,-1 1-1 0 0,-2-2 0 0 0,2 1 0 0 0,0-1 1 0 0,0 2-1 0 0,0-2 0 0 0,-2 2 0 0 0,3-2 0 0 0,-1 0 1 0 0,0 0-1 0 0,-2 1 0 0 0,2-1 0 0 0,0 0 0 0 0,-2 0 1 0 0,2 0-1 0 0,1-1 0 0 0,-1 1 0 0 0,-2 0 0 0 0,2 0 1 0 0,0-2-1 0 0,0 2 0 0 0,-2-2 0 0 0,-1 1 0 0 0,1-2 3 0 0,0-2-1 0 0,0 0 1 0 0,0 2-1 0 0,1-2 1 0 0,-1 0-1 0 0,2 0 1 0 0,-2 0-1 0 0,2 1 1 0 0,0-1-1 0 0,0 0 1 0 0,1-2-1 0 0,-1 3 1 0 0,0-8-1 0 0,2 9-1 0 0,-2 0 1 0 0,2 1-1 0 0,0-1 1 0 0,-2 0-1 0 0,2 0 0 0 0,0 1 1 0 0,0-1-1 0 0,0 0 1 0 0,0-1-1 0 0,2 3 0 0 0,-2-3 1 0 0,0 1-1 0 0,2 0 0 0 0,-2 1 1 0 0,2-1-1 0 0,0 0 1 0 0,-2 1-1 0 0,1-1 0 0 0,1 2 1 0 0,0-3-1 0 0,0 3 1 0 0,0-3-1 0 0,0 3 0 0 0,2-1 1 0 0,1-3-1 0 0,-3 5 0 0 0,2 0-1 0 0,-2 0 1 0 0,0 0 0 0 0,2 0-1 0 0,-2 0 1 0 0,1 2-1 0 0,-1-2 1 0 0,0 2 0 0 0,2-2-1 0 0,-2 1 1 0 0,0-1 0 0 0,0 2-1 0 0,0-1 1 0 0,1-1-1 0 0,-1 2 1 0 0,0 0 0 0 0,0-1-1 0 0,2 3 1 0 0,38 29 19 0 0,-42-31-12 0 0,2-2 0 0 0,0 2 0 0 0,-2-1-1 0 0,1-1 1 0 0,-1 2 0 0 0,2-1 0 0 0,-2 1-1 0 0,2 0 1 0 0,-2-2 0 0 0,2 1 0 0 0,-2 1 0 0 0,0-1-1 0 0,2 1 1 0 0,-2 0 0 0 0,0-1 0 0 0,0 1 0 0 0,0 0-1 0 0,0-1 1 0 0,0-1 0 0 0,0 2 0 0 0,0-1 0 0 0,0 1-1 0 0,0 0 1 0 0,0-1 0 0 0,-2 1 0 0 0,2-1-1 0 0,0 1 1 0 0,0 0 0 0 0,-2-1 0 0 0,2-1 0 0 0,-2 2-1 0 0,2-1 1 0 0,-2 1 0 0 0,2 0 0 0 0,-1-2 0 0 0,-1 1-1 0 0,2 1 1 0 0,-2-2 0 0 0,0 2 0 0 0,2-2 0 0 0,-2 1-1 0 0,0 1 1 0 0,0-2 0 0 0,0 0 0 0 0,2 1 0 0 0,-2-1-1 0 0,0 2 1 0 0,-3-2 0 0 0,3 2-2 0 0,-2-2 0 0 0,2 0 1 0 0,-2 0-1 0 0,2 1 0 0 0,1-1 1 0 0,-3 0-1 0 0,2 0 0 0 0,-2-1 0 0 0,2 1 1 0 0,-2 0-1 0 0,2 0 0 0 0,-1-2 1 0 0,1 2-1 0 0,0-2 0 0 0,-2 2 0 0 0,2-1 1 0 0,0 1-1 0 0,-2-2 0 0 0,3 1 0 0 0,-1-1 1 0 0,0 0-1 0 0,0 1 0 0 0,0-1 1 0 0,0 0-1 0 0,0 1 0 0 0,0-1 0 0 0,0 1 1 0 0,0-1-1 0 0,1 0 0 0 0,1-1 1 0 0,-2 2-1 0 0,0-1 0 0 0,0-4 0 0 0,0 2-7 0 0,2 3-1 0 0,-2-3 1 0 0,2 1-1 0 0,-2 0 1 0 0,2 1-1 0 0,0-1 1 0 0,0 0-1 0 0,0 0 1 0 0,0 1-1 0 0,0-1 1 0 0,0 0-1 0 0,0-1 1 0 0,0 3-1 0 0,2-2 1 0 0,-2-1-1 0 0,2 1 1 0 0,0 2-1 0 0,-2-3 1 0 0,2 3-1 0 0,0-2 0 0 0,0-1 1 0 0,-1 3-1 0 0,1-1 1 0 0,2-4-1 0 0,0 6 1 0 0,-2-2-1 0 0,0 0 0 0 0,0 2 1 0 0,0-1-1 0 0,-1 1 1 0 0,1-2-1 0 0,2 2 0 0 0,-2-1 1 0 0,0 1-1 0 0,0 0 0 0 0,2 0 1 0 0,-2 0-1 0 0,-1 0 0 0 0,1 0 1 0 0,2 0-1 0 0,-2 0 0 0 0,0 0 1 0 0,0 0-1 0 0,2 0 1 0 0,-2 1-1 0 0,-1-1 0 0 0,1 0 1 0 0,0 2-1 0 0,2-2 0 0 0,-2 1 1 0 0,0 1-1 0 0,0-2 0 0 0,0 2 1 0 0,0-1-1 0 0,-1 1 0 0 0,1-1 1 0 0,0-1-1 0 0,2 5 0 0 0,0-1-1 0 0,-2-3-1 0 0,2 2 1 0 0,-3 1-1 0 0,1-1 1 0 0,2 0-1 0 0,-2 0 1 0 0,0 0-1 0 0,0 1 1 0 0,0-1-1 0 0,-2 0 1 0 0,2 0-1 0 0,0 7 0 0 0,-2-10 2 0 0,2 2 0 0 0,-2-1-1 0 0,0 1 1 0 0,0-2-1 0 0,0 1 1 0 0,-2 1-1 0 0,2-2 1 0 0,0 2-1 0 0,0-1 1 0 0,0 1-1 0 0,0-2 1 0 0,-2 2 0 0 0,2-1-1 0 0,0-1 1 0 0,0 2-1 0 0,-2-1 1 0 0,2-1-1 0 0,-2 2 1 0 0,2-2-1 0 0,-2 2 1 0 0,2-2-1 0 0,-2 1 1 0 0,2-1 0 0 0,-2 2-1 0 0,2-2 1 0 0,-2 1-1 0 0,2-1 1 0 0,-2 2-1 0 0,0-2 1 0 0,2 0-1 0 0,-1 0 1 0 0,-1 2-1 0 0,2-2 1 0 0,-2 0 0 0 0,0 0-1 0 0,0 0 1 0 0,2 1-1 0 0,-2-1 1 0 0,0 0-1 0 0,2 0 1 0 0,-2 0-1 0 0,0 0 1 0 0,-1-1-1 0 0,-1 1 0 0 0,2-2 0 0 0,-2 0 0 0 0,0 2 0 0 0,2-1-1 0 0,-1-1 1 0 0,1 1 0 0 0,-2-1 0 0 0,2 0 0 0 0,-2 1-1 0 0,2-2 1 0 0,0 1 0 0 0,-1 0 0 0 0,1-1 0 0 0,0 1-1 0 0,0-1 1 0 0,0 2 0 0 0,0-3 0 0 0,0 3 0 0 0,2-2-1 0 0,-2 1 1 0 0,0-4 0 0 0,-1 1-1 0 0,1 0 0 0 0,0 2 0 0 0,0-2-1 0 0,0 0 1 0 0,0 0 0 0 0,2 0 0 0 0,-2 0 0 0 0,2 1-1 0 0,0-1 1 0 0,-2 0 0 0 0,2 0 0 0 0,2-6 0 0 0,-2 9 2 0 0,0 2 0 0 0,0 0 0 0 0,0 0 0 0 0,0 0 0 0 0,0 0 0 0 0,0 0 0 0 0,0 0 0 0 0,0-1 0 0 0,2 1 0 0 0,-2 0 0 0 0,0 0-1 0 0,0 0 1 0 0,0 0 0 0 0,0 0 0 0 0,0 0 0 0 0,0 0 0 0 0,0 0 0 0 0,0 0 0 0 0,0-2 0 0 0,2 2 0 0 0,-2 0 0 0 0,0 0 0 0 0,0 0 0 0 0,0 0 0 0 0,0 0 0 0 0,0 0 0 0 0,0 0 0 0 0,2 0 0 0 0,-2 0 0 0 0,0 0 0 0 0,0 0 0 0 0,0 0 0 0 0,0 0 0 0 0,0 0 0 0 0,0 0 0 0 0,2 0 0 0 0,-2 0 0 0 0,0 0 0 0 0,0 0 0 0 0,0 0 0 0 0,0 0 0 0 0,0 0 0 0 0,0 0 0 0 0,2 0 0 0 0,-2 2 0 0 0,0-2 0 0 0,0 0 0 0 0,13 11-1 0 0,6 11 1 0 0,-13-12 2 0 0,-4-8 0 0 0,-1 1 0 0 0,1 0 0 0 0,-2 0 0 0 0,2-1 0 0 0,0 1 0 0 0,-2 0 0 0 0,2 1-1 0 0,-2-1 1 0 0,2 0 0 0 0,-2 4 0 0 0,-4-11 53 0 0,-9-13 154 0 0,13 13-102 0 0,15 11-27 0 0,-2 3 15 0 0,-13-10-94 0 0,0 0 1 0 0,0 0 0 0 0,0 0 0 0 0,0 0 0 0 0,0 0 0 0 0,0 0 0 0 0,0 0-1 0 0,0 0 1 0 0,0 1 0 0 0,0-1 0 0 0,0 0 0 0 0,0 0 0 0 0,0 0 0 0 0,0 0 0 0 0,0 0-1 0 0,0 0 1 0 0,0 0 0 0 0,0 2 0 0 0,0-2 0 0 0,0 0 0 0 0,0 0 0 0 0,0 0-1 0 0,0 0 1 0 0,0 0 0 0 0,0 0 0 0 0,0 0 0 0 0,0 1 0 0 0,0-1 0 0 0,0 0 0 0 0,0 0-1 0 0,0 0 1 0 0,0 0 0 0 0,0 0 0 0 0,0 0 0 0 0,0 0 0 0 0,-2 0 0 0 0,2 0-1 0 0,0 0 1 0 0,0 0 0 0 0,0 2 0 0 0,0-2 0 0 0,0 0 0 0 0,0 0 0 0 0,0 0-1 0 0,0 0 1 0 0,-1 0 0 0 0,1 0 0 0 0,0 0 0 0 0,0 0 0 0 0,0 0 0 0 0,0 0 0 0 0,0 0-1 0 0,0 0 1 0 0,0 0 0 0 0,-2 0 0 0 0,2 0 0 0 0,0 0 0 0 0,0 0 0 0 0,0 0-1 0 0,0 0 1 0 0,0 0 0 0 0,0 0 0 0 0,0 0 0 0 0,-2-2 0 0 0,0 2-4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44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93 111 9944 0 0,'0'0'3409'0'0,"-40"-39"-3256"0"0,35 29-120 0 0,-11-24 109 0 0,16 34-129 0 0,33-3 58 0 0,-20 8-66 0 0,42 11 26 0 0,-51-14-28 0 0,-2-2 0 0 0,0 1-1 0 0,1 1 1 0 0,-1-2 0 0 0,0 2-1 0 0,0-1 1 0 0,0 1 0 0 0,2-1-1 0 0,-2 1 1 0 0,0 0-1 0 0,0-1 1 0 0,0 1 0 0 0,-2-1-1 0 0,1 3 1 0 0,1-3 0 0 0,2 6-1 0 0,-4-6 0 0 0,0 1-1 0 0,-2-2 1 0 0,2 2-1 0 0,0-1 1 0 0,-2 1-1 0 0,2-1 1 0 0,-2-1-1 0 0,2 2 1 0 0,-1 0-1 0 0,1-1 1 0 0,-2-1-1 0 0,2 2 1 0 0,-2-1-1 0 0,0-1 0 0 0,2 2 1 0 0,-2-2-1 0 0,0 2 1 0 0,0-2-1 0 0,2 1 1 0 0,-2-1-1 0 0,0 2 1 0 0,0-2-1 0 0,0 0 1 0 0,1 2-1 0 0,-1-2 1 0 0,2 0-1 0 0,-2 0 1 0 0,-2 0-1 0 0,0 1 7 0 0,0-1-1 0 0,2 2 0 0 0,-1-2 1 0 0,-1 1-1 0 0,2-1 1 0 0,-2 0-1 0 0,0 0 0 0 0,1 0 1 0 0,1 0-1 0 0,-2 0 1 0 0,0 0-1 0 0,2 0 0 0 0,-2-1 1 0 0,1 1-1 0 0,-3-2 1 0 0,0-1 7 0 0,2-2 0 0 0,1 2 0 0 0,-1-2-1 0 0,0 2 1 0 0,0-2 0 0 0,0 0 0 0 0,2 2 0 0 0,-1-2 0 0 0,1 0 0 0 0,-2 0 0 0 0,2 1 0 0 0,0-3 0 0 0,2 2 0 0 0,-2 0 0 0 0,0 1 0 0 0,2-8 0 0 0,0 12-9 0 0,0-1-1 0 0,2-1 1 0 0,-2 1-1 0 0,0 1 1 0 0,2-2 0 0 0,-2 0-1 0 0,2 2 1 0 0,-2-1-1 0 0,2 1 1 0 0,-2-2-1 0 0,2 0 1 0 0,-2 2-1 0 0,2-1 1 0 0,0 1 0 0 0,-2-2-1 0 0,2 2 1 0 0,-1 0-1 0 0,-1-1 1 0 0,2 1-1 0 0,0 0 1 0 0,0-2-1 0 0,-2 2 1 0 0,2 0 0 0 0,0 0-1 0 0,0 0 1 0 0,0 0-1 0 0,-2 0 1 0 0,2 0-1 0 0,0 0 1 0 0,-1 0-1 0 0,-1 0 1 0 0,2 0 0 0 0,0 0-1 0 0,0 0 1 0 0,0 2-1 0 0,-2-2 1 0 0,2 0-1 0 0,2 1 1 0 0,57 15 87 0 0,-61-16-88 0 0,3 2 11 0 0,1-2 1 0 0,0 2-1 0 0,-2-1 1 0 0,2 1-1 0 0,0-2 0 0 0,-3 1 1 0 0,3 3-1 0 0,-2-3 1 0 0,2 1-1 0 0,-2-1 0 0 0,2 3 1 0 0,-2-3-1 0 0,-1 1 1 0 0,1 1-1 0 0,2-1 1 0 0,-2 1-1 0 0,0 0 0 0 0,-2-1 1 0 0,2 1-1 0 0,0 0 1 0 0,2 5-1 0 0,-4-6 0 0 0,-2 1 0 0 0,2-1 0 0 0,0 1 0 0 0,0-1-1 0 0,-2-1 1 0 0,2 2 0 0 0,-2-1 0 0 0,2 0 0 0 0,-2-1 0 0 0,0 2 0 0 0,2-1 0 0 0,-2 0-1 0 0,0-1 1 0 0,0 1 0 0 0,0 0 0 0 0,1-1 0 0 0,-1 1 0 0 0,0-1 0 0 0,0 1 0 0 0,0 0-1 0 0,0-1 1 0 0,-2-1 0 0 0,2 2 0 0 0,0-1 0 0 0,1-1 0 0 0,-3 2 0 0 0,2-2 0 0 0,0 0-1 0 0,-2 2 1 0 0,-2-2 0 0 0,1 1 11 0 0,-3 1 0 0 0,2-1 0 0 0,1-1-1 0 0,-1 2 1 0 0,-2-2 0 0 0,3 0 0 0 0,-1 0 0 0 0,-2 0-1 0 0,3 0 1 0 0,-1 0 0 0 0,0-2 0 0 0,-1 1 0 0 0,1-1-1 0 0,-5-1 1 0 0,7 1-14 0 0,0 2-1 0 0,2-1 0 0 0,-2-1 1 0 0,2 1-1 0 0,0-1 0 0 0,-1 0 1 0 0,1-1-1 0 0,0 2 1 0 0,-2-1-1 0 0,2 0 0 0 0,0-1 1 0 0,0 1-1 0 0,0-1 1 0 0,1 2-1 0 0,-1-3 0 0 0,2 3 1 0 0,-2-2-1 0 0,0-1 1 0 0,2 3-1 0 0,-2-2 0 0 0,2-1 1 0 0,0 1-1 0 0,-2 1 1 0 0,2-1-1 0 0,0 0 0 0 0,0 0 1 0 0,0 1-1 0 0,2-4 1 0 0,-2 3-8 0 0,0 1 0 0 0,2 0 0 0 0,-2-1 1 0 0,2 1-1 0 0,-2 1 0 0 0,2-1 1 0 0,-2-1-1 0 0,2 1 0 0 0,-1 1 1 0 0,1-1-1 0 0,0 1 0 0 0,0-1 1 0 0,-2 0-1 0 0,2 1 0 0 0,0-1 1 0 0,2 1-1 0 0,-2-1 0 0 0,0 2 1 0 0,-1-2-1 0 0,1 1 0 0 0,0 1 1 0 0,2-2-1 0 0,-2 2 0 0 0,0-2 1 0 0,2 2-1 0 0,-2-1 0 0 0,-1 1 0 0 0,3 0 1 0 0,-2 0-1 0 0,0 0 0 0 0,2 0 1 0 0,2 0-1 0 0,5 0 12 0 0,0 0 0 0 0,-1 0 0 0 0,1 1 0 0 0,1-1 0 0 0,-3 2 0 0 0,20 5 0 0 0,-27-7-14 0 0,0 1 1 0 0,-1-1-1 0 0,-1 0 0 0 0,2 0 0 0 0,0 2 1 0 0,0-2-1 0 0,0 1 0 0 0,-2-1 0 0 0,2 2 1 0 0,0-2-1 0 0,-2 2 0 0 0,2-2 0 0 0,0 1 1 0 0,-2-1-1 0 0,2 2 0 0 0,-2-1 0 0 0,1-1 1 0 0,-1 2-1 0 0,2 0 0 0 0,-2-1 0 0 0,2-1 1 0 0,-2 2-1 0 0,0-1 0 0 0,2 1 0 0 0,-2 0 1 0 0,0-1-1 0 0,0-1 0 0 0,2 5 0 0 0,-4-3 0 0 0,2 1 1 0 0,0 0-1 0 0,-2-1 0 0 0,2 1 0 0 0,-2-1 0 0 0,0 1 1 0 0,2-2-1 0 0,-1 1 0 0 0,-1 1 0 0 0,0-1 0 0 0,0 0 1 0 0,0 1-1 0 0,0-2 0 0 0,-4 4 0 0 0,3-2 1 0 0,1-1-1 0 0,-2 1 1 0 0,0 0-1 0 0,0-1 1 0 0,0 1-1 0 0,1-1 0 0 0,-1 0 1 0 0,0-1-1 0 0,-2 1 1 0 0,2-1-1 0 0,1 1 1 0 0,-1 0-1 0 0,-2-1 1 0 0,2-1-1 0 0,1 2 1 0 0,-3-2-1 0 0,2 0 1 0 0,-2 0-1 0 0,3 0 1 0 0,-3 0-1 0 0,-6-2 1 0 0,9 1 2 0 0,-1-3 0 0 0,2 3 0 0 0,-2-2 0 0 0,2 1 0 0 0,0-1 0 0 0,0-1 0 0 0,-1 1 0 0 0,1 0-1 0 0,0 0 1 0 0,0 0 0 0 0,2-1 0 0 0,-2 1 0 0 0,-2-5 0 0 0,4 6-3 0 0,-2 1-1 0 0,2-2 0 0 0,0 1 0 0 0,-2 0 0 0 0,2 1 1 0 0,0-1-1 0 0,0-1 0 0 0,0 1 0 0 0,0 1 1 0 0,0-2-1 0 0,0 1 0 0 0,0 0 0 0 0,0 1 0 0 0,0-3 1 0 0,2 3-1 0 0,-2-1 0 0 0,0 1 0 0 0,2-1 1 0 0,-2-1-1 0 0,2 1 0 0 0,-2 1 0 0 0,2-1 0 0 0,0 0 1 0 0,-2 1-1 0 0,4-2 0 0 0,0 1 2 0 0,-1 0-1 0 0,1 2 1 0 0,0-1-1 0 0,0 1 1 0 0,0 0-1 0 0,-1-2 1 0 0,1 2-1 0 0,0 0 1 0 0,0 0-1 0 0,0 0 1 0 0,-1 2-1 0 0,-1-2 1 0 0,2 0-1 0 0,0 1 1 0 0,0-1-1 0 0,-1 2 1 0 0,1 0-1 0 0,0-1 1 0 0,-2-1-1 0 0,2 2 1 0 0,3 3-1 0 0,5 1 3 0 0,1-1 0 0 0,-1 3 0 0 0,-1-2 0 0 0,14 12 0 0 0,-25-16-2 0 0,0-1 0 0 0,0 1 0 0 0,2 0 1 0 0,-2-1-1 0 0,0 1 0 0 0,0-1 0 0 0,0 1 0 0 0,0 0 1 0 0,0-1-1 0 0,0 1 0 0 0,0-1 0 0 0,0 1 0 0 0,0 0 0 0 0,-2-1 1 0 0,2 1-1 0 0,0-1 0 0 0,-2 1 0 0 0,2 0 0 0 0,0-1 1 0 0,-2 1-1 0 0,0 0 0 0 0,2-2 0 0 0,-4 4 0 0 0,-28 30 88 0 0,28-37-81 0 0,2 0 0 0 0,-2 0 0 0 0,0 1 1 0 0,3-1-1 0 0,-3-1 0 0 0,2 1 0 0 0,0-2 0 0 0,-2 2 1 0 0,0-6-1 0 0,2 5-9 0 0,-3-2 7 0 0,1-2 0 0 0,0 0 1 0 0,2 0-1 0 0,-2 0 1 0 0,1-12-1 0 0,3 19-7 0 0,0 1-1 0 0,-2-2 1 0 0,2 0-1 0 0,0 1 0 0 0,2-1 1 0 0,-2 2-1 0 0,0-1 0 0 0,0-1 1 0 0,0 0-1 0 0,0 2 0 0 0,2-1 1 0 0,-2-1-1 0 0,0 1 1 0 0,1 1-1 0 0,-1-2 0 0 0,0 0 1 0 0,2 2-1 0 0,-2-1 0 0 0,2-1 1 0 0,-2 2-1 0 0,2-1 1 0 0,-2 1-1 0 0,2-2 0 0 0,0 2 1 0 0,-2-2-1 0 0,2 2 0 0 0,0-1 1 0 0,-2 1-1 0 0,2-2 0 0 0,0 2 1 0 0,-2 0-1 0 0,1 0 1 0 0,1-2-1 0 0,0 2 0 0 0,0 0 1 0 0,-2 0-1 0 0,2 0 0 0 0,0 0 1 0 0,0 0-1 0 0,0 0 0 0 0,-2 0 1 0 0,4 0-1 0 0,5 0 5 0 0,1 2-1 0 0,-1-2 1 0 0,1 2-1 0 0,-3-1 0 0 0,3 1 1 0 0,-1 1-1 0 0,-1-1 1 0 0,17 7-1 0 0,-24-9 0 0 0,1 2-1 0 0,0-2 0 0 0,0 2 1 0 0,-2-2-1 0 0,2 1 0 0 0,0-1 1 0 0,0 2-1 0 0,0-2 1 0 0,-2 1-1 0 0,2 1 0 0 0,0-2 1 0 0,-1 2-1 0 0,-1-1 0 0 0,2 1 1 0 0,-2 0-1 0 0,2-2 0 0 0,-2 1 1 0 0,2 1-1 0 0,-2-1 0 0 0,2 1 1 0 0,-2 0-1 0 0,0-1 1 0 0,2 1-1 0 0,-2-1 0 0 0,0 1 1 0 0,0 0-1 0 0,0-1 0 0 0,0 1 1 0 0,0-1-1 0 0,0 1 0 0 0,0 0 1 0 0,0-1-1 0 0,0 1 0 0 0,-2 0 1 0 0,2-1-1 0 0,0 1 1 0 0,-2-1-1 0 0,2 1 0 0 0,0 0 1 0 0,-2-1-1 0 0,2 1 0 0 0,-2-2 1 0 0,0 1-1 0 0,2 1 0 0 0,-1 0 1 0 0,-1-1-1 0 0,2-1 0 0 0,-4 3 1 0 0,0-1 2 0 0,2 0 1 0 0,-2 1 0 0 0,1-1 0 0 0,-1-1-1 0 0,0 1 1 0 0,0-1 0 0 0,0 1-1 0 0,1 0 1 0 0,-1-2 0 0 0,0 1-1 0 0,0-1 1 0 0,0 2 0 0 0,1-2-1 0 0,-1 0 1 0 0,0 0 0 0 0,-2 0 0 0 0,2 0-1 0 0,1 0 1 0 0,-1 0 0 0 0,0 0-1 0 0,0-2 1 0 0,0 2 0 0 0,1-1-1 0 0,-1-1 1 0 0,0 2 0 0 0,0-2-1 0 0,0 1 1 0 0,-7-6 0 0 0,7 6 4 0 0,-2-1-1 0 0,3-1 1 0 0,-3 0 0 0 0,2 1 0 0 0,0-1 0 0 0,-1 0-1 0 0,1-1 1 0 0,0 1 0 0 0,0 0 0 0 0,2-2 0 0 0,-1 2-1 0 0,-1-2 1 0 0,2 2 0 0 0,-2-2 0 0 0,2 2 0 0 0,0-2-1 0 0,0 0 1 0 0,0 2 0 0 0,1-2 0 0 0,1 0 0 0 0,-2-4-1 0 0,2 9-6 0 0,0-2-1 0 0,0 2 0 0 0,2-2 0 0 0,-2 2 0 0 0,0-1 0 0 0,1 1 0 0 0,-1 0 1 0 0,0-2-1 0 0,2 2 0 0 0,-2 0 0 0 0,2-2 0 0 0,-2 2 0 0 0,2 0 0 0 0,-2 0 1 0 0,2-1-1 0 0,-2 1 0 0 0,2 0 0 0 0,-2 0 0 0 0,2 0 0 0 0,-2 0 0 0 0,2 0 1 0 0,-2-2-1 0 0,2 2 0 0 0,-2 0 0 0 0,2 0 0 0 0,-2 0 0 0 0,1 2 0 0 0,-1-2 1 0 0,2 0-1 0 0,-2 0 0 0 0,2 0 0 0 0,-2 0 0 0 0,2 0 0 0 0,-2 1 0 0 0,2-1 1 0 0,-2 0-1 0 0,2 2 0 0 0,40 9 38 0 0,-38-9-28 0 0,-1 0 1 0 0,1-1-1 0 0,0 1 0 0 0,0-1 0 0 0,0 3 0 0 0,-1-3 0 0 0,1 2 0 0 0,0-1 0 0 0,4 6 0 0 0,-8-8-9 0 0,0 0 0 0 0,0 2 0 0 0,2-2 0 0 0,-2 0 0 0 0,0 0 0 0 0,0 0 0 0 0,0 1 0 0 0,0-1 0 0 0,0 0 0 0 0,0 0 0 0 0,0 2 0 0 0,0-2 0 0 0,0 0 0 0 0,0 0 0 0 0,0 2 0 0 0,0-2 0 0 0,0 0 0 0 0,0 0 1 0 0,0 1-1 0 0,0-1 0 0 0,0 0 0 0 0,-2 0 0 0 0,2 2 0 0 0,0-2 0 0 0,0 0 0 0 0,0 0 0 0 0,0 1 0 0 0,0-1 0 0 0,-2 0 0 0 0,2 0 0 0 0,0 2 0 0 0,-29 8 93 0 0,23-9-87 0 0,3-1-1 0 0,-3 0 0 0 0,0 0 0 0 0,2 2 1 0 0,-1-2-1 0 0,-1-2 0 0 0,2 2 0 0 0,-1 0 0 0 0,1-1 1 0 0,-2 1-1 0 0,0-2 0 0 0,3 0 0 0 0,-3 1 0 0 0,-6-4 1 0 0,-12-3 206 0 0,20 6 150 0 0,8 4-216 0 0,9 1-29 0 0,-7-3-77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45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187 74 6016 0 0,'0'0'24'0'0,"21"8"3044"0"0,-23-6-3006 0 0,0-1 0 0 0,-1 1 1 0 0,1 0-1 0 0,0-1 0 0 0,-2 1 0 0 0,2-1 1 0 0,0 1-1 0 0,-2-2 0 0 0,3 2 0 0 0,-3-2 1 0 0,2 1-1 0 0,-2-1 0 0 0,2 2 1 0 0,-2-2-1 0 0,2 0 0 0 0,-1 0 0 0 0,1 0 1 0 0,-2 0-1 0 0,2 0 0 0 0,-2 0 0 0 0,2 0 1 0 0,-2 0-1 0 0,3-2 0 0 0,-3 2 0 0 0,2-1 1 0 0,-2 1-1 0 0,2-2 0 0 0,-2 2 1 0 0,2-2-1 0 0,-1 1 0 0 0,1-1 0 0 0,0 1 1 0 0,0-1-1 0 0,-2 0 0 0 0,2 1 0 0 0,0-1 1 0 0,0 1-1 0 0,1-1 0 0 0,-1 0 1 0 0,0-1-1 0 0,0 2 0 0 0,2-1 0 0 0,-4-5 1 0 0,2 3-33 0 0,0 0 0 0 0,0 1 1 0 0,0-2-1 0 0,1 2 0 0 0,-1-2 1 0 0,2 2-1 0 0,-2-2 1 0 0,2 2-1 0 0,0-5 0 0 0,0 6-24 0 0,0 2 0 0 0,0-1-1 0 0,0 1 1 0 0,0-2 0 0 0,0 2-1 0 0,0-1 1 0 0,0 1 0 0 0,0-2-1 0 0,2 2 1 0 0,-2-2 0 0 0,0 2-1 0 0,0-1 1 0 0,2 1 0 0 0,-2-2-1 0 0,0 2 1 0 0,1-2 0 0 0,-1 2-1 0 0,0 0 1 0 0,2-1 0 0 0,-2 1-1 0 0,0 0 1 0 0,2-2 0 0 0,-2 2-1 0 0,2 0 1 0 0,-2 0 0 0 0,2-1-1 0 0,-2 1 1 0 0,2 0 0 0 0,-2 0-1 0 0,2 0 1 0 0,-2-2 0 0 0,2 2-1 0 0,-2 0 1 0 0,2 0 0 0 0,-2 0-1 0 0,2 0 1 0 0,-2 0 0 0 0,1 0-1 0 0,-1 0 1 0 0,2 0 0 0 0,-2 0-1 0 0,2 2 1 0 0,-2-2 0 0 0,2 0-1 0 0,-2 0 1 0 0,2 0 0 0 0,-2 1-1 0 0,4-1 1 0 0,5 3 30 0 0,1 1-1 0 0,1-1 1 0 0,-1 2 0 0 0,18 9 0 0 0,-26-14-25 0 0,0 2 1 0 0,0-1 0 0 0,0 1-1 0 0,2-2 1 0 0,-2 2-1 0 0,0-1 1 0 0,-1 1 0 0 0,1 0-1 0 0,0-1 1 0 0,0 1-1 0 0,-2 1 1 0 0,2-1 0 0 0,0-1-1 0 0,-2 1 1 0 0,2 1-1 0 0,0-1 1 0 0,-2-1 0 0 0,2 1-1 0 0,-2 1 1 0 0,0-1-1 0 0,2 1 1 0 0,-2-1 0 0 0,0-1-1 0 0,0 2 1 0 0,0-1-1 0 0,0 4 1 0 0,-2-4 1 0 0,2 0 0 0 0,-2 1-1 0 0,0-2 1 0 0,2 1 0 0 0,-2 1 0 0 0,0-1 0 0 0,0 0-1 0 0,0-1 1 0 0,0 1 0 0 0,0-1 0 0 0,1 1 0 0 0,-1 0-1 0 0,0-1 1 0 0,-2 1 0 0 0,2-1 0 0 0,0-1 0 0 0,0 2 0 0 0,-2 0-1 0 0,3-2 1 0 0,-1 1 0 0 0,-2-1 0 0 0,-2 2 0 0 0,4-2 12 0 0,0 1 0 0 0,0-1 0 0 0,1 0 0 0 0,-1 0 0 0 0,0 0 0 0 0,0 0 1 0 0,0 0-1 0 0,0 0 0 0 0,0 0 0 0 0,0 0 0 0 0,0 0 0 0 0,0 0 0 0 0,0-1 1 0 0,1 1-1 0 0,-1 0 0 0 0,0-2 0 0 0,0 2 0 0 0,0-1 0 0 0,0 1 0 0 0,0-2 1 0 0,0 2-1 0 0,2-2 0 0 0,-2 2 0 0 0,0-1 0 0 0,1-1 0 0 0,1 1 0 0 0,-2 1 1 0 0,0-2-1 0 0,2 0 0 0 0,-2 1 0 0 0,2-1 0 0 0,-2 1 0 0 0,2-1 0 0 0,-2 0 1 0 0,2 1-1 0 0,-2-3 0 0 0,0-2 20 0 0,0 1 0 0 0,0-1 0 0 0,2 1 0 0 0,-1-2 0 0 0,1 3 1 0 0,-2-3-1 0 0,2 2 0 0 0,0-1 0 0 0,0-1 0 0 0,2-4 0 0 0,-1 10-32 0 0,-1 1 0 0 0,0-2-1 0 0,2 0 1 0 0,-2 2 0 0 0,0-1-1 0 0,2 1 1 0 0,-2-2 0 0 0,2 1-1 0 0,-2 1 1 0 0,2-2-1 0 0,-2 2 1 0 0,2-2 0 0 0,0 2-1 0 0,-2 0 1 0 0,2-1 0 0 0,-2 1-1 0 0,2 0 1 0 0,0-2 0 0 0,-2 2-1 0 0,1 0 1 0 0,1 0 0 0 0,0 0-1 0 0,-2-2 1 0 0,2 2 0 0 0,0 0-1 0 0,-2 0 1 0 0,2 0 0 0 0,0 0-1 0 0,0 0 1 0 0,-2 0 0 0 0,2 0-1 0 0,0 2 1 0 0,-2-2 0 0 0,1 0-1 0 0,1 0 1 0 0,-2 0 0 0 0,2 2-1 0 0,0-2 1 0 0,-2 0 0 0 0,2 1-1 0 0,0 1 1 0 0,4 0 14 0 0,-1-1 0 0 0,1 1 1 0 0,-2 1-1 0 0,2-1 0 0 0,-3 1 0 0 0,3-2 1 0 0,-2 3-1 0 0,0-1 0 0 0,5 5 0 0 0,-7-6 17 0 0,0 1 0 0 0,2 0 0 0 0,-2 0 0 0 0,0 0 0 0 0,0 1 0 0 0,-1-1 0 0 0,-1 0 0 0 0,2 0 0 0 0,0 1 0 0 0,-2 0 1 0 0,0 0-1 0 0,2-1 0 0 0,-2 0 0 0 0,0 5 0 0 0,0-5-16 0 0,-2 1 1 0 0,2-3 0 0 0,-2 2-1 0 0,0 1 1 0 0,1-3-1 0 0,1 2 1 0 0,-2-1 0 0 0,0 1-1 0 0,0-1 1 0 0,0-1 0 0 0,-2 3-1 0 0,2-3 1 0 0,0 1 0 0 0,0 0-1 0 0,-1-1 1 0 0,1 1 0 0 0,-2-1-1 0 0,2 1 1 0 0,-6 1-1 0 0,5 0-2 0 0,-3-1-1 0 0,2 0 1 0 0,-2-1-1 0 0,3 1 0 0 0,-1-1 1 0 0,-2-1-1 0 0,0 2 0 0 0,3-2 1 0 0,-3 2-1 0 0,2-2 1 0 0,-2 0-1 0 0,3 0 0 0 0,-3 0 1 0 0,0 0-1 0 0,2 0 0 0 0,-1-2 1 0 0,1 2-1 0 0,-2-2 1 0 0,2 1-1 0 0,-1-1 0 0 0,1 1 1 0 0,-2-1-1 0 0,2 0 0 0 0,1 1 1 0 0,-1-2-1 0 0,-2 1 0 0 0,2-1 1 0 0,0 1-1 0 0,1-1 1 0 0,-1 0-1 0 0,2-1 0 0 0,-2 1 1 0 0,0 0-1 0 0,-1-7 0 0 0,1 7 3 0 0,0 0-1 0 0,2 0 0 0 0,-2-2 1 0 0,2 2-1 0 0,1-2 0 0 0,-1 2 1 0 0,0-2-1 0 0,0 2 0 0 0,2-2 1 0 0,-2 0-1 0 0,2 2 0 0 0,-2-2 0 0 0,2 0 1 0 0,0 2-1 0 0,0-7 0 0 0,0 8-18 0 0,0 1 0 0 0,2-1 0 0 0,-2 1 0 0 0,0-1-1 0 0,2 0 1 0 0,-2 1 0 0 0,0-1 0 0 0,2 1 0 0 0,-2-1-1 0 0,2 0 1 0 0,-2 1 0 0 0,2 1 0 0 0,-1-2 0 0 0,-1 1-1 0 0,2-1 1 0 0,0 2 0 0 0,0-2 0 0 0,0 1 0 0 0,-2 1-1 0 0,2-2 1 0 0,0 2 0 0 0,0-2 0 0 0,0 2 0 0 0,0-1-1 0 0,-1 1 1 0 0,1 0 0 0 0,0 0 0 0 0,0-2 0 0 0,0 2-1 0 0,0 0 1 0 0,0 0 0 0 0,0 0 0 0 0,0 0 0 0 0,0 0-1 0 0,-1 0 1 0 0,1 0 0 0 0,0 0 0 0 0,0 2 0 0 0,0-2 0 0 0,0 0-1 0 0,4 1 1 0 0,5 4 16 0 0,2-1 0 0 0,1 0 0 0 0,-3 1 0 0 0,0 0 0 0 0,1 0 0 0 0,-1 1 1 0 0,1 1-1 0 0,-1 1 0 0 0,16 13 0 0 0,-25-20-21 0 0,0-1 0 0 0,-2 2 0 0 0,1 0 1 0 0,1-1-1 0 0,-2 1 0 0 0,2-1 0 0 0,-2 1 1 0 0,0 0-1 0 0,2-1 0 0 0,-2 1 0 0 0,0-1 1 0 0,2 1-1 0 0,-2 0 0 0 0,0-1 0 0 0,0 1 0 0 0,0 0 1 0 0,0-1-1 0 0,0 1 0 0 0,0-1 0 0 0,0 1 1 0 0,0 0-1 0 0,-2-1 0 0 0,2 1 0 0 0,0-1 0 0 0,-2 1 1 0 0,2 0-1 0 0,-2-1 0 0 0,2 1 0 0 0,-3 3 1 0 0,1-2 2 0 0,-2 2 0 0 0,2-2 0 0 0,-2 0 0 0 0,0 0 0 0 0,1 2 0 0 0,-1-2 0 0 0,-2-1 0 0 0,2 1 0 0 0,-9 5 0 0 0,13-8-6 0 0,-2 0 0 0 0,2 2 0 0 0,-2-2 0 0 0,2 0 0 0 0,0 0 0 0 0,-2 0 0 0 0,2 0-1 0 0,-2 0 1 0 0,2 0 0 0 0,-2 0 0 0 0,2 0 0 0 0,0 0 0 0 0,-2 0 0 0 0,2 0 0 0 0,-1 0 0 0 0,1 0 0 0 0,-2-2 0 0 0,2 2 0 0 0,0 0 0 0 0,-2 0-1 0 0,2 0 1 0 0,0 0 0 0 0,-2-1 0 0 0,2 1 0 0 0,-2 0 0 0 0,2 0 0 0 0,0-2 0 0 0,0 2 0 0 0,-2 0 0 0 0,2-1 0 0 0,0 1 0 0 0,-2 0 0 0 0,2-2-1 0 0,-19-34 5 0 0,15 28-5 0 0,2-1-1 0 0,-1-1 1 0 0,1 0-1 0 0,2 1 1 0 0,-2-19-1 0 0,2 27-1 0 0,0-1 0 0 0,2 1-1 0 0,-2-1 1 0 0,0 0-1 0 0,2-1 1 0 0,-2 1 0 0 0,0 1-1 0 0,2-1 1 0 0,-1 1-1 0 0,-1-1 1 0 0,2 2 0 0 0,-2-2-1 0 0,2 1 1 0 0,0-1-1 0 0,0 1 1 0 0,-2-1-1 0 0,2 2 1 0 0,0-2 0 0 0,0 1-1 0 0,0 1 1 0 0,0-2-1 0 0,-1 2 1 0 0,1-1 0 0 0,0 1-1 0 0,0-2 1 0 0,0 2-1 0 0,0 0 1 0 0,0 0 0 0 0,0-2-1 0 0,2 2 1 0 0,-3 0-1 0 0,1 0 1 0 0,0 0-1 0 0,0 0 1 0 0,0 0 0 0 0,0 0-1 0 0,0 2 1 0 0,0-2-1 0 0,0 0 1 0 0,2 0 0 0 0,-1 3-1 0 0,3-3-6 0 0,0 2 0 0 0,-2-1 0 0 0,1 1 0 0 0,-1 0 0 0 0,2-1 0 0 0,-2 2 0 0 0,1-1 0 0 0,-1 1 0 0 0,0 0 0 0 0,0-1 0 0 0,-1 1 0 0 0,1 1 0 0 0,0-1 0 0 0,0 0 0 0 0,0 2 0 0 0,1 3 0 0 0,-5-7 4 0 0,2 1 1 0 0,-2 1 0 0 0,2-1-1 0 0,-2 0 1 0 0,0 1 0 0 0,0-2-1 0 0,0 3 1 0 0,0-3-1 0 0,0 1 1 0 0,0 1 0 0 0,0-1-1 0 0,0 1 1 0 0,-2-2 0 0 0,2 1-1 0 0,-2 1 1 0 0,2-1-1 0 0,-2 0 1 0 0,2 1 0 0 0,-1-2-1 0 0,-1 1 1 0 0,2 0 0 0 0,-2-1-1 0 0,0 1 1 0 0,0 1-1 0 0,0-1 1 0 0,0-1 0 0 0,0 1-1 0 0,0-2 1 0 0,0 1 0 0 0,1 1-1 0 0,-1 0 1 0 0,-2-1-1 0 0,0 1 1 0 0,-2 0 0 0 0,3 1-1 0 0,-1-2 1 0 0,-2 1-1 0 0,0 0 1 0 0,3-1 0 0 0,-3 1-1 0 0,2-2 1 0 0,-2 1-1 0 0,1-1 1 0 0,-1 2-1 0 0,2-2 1 0 0,-2 0-1 0 0,1 0 1 0 0,-1 0 0 0 0,2-2-1 0 0,-7 1 1 0 0,1-2-2 0 0,3-1 0 0 0,-1 1 0 0 0,-1-2 1 0 0,1 0-1 0 0,0 1 0 0 0,3-1 0 0 0,-14-10 0 0 0,15 12 3 0 0,0 0-1 0 0,0 0 1 0 0,0-1 0 0 0,3 1-1 0 0,-3 0 1 0 0,0-2-1 0 0,2 2 1 0 0,-2-2-1 0 0,2 2 1 0 0,0-2-1 0 0,1 0 1 0 0,-1 2 0 0 0,-2-10-1 0 0,4 11 3 0 0,0 1 0 0 0,2 1 0 0 0,-2-2 0 0 0,0 2 0 0 0,0-1 0 0 0,0 1 0 0 0,2-2 0 0 0,-2 0 0 0 0,0 2 0 0 0,2-1 0 0 0,-2 1 0 0 0,1 0-1 0 0,-1-2 1 0 0,0 2 0 0 0,2-1 0 0 0,-2 1 0 0 0,2-2 0 0 0,-2 2 0 0 0,2 0 0 0 0,-2 0 0 0 0,2-2 0 0 0,-2 2 0 0 0,2 0 0 0 0,0 0 0 0 0,-2-1 0 0 0,2 1 0 0 0,-2 0 0 0 0,2 0 0 0 0,0 0 0 0 0,-2 0 0 0 0,1 0 0 0 0,-1 0-1 0 0,2 0 1 0 0,2 0 0 0 0,44 3-15 0 0,-43-3 12 0 0,1 0-12 0 0,2 2 1 0 0,-1-1 0 0 0,-1-1-1 0 0,2 2 1 0 0,-3-1-1 0 0,3 1 1 0 0,-2 1-1 0 0,-1-1 1 0 0,3 1 0 0 0,-2 0-1 0 0,-1 1 1 0 0,1-1-1 0 0,0 0 1 0 0,-1 0 0 0 0,9 8-1 0 0,-12-9-3 0 0,-2 0 1 0 0,0-1-1 0 0,0 3 0 0 0,0-3 0 0 0,0 1 1 0 0,0-1-1 0 0,0 1 0 0 0,0 0 0 0 0,0-1 1 0 0,0 1-1 0 0,-2-1 0 0 0,2 1 0 0 0,0 0 1 0 0,-2-1-1 0 0,2 1 0 0 0,0-1 1 0 0,-2 1-1 0 0,2 0 0 0 0,-2-1 0 0 0,0 1 1 0 0,2 0-1 0 0,-2-2 0 0 0,0 1 0 0 0,0 1 1 0 0,2-1-1 0 0,-1-1 0 0 0,-1 2 0 0 0,-2 0 1 0 0,-48 28-122 0 0,54-31 133 0 0,2-1 0 0 0,-2 2 0 0 0,0-2-1 0 0,0 1 1 0 0,2-1 0 0 0,-2 1 0 0 0,-1-1-1 0 0,1 0 1 0 0,0 1 0 0 0,0-3-1 0 0,0 3 1 0 0,-2-1 0 0 0,2 1 0 0 0,0-3-1 0 0,0 3 1 0 0,-2-1 0 0 0,2-1 0 0 0,-2 1-1 0 0,2-1 1 0 0,-2 2 0 0 0,0-3 0 0 0,2 3-1 0 0,-2-3 1 0 0,0 3 0 0 0,0-2-1 0 0,0 1 1 0 0,0-1 0 0 0,0 1 0 0 0,-2-1-1 0 0,2 1 1 0 0,0-1 0 0 0,-2 2 0 0 0,2-3-1 0 0,-2 3 1 0 0,2-1 0 0 0,-2-1-1 0 0,0 1 1 0 0,0 1 0 0 0,0-3 0 0 0,2 3-1 0 0,-2-1 1 0 0,0 1 0 0 0,0-1 0 0 0,1 0-1 0 0,-3 1 1 0 0,2-1 0 0 0,0 1-1 0 0,0-1 1 0 0,-2 0 0 0 0,2 2 0 0 0,0-1-1 0 0,-1-1 1 0 0,1 2 0 0 0,0-2 0 0 0,-2 2-1 0 0,2 0 1 0 0,-2-1 0 0 0,2 1-1 0 0,-1 0 1 0 0,1 0 0 0 0,-2 0 0 0 0,2 0-1 0 0,-4 0 1 0 0,10 0 2 0 0,0 0 0 0 0,0 0 0 0 0,0 1 0 0 0,-1-1 1 0 0,1 0-1 0 0,2 2 0 0 0,-2 0 0 0 0,-1-2 0 0 0,1 1 0 0 0,0 1 0 0 0,0 0 0 0 0,-2-1 0 0 0,2 1 0 0 0,-1 1 0 0 0,1-1 1 0 0,-2-1-1 0 0,2 2 0 0 0,0-1 0 0 0,-2 1 0 0 0,3 4 0 0 0,-3-6 3 0 0,0 1 0 0 0,0 0 0 0 0,-2-1 0 0 0,2 1 0 0 0,-2-1 0 0 0,2 1 0 0 0,0 0 0 0 0,-2-1 0 0 0,0 1 0 0 0,2-1 0 0 0,-2 1 1 0 0,0 0-1 0 0,2-1 0 0 0,-2 2 0 0 0,0-1 0 0 0,0 0 0 0 0,0-1 0 0 0,0 1 0 0 0,0 0 0 0 0,0 1 0 0 0,-2-2 0 0 0,2 1 0 0 0,0 0 0 0 0,0-1 0 0 0,-2 1 0 0 0,2-1 0 0 0,-2 1 0 0 0,2 0 0 0 0,-2-1 0 0 0,2 1 0 0 0,-2-1 0 0 0,0 1 1 0 0,0 0-1 0 0,2-1 0 0 0,-2 1 0 0 0,0-2 0 0 0,1 2 0 0 0,-1-1 0 0 0,-2 1 0 0 0,2-1 2 0 0,0-1-1 0 0,-2 0 1 0 0,2 2 0 0 0,0-2-1 0 0,0 0 1 0 0,1 0 0 0 0,-3 0-1 0 0,2 0 1 0 0,0 0 0 0 0,0 0-1 0 0,-2-2 1 0 0,2 2 0 0 0,0 0-1 0 0,1-1 1 0 0,-1 1 0 0 0,0 0 0 0 0,0-2-1 0 0,-2 1 1 0 0,2 1 0 0 0,0-2-1 0 0,0 0 1 0 0,0 2 0 0 0,1-1-1 0 0,1-1 1 0 0,-2 0 0 0 0,0 1-1 0 0,0-1 1 0 0,0 1 0 0 0,2-1-1 0 0,-4-1 1 0 0,0-2-1 0 0,-1 0 0 0 0,1-1 1 0 0,-2 1-1 0 0,2 0 0 0 0,1-1 0 0 0,1-1 0 0 0,-2 2 0 0 0,-2-9 0 0 0,6 14 1 0 0,0-2 0 0 0,0 2 0 0 0,0 0 0 0 0,0-1 0 0 0,0 1 0 0 0,0 0 0 0 0,0-2 0 0 0,0 2 0 0 0,0-2 0 0 0,0 2 0 0 0,0 0 0 0 0,0-1 0 0 0,0 1 0 0 0,0 0 0 0 0,0-2 0 0 0,2 2 0 0 0,-2 0 0 0 0,0-1 0 0 0,0 1 0 0 0,0 0 0 0 0,2-2 0 0 0,-2 2 0 0 0,0 0 0 0 0,0-2 0 0 0,2 2 0 0 0,-2 0 0 0 0,0 0 0 0 0,2 0 0 0 0,-2-1 0 0 0,0 1 0 0 0,2 0 0 0 0,-2 0 0 0 0,0 0 0 0 0,2-2 0 0 0,34 2 0 0 0,28 18 2 0 0,-64-18-1 0 0,2 0-1 0 0,0 1 1 0 0,-2-1 0 0 0,2 2 0 0 0,0-2 0 0 0,-2 0-1 0 0,2 2 1 0 0,0-2 0 0 0,-2 1 0 0 0,2-1 0 0 0,-2 2-1 0 0,2-1 1 0 0,-2-1 0 0 0,0 2 0 0 0,1-2 0 0 0,-1 2-1 0 0,0-1 1 0 0,2-1 0 0 0,-2 2 0 0 0,0 0 0 0 0,2-1-1 0 0,-2-1 1 0 0,0 2 0 0 0,0-1 0 0 0,0-1 0 0 0,0 2-1 0 0,0 0 1 0 0,0-1 0 0 0,0-1 0 0 0,0 2 0 0 0,0-1-1 0 0,0 1 1 0 0,0-2 0 0 0,-2 2 0 0 0,2-1 0 0 0,0 1-1 0 0,0-2 1 0 0,-2 1 0 0 0,2 1 0 0 0,0-2-1 0 0,-1 2 1 0 0,1-2 0 0 0,-2 1 0 0 0,2 1 0 0 0,-2-2-1 0 0,2 2 1 0 0,-2-2 0 0 0,0 1 0 0 0,2-1 0 0 0,-2 0-1 0 0,2 2 1 0 0,-4-1 0 0 0,-1 3 2 0 0,-1-1-1 0 0,0 0 1 0 0,0-1-1 0 0,1 1 1 0 0,-1-2 0 0 0,0 3-1 0 0,1-3 1 0 0,-1 1-1 0 0,-2 0 1 0 0,-7-1-1 0 0,-38-12 35 0 0,51 11-35 0 0,0 0 1 0 0,0-2-1 0 0,0 2 1 0 0,2 0-1 0 0,-2-1 0 0 0,0 1 1 0 0,1-2-1 0 0,-1 2 1 0 0,2-2-1 0 0,-2 1 0 0 0,0 1 1 0 0,2-2-1 0 0,-2 1 1 0 0,0 1-1 0 0,2-2 1 0 0,-2 0-1 0 0,2 1 0 0 0,-2 1 1 0 0,2-2-1 0 0,-2 1 1 0 0,2-1-1 0 0,0 0 0 0 0,-2 1 1 0 0,2-1-1 0 0,0 0 1 0 0,0 2-1 0 0,-1-4 0 0 0,2 2 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46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125 154 10544 0 0,'0'0'3557'0'0,"-19"16"-3106"0"0,12-19-448 0 0,1 0 0 0 0,-1 0 0 0 0,-1-2 0 0 0,2 1 0 0 0,1 0 0 0 0,-1-1 0 0 0,0 0 0 0 0,0 0 0 0 0,1 0 0 0 0,-1 0 0 0 0,2-1 0 0 0,-1 1 0 0 0,1-1 0 0 0,0-1 0 0 0,0 2 0 0 0,2-1 0 0 0,-2 0 0 0 0,3-1 0 0 0,-1 1 0 0 0,0-1 0 0 0,0-1 0 0 0,0 2 0 0 0,0-14 0 0 0,2 20-4 0 0,2-1 1 0 0,-2-1-1 0 0,0 2 1 0 0,0-1-1 0 0,0 1 1 0 0,0-2-1 0 0,2 0 1 0 0,-2 2-1 0 0,0-1 1 0 0,2 1-1 0 0,-2-2 1 0 0,0 2-1 0 0,2-1 1 0 0,-2 1-1 0 0,2-2 1 0 0,-2 2-1 0 0,0-2 1 0 0,1 2-1 0 0,-1 0 1 0 0,2-1-1 0 0,0 1 1 0 0,-2 0-1 0 0,2-2 1 0 0,-2 2-1 0 0,2 0 1 0 0,-2 0-1 0 0,2 0 1 0 0,0-2-1 0 0,-2 2 1 0 0,2 0 0 0 0,0 0-1 0 0,-2 0 1 0 0,2 0-1 0 0,-2 0 1 0 0,1 0-1 0 0,1 0 1 0 0,-2 0-1 0 0,2 0 1 0 0,0 2-1 0 0,-2-2 1 0 0,2 0-1 0 0,-2 0 1 0 0,2 0-1 0 0,-2 2 1 0 0,4-2-1 0 0,49 21-23 0 0,-45-17 18 0 0,-1 0 0 0 0,1 1 0 0 0,-1 1 0 0 0,1-1 0 0 0,-2 1 0 0 0,1-1 0 0 0,-1 2 0 0 0,0-1 0 0 0,-1 0 0 0 0,9 12 1 0 0,-14-16 2 0 0,-2-1 0 0 0,2 1 0 0 0,0 0 1 0 0,0-1-1 0 0,0 1 0 0 0,-2-2 0 0 0,2 1 1 0 0,0 1-1 0 0,-2 0 0 0 0,2-1 0 0 0,-2-1 1 0 0,2 2-1 0 0,-2-1 0 0 0,2-1 0 0 0,-2 2 1 0 0,2 0-1 0 0,-2-2 0 0 0,1 1 0 0 0,1 1 1 0 0,-2-2-1 0 0,0 2 0 0 0,0-2 0 0 0,2 0 1 0 0,-2 1-1 0 0,0-1 0 0 0,0 0 0 0 0,-2 2 1 0 0,-43 14-40 0 0,45-16 40 0 0,-2 0 1 0 0,2 1 0 0 0,0-1-1 0 0,-2-1 1 0 0,3 1-1 0 0,-3 0 1 0 0,2 0 0 0 0,-2 0-1 0 0,2-2 1 0 0,0 2-1 0 0,-2-1 1 0 0,3 1-1 0 0,-1-2 1 0 0,-2 2 0 0 0,2-2-1 0 0,0 1 1 0 0,0-1-1 0 0,-2 1 1 0 0,2 1-1 0 0,1-2 1 0 0,-1 0 0 0 0,0 1-1 0 0,0-2 1 0 0,0 1-1 0 0,0 0 1 0 0,2 1-1 0 0,-4-4 1 0 0,2 2 5 0 0,0-1 0 0 0,1 1 1 0 0,-1 0-1 0 0,2 0 0 0 0,-2 0 0 0 0,2-1 0 0 0,-2 1 1 0 0,2 0-1 0 0,0 0 0 0 0,-2-2 0 0 0,2 2 0 0 0,0-1 1 0 0,2 1-1 0 0,-2 0 0 0 0,0 0 0 0 0,2-1 0 0 0,-2 1 1 0 0,4-6-1 0 0,-4 7 6 0 0,1 2 1 0 0,1-2-1 0 0,-2 1 0 0 0,2-1 1 0 0,0 1-1 0 0,-2 1 0 0 0,2-2 1 0 0,0 0-1 0 0,0 2 1 0 0,0-1-1 0 0,0-1 0 0 0,0 2 1 0 0,-2-2-1 0 0,1 2 0 0 0,1 0 1 0 0,0-1-1 0 0,0 1 1 0 0,0 0-1 0 0,0-2 0 0 0,2 2 1 0 0,-2 0-1 0 0,0 0 0 0 0,-1 0 1 0 0,1 0-1 0 0,0 0 0 0 0,0 0 1 0 0,0 0-1 0 0,0 2 1 0 0,0-2-1 0 0,0 0 0 0 0,0 1 1 0 0,0-1-1 0 0,-1 0 0 0 0,1 2 1 0 0,0-2-1 0 0,0 2 1 0 0,0-2-1 0 0,0 3 0 0 0,4-1 50 0 0,-1 1-1 0 0,1-2 0 0 0,0 3 1 0 0,-2-1-1 0 0,1 0 0 0 0,-1 0 1 0 0,2 2-1 0 0,-2-2 0 0 0,-1 1 1 0 0,9 8-1 0 0,-10-8-24 0 0,-2-3 0 0 0,0 2 1 0 0,2 1-1 0 0,-2-1 0 0 0,0 0 0 0 0,0-1 0 0 0,0 1 0 0 0,0 0 0 0 0,0 0 1 0 0,-2 1-1 0 0,2-3 0 0 0,-2 2 0 0 0,2 1 0 0 0,-2-3 0 0 0,2 3 0 0 0,-2-1 1 0 0,0-2-1 0 0,0 3 0 0 0,0-3 0 0 0,0 2 0 0 0,0-1 0 0 0,1 1 0 0 0,-1-1 1 0 0,0-1-1 0 0,0 3 0 0 0,-2-3 0 0 0,2 1 0 0 0,-5 3 0 0 0,5-4-24 0 0,0-1 0 0 0,0 2 0 0 0,0 0 0 0 0,0-2 0 0 0,0 1 0 0 0,0-1-1 0 0,-2 2 1 0 0,3-2 0 0 0,-1 1 0 0 0,0-1 0 0 0,0 0 0 0 0,-2 0 0 0 0,2 2-1 0 0,0-2 1 0 0,0 0 0 0 0,0 0 0 0 0,-1 0 0 0 0,1 0 0 0 0,0-2 0 0 0,0 2 0 0 0,0 0-1 0 0,-2 0 1 0 0,2-1 0 0 0,0 1 0 0 0,1-2 0 0 0,-1 2 0 0 0,0-1 0 0 0,0 1-1 0 0,0-2 1 0 0,0 0 0 0 0,0 2 0 0 0,0-1 0 0 0,0-1 0 0 0,0 1 0 0 0,1-1 0 0 0,-1 0-1 0 0,0 1 1 0 0,2-1 0 0 0,-2 0 0 0 0,0 1 0 0 0,2-1 0 0 0,-2 1 0 0 0,0-4-1 0 0,0 0-3 0 0,0-1-1 0 0,0 1 1 0 0,1-2-1 0 0,-1 2 0 0 0,0-1 1 0 0,2 0-1 0 0,-2-1 1 0 0,2 2-1 0 0,0-1 0 0 0,2-7 1 0 0,-2 11-5 0 0,0 1 0 0 0,0-1 0 0 0,0 0 1 0 0,2-1-1 0 0,-2 2 0 0 0,0-1 0 0 0,2 0 0 0 0,-2 1 0 0 0,1-1 1 0 0,-1-1-1 0 0,2 1 0 0 0,0 1 0 0 0,0-1 0 0 0,-2 1 1 0 0,2-1-1 0 0,0 2 0 0 0,0-2 0 0 0,0 1 0 0 0,0-1 0 0 0,0 0 1 0 0,-1 2-1 0 0,1-1 0 0 0,0 1 0 0 0,0-2 0 0 0,0 1 1 0 0,0 1-1 0 0,2 0 0 0 0,-2-2 0 0 0,0 2 0 0 0,-1 0 0 0 0,3 0 1 0 0,-2-2-1 0 0,0 2 0 0 0,4 0 0 0 0,-1 2 3 0 0,3 0-1 0 0,-2-1 1 0 0,-1 1-1 0 0,1-1 1 0 0,0 1 0 0 0,0 0-1 0 0,-1 1 1 0 0,1 0-1 0 0,-2-1 1 0 0,1 1 0 0 0,1 0-1 0 0,-2 0 1 0 0,2 2-1 0 0,-2-2 1 0 0,-1 1-1 0 0,1 1 1 0 0,0-1 0 0 0,0 0-1 0 0,0 0 1 0 0,-3 1-1 0 0,3 0 1 0 0,2 8-1 0 0,-6-10 1 0 0,0-1 0 0 0,0-1 0 0 0,-2 3 0 0 0,2-3-1 0 0,0 1 1 0 0,-2-1 0 0 0,2 3 0 0 0,-2-3 0 0 0,0 1-1 0 0,2 0 1 0 0,-2-1 0 0 0,1 1 0 0 0,-1-1 0 0 0,0 1-1 0 0,0 0 1 0 0,0-1 0 0 0,0 1 0 0 0,0-1 0 0 0,0 1-1 0 0,0-2 1 0 0,0 2 0 0 0,1-1 0 0 0,-5 1 0 0 0,-4 1 28 0 0,3 2 1 0 0,-1-2 0 0 0,-1 0 0 0 0,1-1 0 0 0,-13 3 0 0 0,19-5-22 0 0,-2 0-1 0 0,2 0 1 0 0,1 0-1 0 0,-3 0 1 0 0,2-2-1 0 0,0 2 1 0 0,0-1-1 0 0,-2 1 1 0 0,2-2-1 0 0,0 2 1 0 0,1-2-1 0 0,-1 1 1 0 0,-2-1-1 0 0,2 2 1 0 0,0-1-1 0 0,0-1 1 0 0,0 0-1 0 0,0 1 1 0 0,2-1-1 0 0,-2 0 1 0 0,1-1-1 0 0,-1 2 1 0 0,2-1-1 0 0,-2 0 1 0 0,0 1-1 0 0,2-2 1 0 0,-2 1-1 0 0,2 0 1 0 0,0 1-1 0 0,-2-2 1 0 0,2 1-1 0 0,0-5 1 0 0,-2 4-1 0 0,2 0 1 0 0,-2 0-1 0 0,2-2 1 0 0,-2 2-1 0 0,2 0 1 0 0,0-1-1 0 0,0-1 1 0 0,0 2-1 0 0,2 0 1 0 0,-2 0-1 0 0,0-2 1 0 0,2 2-1 0 0,-2 0 1 0 0,2-1-1 0 0,0 1 0 0 0,0 0 1 0 0,0 0-1 0 0,0-1 1 0 0,3-4-1 0 0,-3 7 1 0 0,2-1-1 0 0,0 1 0 0 0,0-1 0 0 0,-1 0 1 0 0,-1 2-1 0 0,2-1 0 0 0,0 1 0 0 0,0-2 1 0 0,0 2-1 0 0,-1 0 0 0 0,1 0 0 0 0,0 0 1 0 0,0 0-1 0 0,0 0 0 0 0,-1 0 0 0 0,1 0 1 0 0,0 2-1 0 0,0-2 0 0 0,-2 1 0 0 0,1-1 1 0 0,1 2-1 0 0,0 0 0 0 0,6 1 0 0 0,5 3 40 0 0,0 1 0 0 0,0 1 0 0 0,23 14 0 0 0,-38-22-45 0 0,2 2 1 0 0,-2-2-1 0 0,0 0 1 0 0,2 1-1 0 0,-2-1 1 0 0,0 0-1 0 0,0 2 0 0 0,2-2 1 0 0,-2 0-1 0 0,0 2 1 0 0,0-2-1 0 0,2 1 1 0 0,-2-1-1 0 0,0 0 1 0 0,0 2-1 0 0,0-2 1 0 0,0 2-1 0 0,0-2 0 0 0,0 1 1 0 0,0-1-1 0 0,0 0 1 0 0,0 2-1 0 0,0-2 1 0 0,0 1-1 0 0,0-1 1 0 0,0 2-1 0 0,0-2 1 0 0,0 2-1 0 0,0-2 1 0 0,0 0-1 0 0,0 1 0 0 0,-2 1 1 0 0,-23 22 65 0 0,-38 10 3 0 0,62-34-72 0 0,-1 0 0 0 0,0 0 1 0 0,0 0-1 0 0,0 0 0 0 0,-2 0 0 0 0,2 0 1 0 0,0 0-1 0 0,0-2 0 0 0,1 2 0 0 0,-1 0 1 0 0,0-1-1 0 0,-2 1 0 0 0,2 0 0 0 0,0-2 1 0 0,0 0-1 0 0,0 2 0 0 0,0-1 0 0 0,1 1 1 0 0,-1-2-1 0 0,2 1 0 0 0,-2-1 1 0 0,0 0-1 0 0,0 1 0 0 0,0 1 0 0 0,2-2 1 0 0,-2 0-1 0 0,0 1 0 0 0,2-1 0 0 0,-2 1 1 0 0,0-4-1 0 0,-3-5 2 0 0,-1 2 0 0 0,0 0-1 0 0,3-2 1 0 0,-7-12 0 0 0,10 20-3 0 0,-2-1 0 0 0,2 1 0 0 0,0 1 0 0 0,-2-1-1 0 0,2-1 1 0 0,0 1 0 0 0,0 1 0 0 0,0-1 0 0 0,0-1 0 0 0,0 1 0 0 0,0 1 0 0 0,0-3 0 0 0,2 3-1 0 0,-2-1 1 0 0,0 1 0 0 0,2-3 0 0 0,-2 3 0 0 0,2-1 0 0 0,-2 1 0 0 0,2-1 0 0 0,0 0-1 0 0,-2 1 1 0 0,2-3 0 0 0,1 1 0 0 0,-1 3 0 0 0,2-1 0 0 0,-2-1 0 0 0,0 2 0 0 0,2-2 0 0 0,-2 2-1 0 0,0 0 1 0 0,1-1 0 0 0,-1 1 0 0 0,0 0 0 0 0,2 0 0 0 0,-2 0 0 0 0,2 0 0 0 0,-2 0 0 0 0,1 0 0 0 0,-1 0-1 0 0,0 0 1 0 0,2 1 0 0 0,-2-1 0 0 0,0 2 0 0 0,2-2 0 0 0,-3 2 0 0 0,7 1 0 0 0,0-2 12 0 0,-1 3 0 0 0,-1-1 1 0 0,2-1-1 0 0,-1 2 0 0 0,-1 0 0 0 0,2-1 1 0 0,-3 2-1 0 0,1-1 0 0 0,0 0 1 0 0,-1 1-1 0 0,1 1 0 0 0,0-1 0 0 0,3 6 1 0 0,-9-9-8 0 0,0-2 0 0 0,-2 1 0 0 0,2 1 0 0 0,0 0 0 0 0,-2-1 0 0 0,2 1 0 0 0,-1-2 0 0 0,1 1 1 0 0,-2 1-1 0 0,2 0 0 0 0,-2-2 0 0 0,2 1 0 0 0,-2 1 0 0 0,0-2 0 0 0,2 1 0 0 0,-2-1 0 0 0,0 2 0 0 0,0-2 0 0 0,2 2 1 0 0,-2-2-1 0 0,0 1 0 0 0,1-1 0 0 0,-5 2 0 0 0,-38 14 87 0 0,40-16-83 0 0,0 0 0 0 0,1-2 0 0 0,-1 2 0 0 0,0 0 0 0 0,0 0 1 0 0,2-1-1 0 0,-1 1 0 0 0,-1-2 0 0 0,0 1 0 0 0,0-1 0 0 0,2 2 0 0 0,-2-2 1 0 0,1 1-1 0 0,1-1 0 0 0,-2 0 0 0 0,2-1 0 0 0,-2 2 0 0 0,2-1 0 0 0,-1-1 1 0 0,1 1-1 0 0,0-1 0 0 0,0 1 0 0 0,0-1 0 0 0,0 2 0 0 0,-4-8 0 0 0,4 6-3 0 0,1 0-1 0 0,-1 0 0 0 0,0 0 1 0 0,2-1-1 0 0,-2 1 0 0 0,0 0 0 0 0,2 0 1 0 0,0-1-1 0 0,-2 1 0 0 0,2-6 1 0 0,0 7-4 0 0,0 0-1 0 0,0 1 1 0 0,0-1 0 0 0,2 2 0 0 0,-2-1 0 0 0,0-1 0 0 0,0 0 0 0 0,2 1 0 0 0,-2-1-1 0 0,2 2 1 0 0,-2-2 0 0 0,0 1 0 0 0,2-1 0 0 0,-2 2 0 0 0,2-1 0 0 0,-1-1 0 0 0,-1 2-1 0 0,2-2 1 0 0,0 2 0 0 0,-2-1 0 0 0,2 1 0 0 0,0-2 0 0 0,0 2 0 0 0,-2-1 0 0 0,4 1-1 0 0,1-2 3 0 0,-1 2-1 0 0,2-2 0 0 0,-2 2 0 0 0,1 0 1 0 0,1 0-1 0 0,-2 0 0 0 0,2 0 0 0 0,-1 0 1 0 0,-1 2-1 0 0,2-2 0 0 0,-2 2 0 0 0,1-1 1 0 0,-1 1-1 0 0,8 1 0 0 0,-5 0 1 0 0,1 0 0 0 0,1 1 0 0 0,-1-1 0 0 0,0 2 0 0 0,-3-2 0 0 0,3 2 0 0 0,7 6 0 0 0,-15-11-5 0 0,2 2 1 0 0,-2-2-1 0 0,0 0 1 0 0,0 1-1 0 0,2-1 1 0 0,-2 2-1 0 0,0-2 0 0 0,0 2 1 0 0,0-2-1 0 0,0 0 1 0 0,2 1-1 0 0,-2-1 1 0 0,0 2-1 0 0,0-2 0 0 0,0 1 1 0 0,0-1-1 0 0,0 2 1 0 0,0-2-1 0 0,0 2 1 0 0,0-2-1 0 0,-2 0 1 0 0,2 1-1 0 0,0-1 0 0 0,0 2 1 0 0,0-2-1 0 0,0 1 1 0 0,-2-1-1 0 0,2 0 1 0 0,0 2-1 0 0,-27 21 17 0 0,20-19-13 0 0,-1 1 0 0 0,1-2 0 0 0,-3 2 0 0 0,2-1 0 0 0,-16 2 0 0 0,22-6-2 0 0,0 0 0 0 0,0 0 0 0 0,0-2 0 0 0,0 2 0 0 0,0-1 0 0 0,-2 1 0 0 0,3-2 0 0 0,-1 2 0 0 0,0-1 0 0 0,0 1 0 0 0,2-2 0 0 0,-2 0 0 0 0,0 1 0 0 0,0 1 0 0 0,0-2 0 0 0,0 0 0 0 0,2 1 0 0 0,-2-1 0 0 0,1 1 0 0 0,1-1 0 0 0,-2 0 0 0 0,2 1 0 0 0,-2-1 0 0 0,2 1 0 0 0,0-1 0 0 0,-2-1 0 0 0,2 1 1 0 0,0 1-1 0 0,-2-3 0 0 0,-9-57 26 0 0,9 59-28 0 0,2 2 1 0 0,0-1-1 0 0,0 1 1 0 0,0-2-1 0 0,0 2 1 0 0,0-1-1 0 0,0-1 1 0 0,0 2-1 0 0,0-2 1 0 0,0 2-1 0 0,0-1 0 0 0,0 1 1 0 0,0-2-1 0 0,2 1 1 0 0,-2 1-1 0 0,0-2 1 0 0,0 2-1 0 0,0-2 1 0 0,1 2-1 0 0,-1-1 1 0 0,0 1-1 0 0,2-2 1 0 0,-2 2-1 0 0,0 0 1 0 0,2-1-1 0 0,-2 1 1 0 0,2-2-1 0 0,-2 2 1 0 0,2 0-1 0 0,-2-2 1 0 0,2 2-1 0 0,-2 0 1 0 0,2 0-1 0 0,-2-1 1 0 0,2 1-1 0 0,-2 0 0 0 0,2 0 1 0 0,-2 0-1 0 0,2 0 1 0 0,-1 0-1 0 0,-1-2 1 0 0,2 2-1 0 0,-2 0 1 0 0,2 0-1 0 0,-2 2 1 0 0,2-2-1 0 0,0 0 1 0 0,-2 0-1 0 0,2 0 1 0 0,-2 0-1 0 0,2 0 1 0 0,-2 1-1 0 0,2-1 1 0 0,-2 0-1 0 0,2 0 1 0 0,-2 2-1 0 0,2-2 1 0 0,-2 0-1 0 0,1 2 1 0 0,-1-2-1 0 0,2 1 0 0 0,-2 1 1 0 0,8 1 1 0 0,0 0 0 0 0,-3 2 0 0 0,1 0 0 0 0,2 0 0 0 0,-3 0 0 0 0,1-1 0 0 0,4 9 0 0 0,-9-13-3 0 0,-1 2 1 0 0,0-2-1 0 0,0 1 1 0 0,0-1-1 0 0,0 2 1 0 0,2-2-1 0 0,-2 2 0 0 0,0-2 1 0 0,0 1-1 0 0,0-1 1 0 0,0 2-1 0 0,0-2 1 0 0,0 2-1 0 0,0-2 0 0 0,-2 1 1 0 0,2-1-1 0 0,0 2 1 0 0,0-2-1 0 0,0 1 1 0 0,0-1-1 0 0,-1 0 0 0 0,1 2 1 0 0,0-2-1 0 0,0 2 1 0 0,-2-2-1 0 0,2 1 1 0 0,0-1-1 0 0,-2 0 1 0 0,2 2-1 0 0,0-2 0 0 0,-2 0 1 0 0,2 1-1 0 0,-2-1 1 0 0,2 0-1 0 0,0 0 1 0 0,-2 2-1 0 0,2-2 0 0 0,-2 0 1 0 0,2 0-1 0 0,-2 0 1 0 0,2 0-1 0 0,-2 0 1 0 0,2 2-1 0 0,-2-2 0 0 0,1 0 1 0 0,-3 0 1 0 0,0 1-1 0 0,2-1 1 0 0,-2 0 0 0 0,0 2 0 0 0,1-2-1 0 0,-1 0 1 0 0,2 0 0 0 0,-2 0 0 0 0,0 0-1 0 0,0-2 1 0 0,1 2 0 0 0,-3-1 0 0 0,2-1-1 0 0,-2-1 1 0 0,3 0 0 0 0,-1 1-1 0 0,0-1 1 0 0,0 0-1 0 0,0-1 1 0 0,3 1 0 0 0,-3-2-1 0 0,2 2 1 0 0,-2 0 0 0 0,2-2-1 0 0,0 2 1 0 0,0-2-1 0 0,-1-3 1 0 0,1 6-1 0 0,2 2-1 0 0,0-1 1 0 0,0-1 0 0 0,0 2 0 0 0,-2-2-1 0 0,2 1 1 0 0,0-1 0 0 0,0 2-1 0 0,0-1 1 0 0,0-1 0 0 0,0 0-1 0 0,2 2 1 0 0,-2-1 0 0 0,0-1 0 0 0,0 1-1 0 0,0 1 1 0 0,2-2 0 0 0,-2 0-1 0 0,0 2 1 0 0,1-1 0 0 0,-1-3-1 0 0,2 4 1 0 0,0-1-1 0 0,0 1 0 0 0,0-2 1 0 0,0 2-1 0 0,0-1 0 0 0,0 1 1 0 0,0 0-1 0 0,0-2 0 0 0,-1 2 1 0 0,1 0-1 0 0,0 0 0 0 0,0 0 1 0 0,0 0-1 0 0,0 0 0 0 0,0 0 1 0 0,0 0-1 0 0,0 0 0 0 0,0 0 1 0 0,-1 0-1 0 0,3 2 0 0 0,50 14 16 0 0,-53-16-15 0 0,1 1 0 0 0,0-1 0 0 0,0 2-1 0 0,0 0 1 0 0,0-1 0 0 0,0-1-1 0 0,0 2 1 0 0,0-1 0 0 0,0 1 0 0 0,-1 0-1 0 0,1-1 1 0 0,-2 1 0 0 0,2-1 0 0 0,0 1-1 0 0,-2 0 1 0 0,2-1 0 0 0,-2 1-1 0 0,2 0 1 0 0,-2-1 0 0 0,0 2 0 0 0,2 2-1 0 0,-2-3 1 0 0,-2-1 0 0 0,2 1-1 0 0,0 0 1 0 0,-2-1 0 0 0,2 1-1 0 0,-2-1 1 0 0,2 1 0 0 0,-2-2-1 0 0,0 2 1 0 0,2-1 0 0 0,-2 1-1 0 0,1-2 1 0 0,-1 2 0 0 0,0-1-1 0 0,2-1 1 0 0,-2 2 0 0 0,0-2-1 0 0,0 1 1 0 0,0-1-1 0 0,0 2 1 0 0,0-2 0 0 0,0 0-1 0 0,1 2 1 0 0,-1-2 0 0 0,-4 0-1 0 0,2 1 1 0 0,2-1-1 0 0,0 2 1 0 0,-2-2-1 0 0,3 0 0 0 0,-3 0 1 0 0,2 0-1 0 0,-2 0 1 0 0,2 0-1 0 0,-2 0 0 0 0,2 0 1 0 0,-1 0-1 0 0,1 0 0 0 0,-2-2 1 0 0,2 2-1 0 0,0-1 1 0 0,-2 1-1 0 0,-3-4 0 0 0,-7-10 0 0 0,14 12 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42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198 189 10448 0 0,'0'0'562'0'0,"-38"27"1092"0"0,34-29-1578 0 0,-2 1-17 0 0,0-1-1 0 0,1 0 1 0 0,1 1 0 0 0,-2-2 0 0 0,1 1 0 0 0,1-1-1 0 0,-2 0 1 0 0,2-1 0 0 0,-7-4 0 0 0,-4-5-49 0 0,1 1 0 0 0,-1-1 1 0 0,4-2-1 0 0,-16-17 1 0 0,25 27-9 0 0,0 2 1 0 0,0-2 0 0 0,1 2 0 0 0,-1-2-1 0 0,0 2 1 0 0,0-2 0 0 0,2 2 0 0 0,-2-2 0 0 0,2 0-1 0 0,-2-5 1 0 0,4 7-2 0 0,-2 2-1 0 0,0-1 1 0 0,0-1 0 0 0,2 1-1 0 0,-2 0 1 0 0,0 1-1 0 0,2-2 1 0 0,0 1 0 0 0,-2 0-1 0 0,2 1 1 0 0,-1-1-1 0 0,-1-1 1 0 0,2 1 0 0 0,0 1-1 0 0,0-1 1 0 0,0 1 0 0 0,0 1-1 0 0,0-2 1 0 0,0 0-1 0 0,0 1 1 0 0,3-3 0 0 0,1 3-1 0 0,-2 1 0 0 0,2-2 0 0 0,-3 1 0 0 0,3 1 0 0 0,-2 0 1 0 0,2-2-1 0 0,-3 2 0 0 0,3 0 0 0 0,-2 0 0 0 0,2 2 0 0 0,-3-2 0 0 0,3 0 1 0 0,-2 1-1 0 0,2 1 0 0 0,-3-2 0 0 0,1 1 0 0 0,2 1 0 0 0,-2 0 1 0 0,-1-1-1 0 0,1 3 0 0 0,0-3 0 0 0,0 1 0 0 0,0 1 0 0 0,-1 0 0 0 0,5 2 1 0 0,9 6-1 0 0,-2 2 1 0 0,1 0 0 0 0,-3 0 0 0 0,17 19 0 0 0,-26-29-1 0 0,0 2 1 0 0,0 0 0 0 0,0 0-1 0 0,-3 0 1 0 0,3 0 0 0 0,-2 1-1 0 0,0-1 1 0 0,0 0 0 0 0,0 0-1 0 0,0 1 1 0 0,0 5 0 0 0,-2-8-1 0 0,0-1 0 0 0,-2 1 1 0 0,2 1-1 0 0,0-3 0 0 0,-2 2 0 0 0,2 1 1 0 0,-2-3-1 0 0,2 2 0 0 0,-2-1 1 0 0,2 1-1 0 0,-2-1 0 0 0,0 1 1 0 0,0-1-1 0 0,0 1 0 0 0,1-1 1 0 0,-1-1-1 0 0,0 1 0 0 0,0 1 0 0 0,-2-1 1 0 0,2-1-1 0 0,0 1 0 0 0,-2-1 1 0 0,3 1-1 0 0,-3-2 0 0 0,-2 3 1 0 0,4-1 2 0 0,0-1 0 0 0,-2-1 1 0 0,3 2-1 0 0,-1-2 0 0 0,-2 2 1 0 0,2-2-1 0 0,-2 1 0 0 0,2-1 1 0 0,0 0-1 0 0,-1 2 0 0 0,1-2 1 0 0,-2 0-1 0 0,2 0 0 0 0,-2 0 1 0 0,2 0-1 0 0,0-2 0 0 0,-1 2 1 0 0,1 0-1 0 0,-2-1 0 0 0,2 1 1 0 0,0 0-1 0 0,-2-2 0 0 0,2 0 1 0 0,0 2-1 0 0,-3-3 0 0 0,1 0 9 0 0,0 0 0 0 0,0 0-1 0 0,0-1 1 0 0,1 1-1 0 0,-1 0 1 0 0,2-2-1 0 0,-2 2 1 0 0,2-2-1 0 0,0 2 1 0 0,-1-2-1 0 0,1 0 1 0 0,0-5-1 0 0,-2 1 37 0 0,0-1 1 0 0,2 0-1 0 0,0 1 0 0 0,0-1 0 0 0,1 0 0 0 0,1 1 0 0 0,0-2 1 0 0,0 1-1 0 0,1 0 0 0 0,1 1 0 0 0,4-16 0 0 0,-6 24-23 0 0,0-1 0 0 0,2 1 0 0 0,-2-1-1 0 0,2 0 1 0 0,-2 1 0 0 0,2-1 0 0 0,-2 0-1 0 0,2 1 1 0 0,0-1 0 0 0,-2 2 0 0 0,1-1-1 0 0,1-1 1 0 0,0 0 0 0 0,0 2 0 0 0,-2-1 0 0 0,2-1-1 0 0,0 2 1 0 0,0-1 0 0 0,0 1 0 0 0,0-2-1 0 0,0 2 1 0 0,-1 0 0 0 0,1-2 0 0 0,0 2-1 0 0,0 0 1 0 0,4-1 0 0 0,-2 2 13 0 0,0-1 0 0 0,-1 0-1 0 0,1 2 1 0 0,0-2 0 0 0,0 2 0 0 0,0-1-1 0 0,-1 1 1 0 0,1-1 0 0 0,0 1 0 0 0,-2 0 0 0 0,2-1-1 0 0,-1 1 1 0 0,3 3 0 0 0,4 1 30 0 0,-3 1 0 0 0,1-1 0 0 0,-2 0 0 0 0,1 3 0 0 0,-1-1 0 0 0,0-2 0 0 0,-1 2 0 0 0,1 0 0 0 0,7 16 0 0 0,-13-20-47 0 0,2-3 0 0 0,-2 2 0 0 0,0 1 0 0 0,2-1 1 0 0,-2 0-1 0 0,0-1 0 0 0,0 1 0 0 0,0 0 0 0 0,0 0 1 0 0,0 1-1 0 0,-2-3 0 0 0,2 2 0 0 0,0 1 1 0 0,-2-1-1 0 0,0 0 0 0 0,2-1 0 0 0,-2 1 0 0 0,1 0 1 0 0,-1-1-1 0 0,0 1 0 0 0,0-1 0 0 0,0 1 1 0 0,-4 2-1 0 0,2-2-5 0 0,1-2 0 0 0,-1 1 0 0 0,0 0 0 0 0,0 1-1 0 0,-1-2 1 0 0,1-1 0 0 0,0 2 0 0 0,-2 0 0 0 0,2-1 0 0 0,-1-1 0 0 0,1 0 0 0 0,-2 2 0 0 0,2-2 0 0 0,-1 0 0 0 0,1 0 0 0 0,-2 0 0 0 0,-3-2-1 0 0,5 1-4 0 0,-2 1 0 0 0,1-2 0 0 0,-1 0 0 0 0,2 1 0 0 0,-2-2 0 0 0,2 1 0 0 0,-1 0 0 0 0,1-1-1 0 0,-2 0 1 0 0,2 1 0 0 0,1-1 0 0 0,-1 0 0 0 0,0 0 0 0 0,-4-5 0 0 0,3 1 3 0 0,-1 2-1 0 0,0-1 1 0 0,3-1 0 0 0,-3 1 0 0 0,2 0 0 0 0,0-1 0 0 0,0 1 0 0 0,-1-9-1 0 0,3 12-5 0 0,2 0 0 0 0,0 0 0 0 0,-2-1-1 0 0,2 3 1 0 0,0-3 0 0 0,0 1-1 0 0,0 0 1 0 0,0 0 0 0 0,0 0-1 0 0,0-1 1 0 0,2 1 0 0 0,-2 0-1 0 0,4-4 1 0 0,-4 6-2 0 0,0-1 1 0 0,2 1-1 0 0,-1-1 0 0 0,-1 2 0 0 0,2-2 1 0 0,-2 1-1 0 0,2-1 0 0 0,0 2 0 0 0,-2-1 1 0 0,2 1-1 0 0,0-2 0 0 0,0 0 0 0 0,0 2 1 0 0,-2 0-1 0 0,2-1 0 0 0,0 1 0 0 0,-1-2 1 0 0,1 2-1 0 0,4-1 0 0 0,-2 1 3 0 0,2 0 1 0 0,-1 0-1 0 0,-1 0 0 0 0,2 0 1 0 0,-2 1-1 0 0,1-1 0 0 0,1 2 1 0 0,-2-1-1 0 0,1-1 0 0 0,-1 2 0 0 0,2 0 1 0 0,-2-1-1 0 0,0 2 0 0 0,1-1 1 0 0,-1 0-1 0 0,0 1 0 0 0,7 5 0 0 0,37 35 83 0 0,-46-41-85 0 0,0 0 0 0 0,0-1 0 0 0,-2 1 0 0 0,1-1-1 0 0,1 3 1 0 0,0-3 0 0 0,-2 1 0 0 0,2 0 0 0 0,0 1 0 0 0,-2-2 0 0 0,0 3-1 0 0,2-3 1 0 0,-2 1 0 0 0,0 1 0 0 0,0-1 0 0 0,2 1 0 0 0,-2-2 0 0 0,0 3-1 0 0,0-3 1 0 0,-2 1 0 0 0,2 1 0 0 0,-2 2 0 0 0,0-3-4 0 0,2-1-1 0 0,-2 1 1 0 0,0-1 0 0 0,-1-1 0 0 0,1 2-1 0 0,0 0 1 0 0,0-2 0 0 0,0 1 0 0 0,0-1-1 0 0,0 2 1 0 0,-2-2 0 0 0,2 0 0 0 0,1 0-1 0 0,-1 1 1 0 0,0-1 0 0 0,-2 0 0 0 0,2 0-1 0 0,0 0 1 0 0,0 0 0 0 0,-2 0 0 0 0,3-1-1 0 0,-1 1 1 0 0,0 0 0 0 0,-4-2 0 0 0,2 2 1 0 0,0-1 0 0 0,1 1 0 0 0,-1-2-1 0 0,0 2 1 0 0,2-2 0 0 0,-2 1 0 0 0,1-1 0 0 0,-1 1 0 0 0,2-1 0 0 0,-2 0 0 0 0,0 1 0 0 0,2-1 0 0 0,-2 1 0 0 0,3-3 0 0 0,-5-1 0 0 0,4 2-3 0 0,2 0 1 0 0,-2 0 0 0 0,0 0-1 0 0,2-1 1 0 0,0 1 0 0 0,-2 0-1 0 0,2 0 1 0 0,0-1 0 0 0,0 1-1 0 0,0 0 1 0 0,0 0 0 0 0,2 0-1 0 0,-2-1 1 0 0,2 1-1 0 0,-2 0 1 0 0,2 0 0 0 0,-2-1-1 0 0,2 1 1 0 0,0 2 0 0 0,2-6-1 0 0,-3 6 1 0 0,-1-1 0 0 0,2 0-1 0 0,-2 2 1 0 0,2-1 0 0 0,0-1 0 0 0,-2 2-1 0 0,2-1 1 0 0,0 1 0 0 0,-2-2-1 0 0,2 2 1 0 0,0-2 0 0 0,0 2 0 0 0,-2-1-1 0 0,2 1 1 0 0,0 0 0 0 0,-1-2-1 0 0,1 2 1 0 0,0 0 0 0 0,0 0-1 0 0,-2 0 1 0 0,2 0 0 0 0,0-2 0 0 0,0 2-1 0 0,0 0 1 0 0,0 2 0 0 0,0-2-1 0 0,-1 0 1 0 0,1 0 0 0 0,-2 0-1 0 0,2 0 1 0 0,0 2 0 0 0,0-2 0 0 0,0 0-1 0 0,0 1 1 0 0,-2-1 0 0 0,2 2-1 0 0,0-2 1 0 0,0 2 0 0 0,-2-2-1 0 0,1 1 1 0 0,1 1 0 0 0,-2-2 0 0 0,2 1-1 0 0,-2 1 1 0 0,2-2 0 0 0,0 3-1 0 0,6 4 19 0 0,-3-3-1 0 0,1 3 0 0 0,0-1 0 0 0,-1 1 0 0 0,-1-1 0 0 0,2 1 0 0 0,-2-1 0 0 0,0 1 0 0 0,-1 1 0 0 0,1-2 0 0 0,-2 2 0 0 0,4 11 0 0 0,-6-17-10 0 0,0-2 0 0 0,0 2 0 0 0,0-2 0 0 0,0 1 0 0 0,0-1 0 0 0,-2 2 0 0 0,2-2 0 0 0,0 2 0 0 0,0-2 0 0 0,0 1 0 0 0,-2-1 0 0 0,2 2-1 0 0,0-2 1 0 0,-2 1 0 0 0,2-1 0 0 0,0 0 0 0 0,-2 2 0 0 0,2-2 0 0 0,0 0 0 0 0,-2 2 0 0 0,2-2 0 0 0,-2 0 0 0 0,2 1 0 0 0,-2-1 0 0 0,2 0 0 0 0,0 0-1 0 0,-1 2 1 0 0,1-2 0 0 0,-2 0 0 0 0,2 0 0 0 0,-2 0 0 0 0,2 0 0 0 0,-2 0 0 0 0,0 0 0 0 0,2 0 0 0 0,-2 0 0 0 0,2 0 0 0 0,-2 0 0 0 0,2 0-1 0 0,-2 0 1 0 0,2 0 0 0 0,-2 0 0 0 0,2-2 0 0 0,-2 2 0 0 0,2 0 0 0 0,-1 0 0 0 0,-1-1 0 0 0,-46-14 204 0 0,42 9-188 0 0,-1 1-1 0 0,1-2 1 0 0,0 3 0 0 0,1-3 0 0 0,-1 1 0 0 0,0-1 0 0 0,2 1 0 0 0,-1-2 0 0 0,1 1-1 0 0,0-1 1 0 0,2 2 0 0 0,-2-2 0 0 0,3 0 0 0 0,-1 1 0 0 0,0-1 0 0 0,-2-13-1 0 0,4 21-20 0 0,0 0 0 0 0,0 0 0 0 0,0 0 0 0 0,0-1 0 0 0,0 1-1 0 0,0 0 1 0 0,0 0 0 0 0,0 0 0 0 0,0-2 0 0 0,2 2 0 0 0,-2 0 0 0 0,0 0-1 0 0,0 0 1 0 0,0 0 0 0 0,0-2 0 0 0,0 2 0 0 0,0 0 0 0 0,0 0 0 0 0,0 0-1 0 0,2 0 1 0 0,-2 0 0 0 0,0-1 0 0 0,0 1 0 0 0,0 0 0 0 0,0 0-1 0 0,0 0 1 0 0,2 0 0 0 0,-2 0 0 0 0,0 0 0 0 0,0 0 0 0 0,0 0 0 0 0,2 0-1 0 0,-2 0 1 0 0,0 0 0 0 0,0 0 0 0 0,0 0 0 0 0,0 0 0 0 0,1 0-1 0 0,-1 0 1 0 0,0 0 0 0 0,0 0 0 0 0,2 0 0 0 0,17 8 49 0 0,16 14-22 0 0,-28-15-14 0 0,33 28 24 0 0,-38-33-32 0 0,0-1 0 0 0,0 1 0 0 0,0 0 0 0 0,0-1 0 0 0,0 1 0 0 0,-2 1 0 0 0,1-1 0 0 0,-1-1 0 0 0,2 1 0 0 0,-2 0 0 0 0,2-1 0 0 0,-2 2 0 0 0,0-1 0 0 0,2 0 0 0 0,-2 1 0 0 0,0-2 0 0 0,0 1 0 0 0,0 5 0 0 0,0-7-7 0 0,-2 0-1 0 0,2 1 1 0 0,-2-1-1 0 0,2 0 1 0 0,-2 2-1 0 0,2-2 1 0 0,0 0-1 0 0,-1 0 1 0 0,1 0-1 0 0,-2 1 1 0 0,2-1-1 0 0,-2 0 1 0 0,0 0-1 0 0,2 0 1 0 0,-2 0-1 0 0,2 0 1 0 0,-2 0-1 0 0,2 0 1 0 0,-2 0-1 0 0,2 0 1 0 0,-2 0-1 0 0,2 0 1 0 0,-2 0-1 0 0,2-1 1 0 0,-2 1-1 0 0,2 0 1 0 0,-1 0-1 0 0,1-2 1 0 0,-2 2-1 0 0,2 0 1 0 0,-2-1-1 0 0,-31-14 7 0 0,30 13-6 0 0,-3-1 0 0 0,2 2 0 0 0,0-3 0 0 0,1 1 1 0 0,1 2-1 0 0,-2-3 0 0 0,0 1 0 0 0,0 0 0 0 0,2 0 0 0 0,0-1 0 0 0,-1 0 0 0 0,1 0 0 0 0,0 1 1 0 0,0-2-1 0 0,0 2 0 0 0,0 0 0 0 0,0-2 0 0 0,0-5 0 0 0,35 30 54 0 0,-31-19-52 0 0,1 3 0 0 0,-1-1-1 0 0,2-2 1 0 0,-2 3 0 0 0,0-1 0 0 0,0 0 0 0 0,0 0-1 0 0,0 0 1 0 0,-1 1 0 0 0,1-1 0 0 0,-2 0 0 0 0,2 0-1 0 0,0 5 1 0 0,-2-8-2 0 0,0 2 0 0 0,0 0 1 0 0,0-2-1 0 0,0 1 0 0 0,0 1 0 0 0,-2-2 0 0 0,2 1 0 0 0,0-1 0 0 0,0 2 0 0 0,0-2 1 0 0,-2 2-1 0 0,2-1 0 0 0,0-1 0 0 0,-2 2 0 0 0,2-2 0 0 0,-1 2 0 0 0,1-2 1 0 0,0 1-1 0 0,-2-1 0 0 0,2 0 0 0 0,-2 2 0 0 0,2-2 0 0 0,-2 1 0 0 0,2-1 0 0 0,-2 0 1 0 0,0 0-1 0 0,2 2 0 0 0,-2-2 0 0 0,2 0 0 0 0,-2 0 0 0 0,0 0 0 0 0,2 2 1 0 0,-2-2-1 0 0,2 0 0 0 0,-1 0 0 0 0,-1 0 0 0 0,2 0 0 0 0,-2 0 0 0 0,0 0 0 0 0,2-2 1 0 0,-2 2-1 0 0,2 0 0 0 0,-2 0 0 0 0,0 0 0 0 0,2 0 0 0 0,-4-2 0 0 0,-3 1 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43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109 201 9944 0 0,'0'0'4480'0'0,"-24"-3"-3823"0"0,12-13-571 0 0,1 0 0 0 0,-1 0 1 0 0,3 0-1 0 0,1 0 0 0 0,1-2 0 0 0,-1 0 0 0 0,2 0 1 0 0,-5-22-1 0 0,11 39-82 0 0,0 1 0 0 0,0 0 0 0 0,0-2 1 0 0,0 2-1 0 0,0-2 0 0 0,0 2 0 0 0,0-1 0 0 0,0 1 1 0 0,0-2-1 0 0,0 2 0 0 0,0-1 0 0 0,0 1 0 0 0,0 0 1 0 0,0-2-1 0 0,0 2 0 0 0,0-2 0 0 0,0 2 0 0 0,0-1 1 0 0,2 1-1 0 0,-2-2 0 0 0,0 2 0 0 0,0 0 0 0 0,2-2 1 0 0,-2 2-1 0 0,0 0 0 0 0,2-1 0 0 0,-2 1 0 0 0,0 0 1 0 0,2-2-1 0 0,-2 2 0 0 0,0 0 0 0 0,2 0 0 0 0,-2-1 1 0 0,1 1-1 0 0,-1 0 0 0 0,0 0 0 0 0,2 0 0 0 0,-2-2 1 0 0,4 2-1 0 0,-2 0 3 0 0,2 2 1 0 0,0-2 0 0 0,-1 1-1 0 0,1-1 1 0 0,0 2 0 0 0,-2-1 0 0 0,2-1-1 0 0,0 2 1 0 0,-3 0 0 0 0,7 3-1 0 0,7 3 12 0 0,-1 0-1 0 0,-1 1 1 0 0,21 19 0 0 0,-17-11 2 0 0,29 30 21 0 0,-44-45-37 0 0,0-1-1 0 0,-2 1 0 0 0,2 0 0 0 0,-1-1 0 0 0,-1 1 0 0 0,2-1 0 0 0,-2 3 0 0 0,2-3 1 0 0,-2 1-1 0 0,2-1 0 0 0,-2 1 0 0 0,0 1 0 0 0,0-1 0 0 0,0 0 0 0 0,0-1 0 0 0,0 2 0 0 0,0-1 1 0 0,0 0-1 0 0,0-1 0 0 0,0 2 0 0 0,0-1 0 0 0,-2 1 0 0 0,0-1-1 0 0,0-1 0 0 0,1 1 0 0 0,-1-2 0 0 0,0 2 0 0 0,0-1 0 0 0,0-1 0 0 0,0 2 0 0 0,0-2 0 0 0,0 2 0 0 0,0-2 0 0 0,-1 1 0 0 0,1-1 0 0 0,0 0 0 0 0,0 0 0 0 0,-2 0 0 0 0,2 0 0 0 0,0 2 0 0 0,0-4 0 0 0,0 2 0 0 0,-5 0 0 0 0,-50-6 22 0 0,57 6-24 0 0,-6-2 7 0 0,0 0 0 0 0,3 1 0 0 0,-3-1-1 0 0,2 1 1 0 0,-2-1 0 0 0,3 0 0 0 0,-1-1-1 0 0,0 2 1 0 0,-2-3 0 0 0,2 3 0 0 0,1-2-1 0 0,-1-1 1 0 0,0 1 0 0 0,2 0 0 0 0,-2 0-1 0 0,-1-5 1 0 0,3 6-4 0 0,2 0 0 0 0,-2 1 0 0 0,2-1 0 0 0,-2 1 1 0 0,2-1-1 0 0,0 0 0 0 0,-2 1 0 0 0,2-1 0 0 0,0 0 0 0 0,0 1 0 0 0,0-2 0 0 0,0 1 0 0 0,0 0 0 0 0,0 1 0 0 0,0-1 0 0 0,0 1 0 0 0,0-1 0 0 0,2 0 1 0 0,-2 1-1 0 0,0-1 0 0 0,2 1 0 0 0,-2-1 0 0 0,2 0 0 0 0,-2 1 0 0 0,2-1 0 0 0,-2 0 0 0 0,2 1 0 0 0,-1-1 0 0 0,-1 1 0 0 0,2-1 0 0 0,0 0 1 0 0,0 2-1 0 0,0-1 0 0 0,0-1 0 0 0,0 2 0 0 0,0-1 0 0 0,-2 1 0 0 0,2-2 0 0 0,1 2 0 0 0,1-2 0 0 0,8-2 16 0 0,-1 0-1 0 0,0 1 0 0 0,1 0 1 0 0,-1 0-1 0 0,20-2 0 0 0,-29 5-13 0 0,-1 0 0 0 0,1 0 0 0 0,0-2 0 0 0,0 2 0 0 0,0 0 0 0 0,2 0 0 0 0,-2 0 0 0 0,0 0 0 0 0,0 0 0 0 0,0 0 0 0 0,-1 2 0 0 0,1-2 0 0 0,0 0 0 0 0,0 0 0 0 0,0 1 0 0 0,0-1 0 0 0,0 2 0 0 0,0-2 0 0 0,0 2 0 0 0,0-2 0 0 0,-1 1 0 0 0,1 1 0 0 0,-2-2-1 0 0,2 1 1 0 0,0 1 0 0 0,0-2 0 0 0,-2 2 0 0 0,2-1 0 0 0,0 1 0 0 0,-2 0 0 0 0,2-1 0 0 0,-2 1 0 0 0,2-1 0 0 0,-2 1 0 0 0,0 0 0 0 0,2-1 0 0 0,-2 1 0 0 0,0-1 0 0 0,0 1 0 0 0,1 0 0 0 0,-1 2 0 0 0,0 1 3 0 0,-1-1 1 0 0,1 0-1 0 0,-2 1 0 0 0,2-2 1 0 0,-2 2-1 0 0,0-2 1 0 0,0 2-1 0 0,0-1 0 0 0,0 0 1 0 0,-2 0-1 0 0,2-1 1 0 0,1 0-1 0 0,-3 2 0 0 0,-6 5 1 0 0,1-4 13 0 0,-1 2-1 0 0,-1 0 1 0 0,1-1 0 0 0,-18 9-1 0 0,28-16-21 0 0,-2 0 0 0 0,0 0 0 0 0,2 0 0 0 0,-2 0 0 0 0,0 0 0 0 0,2 1 0 0 0,-2-1 0 0 0,0 0 0 0 0,2-1 0 0 0,-2 1 0 0 0,1 0 0 0 0,-1 0 0 0 0,2 0 0 0 0,-2 0 0 0 0,2 0 0 0 0,-2-2 0 0 0,0 2 0 0 0,2 0 0 0 0,-2-2 0 0 0,2 2 0 0 0,-2 0 0 0 0,0-1 0 0 0,2 1 0 0 0,-2-2 0 0 0,2 2 0 0 0,-2 0 0 0 0,2-1 0 0 0,0-1 0 0 0,-1 2 0 0 0,1-2 0 0 0,-2 2 0 0 0,2-1 0 0 0,0 1 0 0 0,0-2 0 0 0,-2 1 0 0 0,2 1 0 0 0,0-2 0 0 0,0 0 0 0 0,0 2 0 0 0,-2-1 0 0 0,2-3 0 0 0,-13-44 37 0 0,11 40-38 0 0,2-2 0 0 0,0 2 0 0 0,0-1-1 0 0,0 1 1 0 0,2-2 0 0 0,-1 2-1 0 0,5-15 1 0 0,-6 23 0 0 0,2-1 0 0 0,-2-1 0 0 0,0 1 0 0 0,2-1 0 0 0,-2 0 0 0 0,0 1-1 0 0,2 1 1 0 0,-2-2 0 0 0,2 0 0 0 0,0 2 0 0 0,-2-1 0 0 0,2-1 0 0 0,-1 2 0 0 0,-1-1 0 0 0,2-1-1 0 0,0 2 1 0 0,-2-2 0 0 0,2 2 0 0 0,0-1 0 0 0,2 1 0 0 0,-2-2 0 0 0,2 2 0 0 0,-3 2 0 0 0,1-2 0 0 0,0 0-1 0 0,0 0 1 0 0,2 0 0 0 0,-2 1 0 0 0,0-1 0 0 0,0 0 0 0 0,0 2 0 0 0,-1-2 0 0 0,1 2 0 0 0,0-1 0 0 0,0-1-1 0 0,0 2 1 0 0,0-1 0 0 0,0 1 0 0 0,0-2 0 0 0,0 2 0 0 0,1 3 0 0 0,5-1-7 0 0,2 3 1 0 0,-3-1 0 0 0,1 2-1 0 0,-1-1 1 0 0,1 1 0 0 0,-2-2-1 0 0,-1 2 1 0 0,1 0 0 0 0,0 0-1 0 0,0 2 1 0 0,-3-2-1 0 0,7 18 1 0 0,-10-24 3 0 0,0-1-1 0 0,0 1 0 0 0,0-1 1 0 0,0 1-1 0 0,-2 0 1 0 0,2-1-1 0 0,0 1 0 0 0,-2-1 1 0 0,2 1-1 0 0,-2-2 1 0 0,2 2-1 0 0,-2-1 0 0 0,2 1 1 0 0,-2-1-1 0 0,2 1 1 0 0,-2-2-1 0 0,1 2 0 0 0,-1-1 1 0 0,2 1-1 0 0,-2-2 1 0 0,0 2-1 0 0,0-2 0 0 0,0 1 1 0 0,0-1-1 0 0,2 2 1 0 0,-2-2-1 0 0,0 1 0 0 0,0-1 1 0 0,1 0-1 0 0,-1 0 0 0 0,0 2 1 0 0,0-2-1 0 0,0 0 1 0 0,0 0-1 0 0,0 0 0 0 0,-4 0 1 0 0,-1 0-10 0 0,-1 2 0 0 0,1-2 0 0 0,-1 0 1 0 0,-2-2-1 0 0,3 2 0 0 0,-1-2 0 0 0,-13-1 0 0 0,19 2 7 0 0,-1-1 0 0 0,-1 0 1 0 0,2 1-1 0 0,-2-3 0 0 0,0 3 0 0 0,2-1 0 0 0,1-1 0 0 0,-3 1 0 0 0,2-1 1 0 0,0 2-1 0 0,0-3 0 0 0,0 1 0 0 0,0 2 0 0 0,0-3 0 0 0,0 1 0 0 0,1 0 1 0 0,-1 0-1 0 0,2-1 0 0 0,-2 1 0 0 0,2 0 0 0 0,0 0 0 0 0,-2 0 0 0 0,2-1 1 0 0,0 1-1 0 0,0 0 0 0 0,0 0 0 0 0,0-1 0 0 0,2 1 0 0 0,0-5 1 0 0,-2 3 1 0 0,2 2 1 0 0,-2 0 0 0 0,0 0 0 0 0,1-1-1 0 0,1 1 1 0 0,0 0 0 0 0,-2 0-1 0 0,2 0 1 0 0,0-1 0 0 0,2 1 0 0 0,-2 0-1 0 0,0 0 1 0 0,0-1 0 0 0,1 3 0 0 0,-1-2-1 0 0,2 1 1 0 0,0-1 0 0 0,-2 1 0 0 0,2-1-1 0 0,-1 1 1 0 0,1 1 0 0 0,0-1 0 0 0,0 0-1 0 0,0 1 1 0 0,-1-1 0 0 0,1 1 0 0 0,6-1-1 0 0,-3 4 1 0 0,1-2 0 0 0,-1 1-1 0 0,1 1 1 0 0,-2 1-1 0 0,1-1 1 0 0,1 1 0 0 0,-2-1-1 0 0,1 1 1 0 0,-1 0-1 0 0,2 2 1 0 0,-3-2-1 0 0,1 0 1 0 0,0 2 0 0 0,-1 0-1 0 0,1 0 1 0 0,-2 0-1 0 0,2-1 1 0 0,-3 1 0 0 0,1 0-1 0 0,0 0 1 0 0,0 1-1 0 0,3 6 1 0 0,-7-9 8 0 0,0 0 1 0 0,0 0 0 0 0,0-1-1 0 0,0 1 1 0 0,0 0-1 0 0,0 1 1 0 0,-1-3-1 0 0,1 2 1 0 0,-2 1 0 0 0,2-1-1 0 0,-2-2 1 0 0,0 3-1 0 0,2-1 1 0 0,-2-1 0 0 0,0 1-1 0 0,0-2 1 0 0,0 3-1 0 0,0-3 1 0 0,0 1-1 0 0,-1 1 1 0 0,1-1 0 0 0,0-1-1 0 0,-2 1 1 0 0,2-1-1 0 0,-2 1 1 0 0,2 0-1 0 0,-1-1 1 0 0,1 1 0 0 0,-2 0-1 0 0,0-2 1 0 0,2 1-1 0 0,-5 1 1 0 0,3-1 11 0 0,0 1 0 0 0,0 0 0 0 0,0-2-1 0 0,1 1 1 0 0,-1-1 0 0 0,0 2 0 0 0,0-2 0 0 0,0 0 0 0 0,-1 0 0 0 0,1 0 0 0 0,0 0 0 0 0,0 0-1 0 0,0 0 1 0 0,1-2 0 0 0,-1 2 0 0 0,-2-1 0 0 0,2 1 0 0 0,1-2 0 0 0,-1 0 0 0 0,0 1-1 0 0,0-1 1 0 0,2 1 0 0 0,-2-1 0 0 0,1 0 0 0 0,-1-1 0 0 0,-2-2 0 0 0,0-1 11 0 0,3-2 0 0 0,-1 0 0 0 0,0 0 0 0 0,0 0-1 0 0,0 0 1 0 0,3-1 0 0 0,-1 1 0 0 0,0 0 0 0 0,2 0 0 0 0,-2-1 0 0 0,2 1 0 0 0,0 0 0 0 0,2-1 0 0 0,-2 1 0 0 0,2-1 0 0 0,0 1 0 0 0,-1 0 0 0 0,7-10-1 0 0,-8 18-21 0 0,0-2 0 0 0,0 2 0 0 0,2-1 0 0 0,-2 1 0 0 0,2 0 0 0 0,-2-2 0 0 0,0 2 0 0 0,2-2-1 0 0,-2 2 1 0 0,2 0 0 0 0,-2-1 0 0 0,2 1 0 0 0,-2 0 0 0 0,1-2 0 0 0,-1 2 0 0 0,2 0-1 0 0,0 0 1 0 0,-2-1 0 0 0,2 1 0 0 0,-2 0 0 0 0,2 0 0 0 0,-2 0 0 0 0,2 0 0 0 0,0 0 0 0 0,-2 0-1 0 0,2 0 1 0 0,-2 0 0 0 0,4 0 0 0 0,35 16 62 0 0,-29-11-57 0 0,0 1 1 0 0,-3 0 0 0 0,3 1-1 0 0,-3-1 1 0 0,10 12-1 0 0,-15-16-9 0 0,0 1 0 0 0,0-1 0 0 0,0 1 0 0 0,0 0 0 0 0,0-1 0 0 0,0 1 0 0 0,-2 0 0 0 0,2-1 0 0 0,-2 1 0 0 0,1 0 0 0 0,-1-1 0 0 0,0 1-1 0 0,0 0 1 0 0,0 0 0 0 0,0 1 0 0 0,0-3 0 0 0,0 2 0 0 0,0 1 0 0 0,0-1 0 0 0,-1-2 0 0 0,1 3 0 0 0,-2-1 0 0 0,2 0 0 0 0,-2-1 0 0 0,0 1 0 0 0,0-1-1 0 0,0 1 1 0 0,2-2 0 0 0,-4 3 0 0 0,2-3 0 0 0,0 2 0 0 0,1-1 0 0 0,-1 0 0 0 0,-2-1 0 0 0,2 3 0 0 0,0-3 0 0 0,-2 1 0 0 0,2-1 0 0 0,-1 1-1 0 0,1-2 1 0 0,-2 2 0 0 0,0-1 0 0 0,2-1 0 0 0,-2 2 0 0 0,1-2 0 0 0,-1 1 0 0 0,2-1 0 0 0,-2 0 0 0 0,0 2 0 0 0,0-2 0 0 0,2 0 0 0 0,-1 0-1 0 0,-5-2 1 0 0,2 1-2 0 0,1-1 0 0 0,-1 1 0 0 0,0-3 0 0 0,1 1 0 0 0,1 2 0 0 0,-2-3 0 0 0,0 1 0 0 0,3 0 0 0 0,-3 0 0 0 0,2-1 0 0 0,0 0 0 0 0,0 0 0 0 0,1 0 0 0 0,-1 0 0 0 0,0-1 0 0 0,2 1 0 0 0,-2-1 0 0 0,2 0 0 0 0,-1 0 0 0 0,1 0 0 0 0,0 0 0 0 0,0 1 0 0 0,2-1 0 0 0,-2 0 0 0 0,2 0 0 0 0,-2-1 0 0 0,2 1 0 0 0,0 0 0 0 0,0 0 0 0 0,0 0 0 0 0,2-1 0 0 0,-2 1 0 0 0,4-8 0 0 0,-2 12 0 0 0,-2 1 0 0 0,0-2 0 0 0,2 2 0 0 0,-2-2 1 0 0,0 2-1 0 0,2-1 0 0 0,-2 1 0 0 0,1-2 0 0 0,-1 2 0 0 0,2-1 0 0 0,-2 1 0 0 0,2 0 0 0 0,-2-2 0 0 0,2 2 0 0 0,0 0 0 0 0,-2 0 0 0 0,2-2 0 0 0,-2 2 0 0 0,2 0 0 0 0,0 0 0 0 0,-2 0 0 0 0,2 0 0 0 0,-2-1 0 0 0,2 1 0 0 0,-1 0 0 0 0,1 0 0 0 0,38 11-1 0 0,-28-5 2 0 0,-1-1 1 0 0,0 2-1 0 0,-1 1 1 0 0,13 8-1 0 0,-17-11 2 0 0,-3 0 0 0 0,3-1 0 0 0,-2 0 0 0 0,0 0 1 0 0,-1 3-1 0 0,9 7 0 0 0,-12-12-3 0 0,0-2 1 0 0,0 2-1 0 0,0-2 1 0 0,0 0-1 0 0,0 1 1 0 0,0-1-1 0 0,0 2 1 0 0,0-2-1 0 0,0 0 1 0 0,0 1-1 0 0,0-1 1 0 0,0 2-1 0 0,0-2 1 0 0,0 0-1 0 0,0 2 1 0 0,0-2-1 0 0,0 1 1 0 0,-2-1-1 0 0,2 0 1 0 0,0 2-1 0 0,0-2 1 0 0,0 0-1 0 0,-2 1 1 0 0,2-1-1 0 0,0 0 1 0 0,-2 2-1 0 0,0 0 1 0 0,0-2-1 0 0,-1 1 1 0 0,1 1-1 0 0,0-2 1 0 0,-2 2-1 0 0,2-2 1 0 0,0 0-1 0 0,-2 1 1 0 0,2-1-1 0 0,1 0 0 0 0,-3 0 1 0 0,-2 0-1 0 0,0 0 4 0 0,1 0-1 0 0,1-1 0 0 0,-2 1 0 0 0,0-2 1 0 0,3 0-1 0 0,-3 1 0 0 0,0-1 0 0 0,2 0 1 0 0,-1 1-1 0 0,1-1 0 0 0,0-1 0 0 0,-5-2 0 0 0,7 4-1 0 0,0 1-1 0 0,0-2 0 0 0,2 2 0 0 0,-2-2 0 0 0,0 2 0 0 0,2-1 0 0 0,-2 1 0 0 0,2-2 0 0 0,-2 2 0 0 0,2-1 0 0 0,-2-1 0 0 0,2 0 0 0 0,-2 2 0 0 0,2-1 0 0 0,0-1 1 0 0,-1 0-1 0 0,1 2 0 0 0,0-1 0 0 0,0-1 0 0 0,-2 1 0 0 0,2-1 0 0 0,0 2 0 0 0,0-2 0 0 0,0 1 0 0 0,0-1 0 0 0,0 1 0 0 0,0-1 0 0 0,0 2 0 0 0,2-2 0 0 0,-2 1 1 0 0,0-1-1 0 0,0 1 0 0 0,0 1 0 0 0,1-2 0 0 0,-1 0 0 0 0,2 1 0 0 0,-2 1 0 0 0,0-2 0 0 0,2 0 0 0 0,-2 2 0 0 0,2-1 0 0 0,2-2 0 0 0,-4 3 15 0 0,0 0 0 0 0,2 0 0 0 0,-2-2 0 0 0,0 2 0 0 0,2 0 0 0 0,-2 0 0 0 0,0 0 0 0 0,2 0 0 0 0,-2-2 0 0 0,0 2 0 0 0,2 0 0 0 0,-2 0 0 0 0,1 0 0 0 0,-1 0 0 0 0,0 0 0 0 0,2 0 0 0 0,-2 0 0 0 0,2 0 0 0 0,-2 0 0 0 0,0 0 0 0 0,2 0 0 0 0,-2 0 0 0 0,2 0-1 0 0,-2 0 1 0 0,0 2 0 0 0,2-2 0 0 0,-2 0 0 0 0,0 0 0 0 0,2 0 0 0 0,-2 2 0 0 0,0-2 0 0 0,2 0 0 0 0,0 1 0 0 0,24 25 97 0 0,12 35-50 0 0,-104-146-87 0 0,56 70-276 0 0,10 17 273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83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70 99 2808 0 0,'0'0'32'0'0,"29"16"72"0"0,-16-8 2616 0 0,-17-9-2625 0 0,1-1 1 0 0,1 1 0 0 0,-2-1-1 0 0,0 0 1 0 0,2 1 0 0 0,-2-1-1 0 0,2 1 1 0 0,-1-3-1 0 0,1 3 1 0 0,0-2 0 0 0,-2 1-1 0 0,2-1 1 0 0,0 1-1 0 0,0-1 1 0 0,0 0 0 0 0,1-1-1 0 0,1 3 1 0 0,-2-2 0 0 0,0-1-1 0 0,0-4 1 0 0,4 7-85 0 0,-2-1 0 0 0,2 0 1 0 0,-2 1-1 0 0,2-1 0 0 0,-1 2 1 0 0,-1-1-1 0 0,2-1 0 0 0,0 0 1 0 0,0 1-1 0 0,0-1 0 0 0,0 2 1 0 0,0-1-1 0 0,0 1 0 0 0,0-2 1 0 0,0 0-1 0 0,-1 2 0 0 0,1 0 1 0 0,0-1-1 0 0,0 1 0 0 0,0 0 1 0 0,0-2-1 0 0,2 2 0 0 0,-2 0 1 0 0,0 0-1 0 0,-1 0 0 0 0,1 0 1 0 0,0 0-1 0 0,2 0 0 0 0,-2 0 1 0 0,0 0-1 0 0,2 2 0 0 0,5-2 20 0 0,1 1 0 0 0,-1 1-1 0 0,1 0 1 0 0,-1-1 0 0 0,-1 1-1 0 0,11 4 1 0 0,-17-6-21 0 0,0 2 0 0 0,-2-2 0 0 0,2 0 0 0 0,-2 0 0 0 0,1 0 0 0 0,1 1 0 0 0,-2-1 0 0 0,2 0 0 0 0,-2 2 0 0 0,2-2-1 0 0,-2 2 1 0 0,2-2 0 0 0,-2 0 0 0 0,2 1 0 0 0,-2-1 0 0 0,0 2 0 0 0,2-2 0 0 0,-2 2 0 0 0,0-1 0 0 0,2-1 0 0 0,-2 2 0 0 0,0-2 0 0 0,2 1 0 0 0,-2 1 0 0 0,0-2 0 0 0,0 2 0 0 0,0-2 0 0 0,0 1 0 0 0,0 1-1 0 0,0-2 1 0 0,0 1 0 0 0,0 1 0 0 0,0-2 0 0 0,0 2 0 0 0,0-1 0 0 0,0-1 0 0 0,0 2 0 0 0,0-2 0 0 0,-2 1 0 0 0,2 1 0 0 0,0-2 0 0 0,0 2 0 0 0,-2-2 0 0 0,2 1 0 0 0,0-1 0 0 0,-2 2 0 0 0,2-2-1 0 0,-2 2 1 0 0,2-2 0 0 0,-2 1 0 0 0,2-1 0 0 0,-2 2 0 0 0,2-2 0 0 0,-2 0 0 0 0,2 1 0 0 0,-2-1 0 0 0,2 0 0 0 0,-3 2 0 0 0,-3 1 22 0 0,-2 0 1 0 0,3 1-1 0 0,-3-1 1 0 0,0-2-1 0 0,1 3 0 0 0,-1-3 1 0 0,1 1-1 0 0,-9 1 1 0 0,11-3-9 0 0,-3 0-1 0 0,2-1 1 0 0,1 1 0 0 0,-1-2 0 0 0,0 0-1 0 0,2 1 1 0 0,-1-1 0 0 0,-1 0 0 0 0,0 1 0 0 0,1-2-1 0 0,1 1 1 0 0,-2-1 0 0 0,2 1 0 0 0,-9-7 0 0 0,11 7-3 0 0,-2 0 1 0 0,2 1-1 0 0,-1-3 0 0 0,1 3 1 0 0,-2-2-1 0 0,2 1 1 0 0,0-1-1 0 0,0 0 1 0 0,0 1-1 0 0,0-1 1 0 0,1 0-1 0 0,-1-1 1 0 0,0 1-1 0 0,0 0 1 0 0,2 0-1 0 0,-2-1 1 0 0,2 1-1 0 0,-2 0 0 0 0,2 0 1 0 0,0 0-1 0 0,0-1 1 0 0,0-4-1 0 0,2 8-13 0 0,-2-1 0 0 0,2-1-1 0 0,-2 2 1 0 0,2-2 0 0 0,-2 1-1 0 0,2 1 1 0 0,0-2-1 0 0,-2 2 1 0 0,1-1 0 0 0,1 1-1 0 0,0-2 1 0 0,-2 2 0 0 0,2 0-1 0 0,0-2 1 0 0,0 2-1 0 0,0 0 1 0 0,-2 0 0 0 0,2 0-1 0 0,0-1 1 0 0,0 1 0 0 0,-1 0-1 0 0,1 0 1 0 0,0 0-1 0 0,-2 0 1 0 0,2 0 0 0 0,0 1-1 0 0,0-1 1 0 0,0 0 0 0 0,0 0-1 0 0,0 2 1 0 0,51 8 97 0 0,-40-6-46 0 0,-1 0 1 0 0,1 1-1 0 0,-2-1 1 0 0,1 1-1 0 0,22 13 1 0 0,-34-18-55 0 0,0 2 1 0 0,0-2-1 0 0,0 0 1 0 0,0 0-1 0 0,0 0 0 0 0,2 0 1 0 0,-2 0-1 0 0,0 0 1 0 0,0 0-1 0 0,0 0 0 0 0,0 1 1 0 0,0-1-1 0 0,0 0 1 0 0,0 0-1 0 0,0 0 0 0 0,0 0 1 0 0,0 0-1 0 0,2 2 1 0 0,-2-2-1 0 0,0 0 0 0 0,0 0 1 0 0,0 0-1 0 0,0 0 0 0 0,0 1 1 0 0,0-1-1 0 0,0 0 1 0 0,0 0-1 0 0,0 0 0 0 0,0 0 1 0 0,0 0-1 0 0,-2 2 1 0 0,2-2-1 0 0,0 0 0 0 0,0 0 1 0 0,0 0-1 0 0,0 0 1 0 0,0 0-1 0 0,0 2 0 0 0,0-2 1 0 0,0 0-1 0 0,0 0 1 0 0,0 0-1 0 0,-2 0 0 0 0,2 0 1 0 0,-19 9 99 0 0,-21 1-5 0 0,-11-15 48 0 0,26-5 17 0 0,25 9-159 0 0,0 1 0 0 0,0 0 1 0 0,-2-2-1 0 0,2 2 1 0 0,0 0-1 0 0,0 0 0 0 0,0-1 1 0 0,0 1-1 0 0,0 0 0 0 0,0-2 1 0 0,0 2-1 0 0,-2 0 0 0 0,2 0 1 0 0,0-2-1 0 0,0 2 0 0 0,0 0 1 0 0,0-1-1 0 0,0 1 0 0 0,0 0 1 0 0,0-2-1 0 0,2 2 0 0 0,-2 0 1 0 0,0-1-1 0 0,0 1 0 0 0,0 0 1 0 0,0 0-1 0 0,0-2 1 0 0,0 2-1 0 0,2 0 0 0 0,-2-2 1 0 0,0 2-1 0 0,0 0 0 0 0,0 0 1 0 0,0 0-1 0 0,2-1 0 0 0,2-1 11 0 0,-2 0 0 0 0,1 1 1 0 0,1-2-1 0 0,0 3 0 0 0,0-2 0 0 0,0 0 0 0 0,-3 1 0 0 0,3 1 0 0 0,0-2 0 0 0,0 2 0 0 0,0-1 0 0 0,1 1 0 0 0,-1 0 1 0 0,0 0-1 0 0,0 0 0 0 0,0 0 0 0 0,-1 0 0 0 0,1 0 0 0 0,0 1 0 0 0,5 1 0 0 0,-3-2-2 0 0,-2 1-1 0 0,0-1 0 0 0,0 2 1 0 0,-1 0-1 0 0,1-2 1 0 0,0 1-1 0 0,0 1 0 0 0,0-1 1 0 0,-1 1-1 0 0,1 1 0 0 0,0-1 1 0 0,0 0-1 0 0,-2 1 1 0 0,2-2-1 0 0,-3 3 0 0 0,3-3 1 0 0,-2 2-1 0 0,2 1 1 0 0,2 2-1 0 0,-6-4-5 0 0,0-1-1 0 0,0 1 1 0 0,2-2 0 0 0,-2 2-1 0 0,0-1 1 0 0,0-1-1 0 0,0 2 1 0 0,0-1 0 0 0,0 1-1 0 0,0-2 1 0 0,0 2 0 0 0,0-1-1 0 0,0-1 1 0 0,-2 2 0 0 0,2-1-1 0 0,0 1 1 0 0,0-2 0 0 0,-2 2-1 0 0,2-1 1 0 0,0-1 0 0 0,-2 2-1 0 0,2-2 1 0 0,0 1 0 0 0,-2 1-1 0 0,2-2 1 0 0,-2 2-1 0 0,0-1 1 0 0,-2 1 0 0 0,1 0-1 0 0,1-1 1 0 0,-2 1-1 0 0,0-1 1 0 0,0 1-1 0 0,0-2 1 0 0,1 2 0 0 0,-1-1-1 0 0,0-1 1 0 0,-4 2-1 0 0,1-2 0 0 0,1 1 0 0 0,0-1 0 0 0,1 0 0 0 0,-1 0 0 0 0,0 0 0 0 0,1-1 0 0 0,-3 1 0 0 0,2-2 0 0 0,1 2 0 0 0,-1-1 0 0 0,0-1 0 0 0,0 0 0 0 0,1 1 0 0 0,-5-4 0 0 0,5 2 3 0 0,1-2 0 0 0,0 2-1 0 0,0-1 1 0 0,0 0 0 0 0,1 0 0 0 0,-1 0 0 0 0,2-1 0 0 0,-2 1-1 0 0,2 0 1 0 0,0-1 0 0 0,-3-6 0 0 0,5 11-6 0 0,0-2-1 0 0,0 0 1 0 0,0 1-1 0 0,0-1 1 0 0,0 0 0 0 0,0 1-1 0 0,0-1 1 0 0,0 1-1 0 0,0-1 1 0 0,0 0 0 0 0,0 1-1 0 0,1-1 1 0 0,-1 1-1 0 0,0-1 1 0 0,2 0 0 0 0,-2 1-1 0 0,0-1 1 0 0,2 1-1 0 0,-2 1 1 0 0,2-2 0 0 0,0 0-1 0 0,-2 1 1 0 0,2 1-1 0 0,0-2 1 0 0,-2 0 0 0 0,2 2-1 0 0,0-1 1 0 0,0-1-1 0 0,-1 2 1 0 0,-1-1-1 0 0,2 1 1 0 0,0 0 0 0 0,0-2-1 0 0,0 2 1 0 0,0 0-1 0 0,0-2 1 0 0,0 2 0 0 0,2 0-1 0 0,3 0 6 0 0,-1-1 0 0 0,0 2 0 0 0,-1-1 0 0 0,1 0 0 0 0,0 2 0 0 0,1-2 0 0 0,-1 2 0 0 0,0-1 0 0 0,-1 1 0 0 0,1-1 0 0 0,0 1 0 0 0,-2 1 0 0 0,1-1 0 0 0,11 8 0 0 0,-15-10-4 0 0,1 1 1 0 0,2 1 0 0 0,-2-1 0 0 0,0 1 0 0 0,0 0 0 0 0,0-1 0 0 0,0 1 0 0 0,-2-1 0 0 0,2 1-1 0 0,-1 1 1 0 0,1-1 0 0 0,-2 0 0 0 0,2 1 0 0 0,0 2 0 0 0,-2-4-3 0 0,0 1-1 0 0,0-1 1 0 0,0 1-1 0 0,0 0 1 0 0,0-1-1 0 0,0 1 1 0 0,0-1-1 0 0,-2-1 1 0 0,2 2 0 0 0,0 0-1 0 0,-2-1 1 0 0,2 1-1 0 0,0-2 1 0 0,-2 2-1 0 0,2-1 1 0 0,-1 1 0 0 0,1-2-1 0 0,-2 1 1 0 0,0 1-1 0 0,2-2 1 0 0,-2 2-1 0 0,0-1 1 0 0,2-1-1 0 0,-2 2 1 0 0,-2-1 0 0 0,-1 1 3 0 0,1 1 0 0 0,-2-1 1 0 0,2 1-1 0 0,-2-1 0 0 0,1-1 1 0 0,1 1-1 0 0,-2 0 0 0 0,1-1 1 0 0,-1-1-1 0 0,0 2 0 0 0,2-2 1 0 0,-1 0-1 0 0,-1 0 0 0 0,0 0 1 0 0,1 0-1 0 0,-1 0 0 0 0,-7-2 1 0 0,9 1-3 0 0,2 1 0 0 0,-2-2 0 0 0,0 0 1 0 0,0 1-1 0 0,1-1 0 0 0,1 0 0 0 0,-2 1 1 0 0,2-2-1 0 0,-2 1 0 0 0,2 0 0 0 0,-1-1 0 0 0,1 2 1 0 0,0-3-1 0 0,0 1 0 0 0,-2 2 0 0 0,2-3 1 0 0,0 1-1 0 0,2 1 0 0 0,-2-1 0 0 0,0 0 1 0 0,1 0-1 0 0,1 0 0 0 0,-2-1 0 0 0,2 1 0 0 0,0 0 1 0 0,-2-5-1 0 0,2 6-2 0 0,0 1 0 0 0,0-1 1 0 0,0 0-1 0 0,0 1 0 0 0,0-1 0 0 0,0 1 0 0 0,0-1 1 0 0,0 0-1 0 0,0 1 0 0 0,2-1 0 0 0,-2 1 1 0 0,0-1-1 0 0,2 2 0 0 0,-2-2 0 0 0,0 1 0 0 0,1-1 1 0 0,-1 0-1 0 0,2 1 0 0 0,0-1 0 0 0,-2 2 1 0 0,2-1-1 0 0,0-1 0 0 0,-2 2 0 0 0,2-2 0 0 0,0 1 1 0 0,0 1-1 0 0,0-2 0 0 0,3 1 4 0 0,-1-1 1 0 0,2 0-1 0 0,0 1 1 0 0,-3-1-1 0 0,3 2 0 0 0,0-1 1 0 0,-2 1-1 0 0,1 0 1 0 0,10 0-1 0 0,6 1 30 0 0,-2 1 1 0 0,2 1-1 0 0,38 10 0 0 0,-57-13-30 0 0,0 0 0 0 0,-2 0 1 0 0,2 0-1 0 0,-2 0 0 0 0,2 1 0 0 0,-2-1 0 0 0,2 0 0 0 0,-2 0 0 0 0,2 0 0 0 0,-2 2 0 0 0,2-2 1 0 0,-2 0-1 0 0,1 2 0 0 0,-1-2 0 0 0,0 1 0 0 0,2-1 0 0 0,-2 0 0 0 0,2 2 0 0 0,-2-2 0 0 0,0 2 0 0 0,2-2 1 0 0,-2 1-1 0 0,0-1 0 0 0,0 2 0 0 0,2-2 0 0 0,-2 1 0 0 0,0-1 0 0 0,0 4 0 0 0,0-3 1 0 0,0 1 0 0 0,-2-1 0 0 0,2 1 0 0 0,0 0 0 0 0,-2-2 0 0 0,2 1 0 0 0,-2 1-1 0 0,2-1 1 0 0,-2 1 0 0 0,2 0 0 0 0,-1-2 0 0 0,-1 1 0 0 0,2 1 0 0 0,-6 0 0 0 0,-2 4 11 0 0,1-1 1 0 0,-3 0 0 0 0,3-1-1 0 0,-20 8 1 0 0,23-12-10 0 0,0 1-1 0 0,1 1 1 0 0,-3-2 0 0 0,2 2 0 0 0,-2-2 0 0 0,3 0-1 0 0,-1 0 1 0 0,-2 0 0 0 0,2 0 0 0 0,0 0 0 0 0,-1-2-1 0 0,1 2 1 0 0,0-2 0 0 0,-2 2 0 0 0,3-1 0 0 0,-1-1-1 0 0,0 1 1 0 0,-2-1 0 0 0,3 0 0 0 0,-1 1 0 0 0,0-3-1 0 0,0 3 1 0 0,0-1 0 0 0,2-1 0 0 0,-1 0 0 0 0,-1 1-1 0 0,2-1 1 0 0,-2 0 0 0 0,2 0 0 0 0,-2-1 0 0 0,3 1-1 0 0,-1 0 1 0 0,0 0 0 0 0,0-1 0 0 0,0 0 0 0 0,0 0-1 0 0,0 1 1 0 0,2 0 0 0 0,-2-7 0 0 0,2 10-6 0 0,0-1 0 0 0,-2-1 0 0 0,2 2 0 0 0,0-2 0 0 0,0 1 0 0 0,0 1 0 0 0,0-2 0 0 0,0 1 0 0 0,0 1 0 0 0,0-2 0 0 0,0 0 0 0 0,2 2 0 0 0,-2-1 0 0 0,0-1 0 0 0,0 2 0 0 0,0-1 0 0 0,2 1 0 0 0,-2-2 0 0 0,0 0 0 0 0,2 2 0 0 0,-2-1 0 0 0,2 1 0 0 0,-2-2 0 0 0,0 2 0 0 0,2-2 0 0 0,-2 2 0 0 0,2-1 0 0 0,-2 1 0 0 0,2 0 0 0 0,0-2 0 0 0,-2 2 0 0 0,1 0 0 0 0,-1-1 0 0 0,2 1 0 0 0,0 0 0 0 0,-2 0 0 0 0,2-2 0 0 0,0 2 0 0 0,-2 0 0 0 0,2 0 0 0 0,0 0 0 0 0,-2 0 0 0 0,2 0 0 0 0,0 0 0 0 0,-2 0 1 0 0,2 0-1 0 0,-1 0 0 0 0,-1 0 0 0 0,2 2 0 0 0,0-2 0 0 0,4 0 6 0 0,0 1 0 0 0,-1 1 0 0 0,1-1 1 0 0,-2 1-1 0 0,2 0 0 0 0,-1-1 0 0 0,-1 1 0 0 0,2 1 1 0 0,-2-1-1 0 0,7 4 0 0 0,-9-4-4 0 0,0 1-1 0 0,2-1 1 0 0,-3-1-1 0 0,1 1 1 0 0,0 1-1 0 0,0-1 1 0 0,0 1-1 0 0,0-1 1 0 0,0 1-1 0 0,0 0 1 0 0,-2-1 0 0 0,2 1-1 0 0,0 0 1 0 0,-2-1-1 0 0,1 1 1 0 0,-1 0-1 0 0,0 0 1 0 0,0-1-1 0 0,0 1 1 0 0,0 0-1 0 0,0 1 1 0 0,0-3-1 0 0,0 2 1 0 0,0 1-1 0 0,-1-1 1 0 0,1-2-1 0 0,-2 3 1 0 0,2-1-1 0 0,-2 0 1 0 0,0-1 0 0 0,2 1-1 0 0,-2-1 1 0 0,0 1-1 0 0,0-2 1 0 0,0 3-1 0 0,0-3 1 0 0,-1 2-1 0 0,1-1 1 0 0,0 0-1 0 0,0-1 1 0 0,-2 1-1 0 0,2 0 1 0 0,-2-1-1 0 0,2 1 1 0 0,-1-1-1 0 0,-1 1 1 0 0,-4 1 0 0 0,6-3-5 0 0,0-1 1 0 0,1 1 0 0 0,-1 0 0 0 0,0 0 0 0 0,0 0 0 0 0,0-2 0 0 0,2 2 0 0 0,-2 0 0 0 0,0-2 0 0 0,0 2 0 0 0,0-1 0 0 0,0 1 0 0 0,2-2 0 0 0,-1 2 0 0 0,-1-1 0 0 0,2-1 0 0 0,-2 2 0 0 0,0-2 0 0 0,2 1 0 0 0,-2 1 0 0 0,2-2 0 0 0,-2 0 0 0 0,0-1 0 0 0,-21-31 15 0 0,21 33-16 0 0,2-1 1 0 0,-1 2 0 0 0,1-1 0 0 0,0-1 0 0 0,-2 0 0 0 0,2 1-1 0 0,0-1 1 0 0,0 2 0 0 0,0-1 0 0 0,-2-1 0 0 0,2 0 0 0 0,0 1-1 0 0,0-1 1 0 0,0 0 0 0 0,2 2 0 0 0,-2-1 0 0 0,0-1-1 0 0,0 1 1 0 0,0-1 0 0 0,2 0 0 0 0,-2 1 0 0 0,0 1 0 0 0,1-2-1 0 0,-1 1 1 0 0,2-1 0 0 0,0 0 0 0 0,0-1 1 0 0,0 2-1 0 0,2-1 1 0 0,-2 0-1 0 0,2 1 1 0 0,-3-1 0 0 0,3 2-1 0 0,-2-2 1 0 0,2 1-1 0 0,-2 1 1 0 0,2-2 0 0 0,-1 2-1 0 0,-1-1 1 0 0,6 1-1 0 0,-2-2 2 0 0,-3 2 0 0 0,3-2-1 0 0,0 2 1 0 0,0 0 0 0 0,-3 0-1 0 0,3 0 1 0 0,0 2 0 0 0,-2-2-1 0 0,1 2 1 0 0,1-2 0 0 0,0 1-1 0 0,-3 1 1 0 0,3-1 0 0 0,-2 1 0 0 0,2 0-1 0 0,-2-1 1 0 0,9 7 0 0 0,-13-6-2 0 0,2 0 0 0 0,0-1 1 0 0,-2 1-1 0 0,2 1 1 0 0,-2-1-1 0 0,1-1 0 0 0,-1 1 1 0 0,0 1-1 0 0,2-1 1 0 0,-2-1-1 0 0,0 3 0 0 0,0-3 1 0 0,0 1-1 0 0,0 1 1 0 0,0-1-1 0 0,0-1 0 0 0,0 2 1 0 0,-2-1-1 0 0,2 0 1 0 0,0-1-1 0 0,-1 2 0 0 0,1-1 1 0 0,-2 0-1 0 0,2-1 1 0 0,-2 3-1 0 0,0-3 0 0 0,2 1 1 0 0,-2-1-1 0 0,0 1 1 0 0,0 0-1 0 0,0-1 0 0 0,0 1 1 0 0,0-1-1 0 0,1-1 1 0 0,-1 2-1 0 0,0 0 0 0 0,0-1 1 0 0,0-1-1 0 0,-2 2 1 0 0,-2-1-1 0 0,4 1 2 0 0,1 0-1 0 0,-1-1 1 0 0,0-1-1 0 0,0 2 1 0 0,0 0 0 0 0,-2-2-1 0 0,2 1 1 0 0,0-1-1 0 0,0 0 1 0 0,-1 2-1 0 0,1-2 1 0 0,0 0 0 0 0,-2 0-1 0 0,2 1 1 0 0,0-1-1 0 0,-2 0 1 0 0,3 0-1 0 0,-1-1 1 0 0,-2 1 0 0 0,2 0-1 0 0,0 0 1 0 0,0-2-1 0 0,-2 2 1 0 0,2-1 0 0 0,1 1-1 0 0,-1-2 1 0 0,0 2-1 0 0,-2-2 1 0 0,2 1-1 0 0,0 1 1 0 0,0-2 0 0 0,0 0-1 0 0,0 1 1 0 0,1-1-1 0 0,-1 1 1 0 0,0-1 0 0 0,2 0-1 0 0,-2 1 1 0 0,0-1-1 0 0,0-3 1 0 0,4-4 47 0 0,0 9-43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84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80 135 1400 0 0,'0'0'4592'0'0,"15"21"-407"0"0,-15-21-4144 0 0,0 0-1 0 0,-2 2 1 0 0,2-2-1 0 0,0 0 1 0 0,0 2-1 0 0,-2-2 1 0 0,2 0-1 0 0,0 0 1 0 0,-2 1-1 0 0,2-1 1 0 0,0 0 0 0 0,-2 0-1 0 0,2 2 1 0 0,-1-2-1 0 0,1 0 1 0 0,0 0-1 0 0,-2 0 1 0 0,2 0-1 0 0,-2 0 1 0 0,2 0-1 0 0,0 0 1 0 0,-2 0-1 0 0,2 0 1 0 0,-2 0 0 0 0,2 0-1 0 0,0 0 1 0 0,-2 0-1 0 0,2 0 1 0 0,-2 0-1 0 0,2 0 1 0 0,-2 0-1 0 0,2 0 1 0 0,0 0-1 0 0,-2-2 1 0 0,2 2-1 0 0,0 0 1 0 0,-2 0 0 0 0,2 0-1 0 0,0-1 1 0 0,-1 1-1 0 0,1-2 1 0 0,-37-14 271 0 0,34 13-286 0 0,1-1 1 0 0,-2 1 0 0 0,2 0-1 0 0,-2-2 1 0 0,2 2 0 0 0,0 0-1 0 0,1-2 1 0 0,-1 2 0 0 0,0-2 0 0 0,0 0-1 0 0,2 2 1 0 0,-2-2 0 0 0,2 0-1 0 0,-2 2 1 0 0,2-2 0 0 0,0-5-1 0 0,0 9-18 0 0,0-1-1 0 0,2-1 0 0 0,-2 1 0 0 0,0 1 1 0 0,2-1-1 0 0,-2 0 0 0 0,0 1 0 0 0,2-2 1 0 0,-2 1-1 0 0,2 0 0 0 0,0 1 1 0 0,-2-1-1 0 0,1 1 0 0 0,1-1 0 0 0,0 0 1 0 0,0 1-1 0 0,-2-1 0 0 0,2 2 0 0 0,0-2 1 0 0,0 1-1 0 0,0-1 0 0 0,0 2 1 0 0,1-1-1 0 0,-1 1 0 0 0,0-2 0 0 0,0 2 1 0 0,0-2-1 0 0,0 2 0 0 0,2 0 0 0 0,-2-1 1 0 0,0 1-1 0 0,-1 0 0 0 0,1 0 0 0 0,2 0 1 0 0,-2 0-1 0 0,4 0 0 0 0,64 9 153 0 0,-68-7-141 0 0,2-2 1 0 0,0 2 0 0 0,-3-2-1 0 0,3 1 1 0 0,0 1-1 0 0,-2 0 1 0 0,2-2 0 0 0,-2 1-1 0 0,2 1 1 0 0,-3 1-1 0 0,1-1 1 0 0,2-1 0 0 0,-2 1-1 0 0,0-1 1 0 0,0 3-1 0 0,0-3 1 0 0,0 2 0 0 0,3 4-1 0 0,-5-4-4 0 0,0-1-1 0 0,0 1 1 0 0,0 0 0 0 0,0-1-1 0 0,0 1 1 0 0,0-1-1 0 0,0 1 1 0 0,-2 0 0 0 0,2-1-1 0 0,-1 1 1 0 0,1-1-1 0 0,-2 1 1 0 0,0-2 0 0 0,2 3-1 0 0,-2-3 1 0 0,0 2-1 0 0,0-1 1 0 0,0 0 0 0 0,0-1-1 0 0,0 2 1 0 0,0-1-1 0 0,1 0 1 0 0,-3-1 0 0 0,2 1-1 0 0,0 0 1 0 0,-2-1-1 0 0,2-1 1 0 0,-5 3 0 0 0,1 1 6 0 0,2-1 1 0 0,-2-2-1 0 0,1 3 0 0 0,-1-3 1 0 0,0 1-1 0 0,1-1 1 0 0,-1 1-1 0 0,0-2 1 0 0,0 2-1 0 0,1-2 1 0 0,-1 1-1 0 0,-2-1 1 0 0,3 0-1 0 0,-7 0 1 0 0,-1-22 108 0 0,-14-57 273 0 0,27 77-396 0 0,0 1 0 0 0,-1-1 0 0 0,1 0 0 0 0,0 1 0 0 0,0-1 0 0 0,-2 1 0 0 0,2-1 0 0 0,0 0 0 0 0,0 1 0 0 0,0-1 0 0 0,0 0 0 0 0,2 1 0 0 0,-2-1-1 0 0,0 1 1 0 0,0-1 0 0 0,0 0 0 0 0,1 1 0 0 0,-1-1 0 0 0,2 1 0 0 0,-2-1 0 0 0,2 0 0 0 0,-2 1 0 0 0,2 1 0 0 0,-2-2 0 0 0,2 1 0 0 0,0-1 0 0 0,0 0 0 0 0,-2 2 0 0 0,2-1 0 0 0,0-1 0 0 0,0 2 0 0 0,-1-2 0 0 0,1 2 0 0 0,-2-1 0 0 0,2 1 0 0 0,0-2 0 0 0,0 2 0 0 0,0 0 0 0 0,0-1 0 0 0,0 1 0 0 0,0 0 0 0 0,3 0 0 0 0,1-2 6 0 0,-2 2 0 0 0,2 0 1 0 0,-1 0-1 0 0,1 0 0 0 0,0 0 1 0 0,-3 0-1 0 0,3 2 0 0 0,0-2 1 0 0,-2 1-1 0 0,1 1 1 0 0,7 1-1 0 0,-5 2 39 0 0,-1-2 1 0 0,2 2-1 0 0,-3 0 1 0 0,1 0-1 0 0,0-1 1 0 0,0 1-1 0 0,-1 2 1 0 0,1-2-1 0 0,-2 1 1 0 0,7 9-1 0 0,-11-14-32 0 0,0 1-1 0 0,2-1 1 0 0,-2 1-1 0 0,0 0 1 0 0,2-1 0 0 0,-2 1-1 0 0,0 1 1 0 0,0-1-1 0 0,0-1 1 0 0,0 1-1 0 0,0-1 1 0 0,0 1-1 0 0,0 0 1 0 0,-2-1-1 0 0,2 1 1 0 0,0 0 0 0 0,-2-1-1 0 0,0 4 1 0 0,0-3-3 0 0,0 1 0 0 0,1-2 0 0 0,-1 1 0 0 0,0 1 0 0 0,-2-1 0 0 0,2-1 0 0 0,0 1 0 0 0,-2 0 0 0 0,2-1 0 0 0,-1 1 0 0 0,1 0 0 0 0,-2-2 0 0 0,0 1 0 0 0,2 1 0 0 0,-5-1 0 0 0,3-1-2 0 0,2 2 1 0 0,-2-2-1 0 0,0 0 0 0 0,0 2 1 0 0,1-2-1 0 0,1 0 0 0 0,-2 0 1 0 0,0 0-1 0 0,0 0 0 0 0,1-2 1 0 0,1 2-1 0 0,-2 0 0 0 0,0-2 1 0 0,0 2-1 0 0,2-1 0 0 0,-1-1 1 0 0,-1 2-1 0 0,2-1 0 0 0,-2-1 0 0 0,2 0 1 0 0,-2 1-1 0 0,2-1 0 0 0,-1 0 1 0 0,1-1-1 0 0,0 2 0 0 0,0-1 1 0 0,-2-1-1 0 0,2 1 0 0 0,0 1 1 0 0,0-3-1 0 0,1 1 0 0 0,1 2 1 0 0,-2-3-1 0 0,0 3 0 0 0,2-3 1 0 0,-2 1-1 0 0,2 0 0 0 0,-2 1 0 0 0,2-1 1 0 0,-2-5-1 0 0,2 7-8 0 0,0-3-1 0 0,0 3 1 0 0,0-1-1 0 0,0 0 1 0 0,0-1-1 0 0,0 2 1 0 0,2-1-1 0 0,-2 0 1 0 0,0-1-1 0 0,0 2 1 0 0,2-1-1 0 0,-2 0 1 0 0,2 1-1 0 0,-2-1 1 0 0,2-1-1 0 0,0 1 1 0 0,-1 1-1 0 0,-1-1 1 0 0,2 0-1 0 0,0 1 1 0 0,0-1-1 0 0,0 2 1 0 0,0-1-1 0 0,0-1 1 0 0,0 0-1 0 0,2 1 1 0 0,-1-1-2 0 0,1 2 1 0 0,-2 0 0 0 0,2 0-1 0 0,0-1 1 0 0,-1 1 0 0 0,1 0-1 0 0,0 0 1 0 0,-2 1 0 0 0,2-1-1 0 0,0 0 1 0 0,-1 2 0 0 0,-1-2-1 0 0,2 1 1 0 0,0-1 0 0 0,0 2-1 0 0,-2 0 1 0 0,5 1-1 0 0,-1 0 9 0 0,0-1 0 0 0,-3 1-1 0 0,3 0 1 0 0,-2 0-1 0 0,2 1 1 0 0,-3-1-1 0 0,1 0 1 0 0,0 0-1 0 0,0 2 1 0 0,0-2-1 0 0,-1 2 1 0 0,1-2-1 0 0,2 9 1 0 0,-4-11-2 0 0,-2 2 0 0 0,2-1-1 0 0,-2 1 1 0 0,0-1 0 0 0,0 0 0 0 0,0 1 0 0 0,0-2 0 0 0,0 3 0 0 0,0-3 0 0 0,0 2 0 0 0,0-1 0 0 0,0 1 0 0 0,-2-1 0 0 0,2-1-1 0 0,-2 3 1 0 0,2-3 0 0 0,-2 3 0 0 0,2-3 0 0 0,-2 1 0 0 0,0-1 0 0 0,0 3 0 0 0,2-3 0 0 0,-2 1 0 0 0,1-1 0 0 0,-1 1 0 0 0,0 0-1 0 0,0-1 1 0 0,-2 1 0 0 0,2-1 0 0 0,-4 3 0 0 0,5-3-2 0 0,-3 1-1 0 0,2 0 1 0 0,0-1 0 0 0,-2 1-1 0 0,2-1 1 0 0,-2 1 0 0 0,2-2-1 0 0,-1 2 1 0 0,1-1 0 0 0,-2-1-1 0 0,0 2 1 0 0,2-2 0 0 0,-2 0-1 0 0,3 0 1 0 0,-3 1 0 0 0,0-1-1 0 0,2 0 1 0 0,-2 0 0 0 0,0-1-1 0 0,3 1 1 0 0,-3 0 0 0 0,0 0-1 0 0,2-2 1 0 0,-2 2 0 0 0,0-1-1 0 0,3-1 1 0 0,-3 2 0 0 0,2-2-1 0 0,-2 1 1 0 0,2-1 0 0 0,0 1-1 0 0,-2-1 1 0 0,3 0 0 0 0,-1 1-1 0 0,0-1 1 0 0,0 0 0 0 0,-2-1-1 0 0,2 2 1 0 0,2-1 0 0 0,-2-1-1 0 0,0 1 1 0 0,0-1-1 0 0,1 1 1 0 0,-1-4 0 0 0,0 3-3 0 0,-2-1-1 0 0,2 0 1 0 0,0 0 0 0 0,0 1 0 0 0,0-2-1 0 0,2 2 1 0 0,-2-2 0 0 0,2 2 0 0 0,-1-2-1 0 0,1-6 1 0 0,0 11-5 0 0,0-2-1 0 0,0 1 0 0 0,0-1 1 0 0,1 1-1 0 0,-1-1 1 0 0,0 0-1 0 0,2 1 1 0 0,-2-1-1 0 0,0 2 0 0 0,2-2 1 0 0,-2 1-1 0 0,2-1 1 0 0,-2 2-1 0 0,2-1 1 0 0,0-1-1 0 0,-2 2 0 0 0,2-2 1 0 0,0 1-1 0 0,-2 1 1 0 0,2-2-1 0 0,0 2 1 0 0,-1-1-1 0 0,1 1 0 0 0,0-2 1 0 0,-2 2-1 0 0,2 0 1 0 0,0 0-1 0 0,0-2 1 0 0,0 2-1 0 0,4 0 0 0 0,-1 0-1 0 0,1 0 0 0 0,0 0 0 0 0,-1 0 0 0 0,1 0 0 0 0,0 2 0 0 0,-1-2 0 0 0,1 2 0 0 0,0-1 0 0 0,-2 1 0 0 0,1-1 0 0 0,1 1 0 0 0,0 1 0 0 0,-2-1 0 0 0,1 1 0 0 0,-1-1 0 0 0,2 1 0 0 0,-2 0 0 0 0,1 0 0 0 0,-1 1 0 0 0,0-1 0 0 0,0 2 0 0 0,0-2 0 0 0,-3 2 0 0 0,3-2 0 0 0,0 2 0 0 0,-2-2 0 0 0,0 2 0 0 0,4 4 0 0 0,-6-7 0 0 0,0 0 0 0 0,0-1 0 0 0,0 1 0 0 0,0 1 0 0 0,0-1 0 0 0,0-1 0 0 0,0 1 0 0 0,0 0 0 0 0,-2-1 0 0 0,2 1 0 0 0,0-1 0 0 0,-2 1 0 0 0,2 0 0 0 0,-2-1 0 0 0,2 1 0 0 0,-2-1 0 0 0,2 1 0 0 0,-2 0 0 0 0,0-1 0 0 0,0 1 0 0 0,2 0 0 0 0,-2-2 0 0 0,0 1 0 0 0,1 1 0 0 0,-1-2 0 0 0,0 1 0 0 0,0 1 0 0 0,0-2 0 0 0,0 2 0 0 0,0-2 0 0 0,-2 1 0 0 0,1 1 0 0 0,-1-1 0 0 0,-2 1 0 0 0,2 0 0 0 0,0-2 0 0 0,-1 1 0 0 0,1-1 0 0 0,0 2 0 0 0,-2-2 0 0 0,3 0 0 0 0,-3 0 0 0 0,2 0 0 0 0,-2 0 0 0 0,-5-2 0 0 0,5-1 0 0 0,1 1 0 0 0,-1-1 0 0 0,0 2 0 0 0,2-3 0 0 0,-1 1 0 0 0,1 0 0 0 0,-2-2 0 0 0,2 2 0 0 0,-1 0 0 0 0,1-2 0 0 0,0 2 0 0 0,0-2 0 0 0,2 0 0 0 0,-1 0 0 0 0,-5-6 0 0 0,8 8 0 0 0,-2 1 0 0 0,0-1 0 0 0,0 0 0 0 0,0-1 0 0 0,2 3 0 0 0,-2-3 0 0 0,2 1 0 0 0,0 0 0 0 0,-1 0 0 0 0,1 0 0 0 0,0-1 0 0 0,0 1 0 0 0,0 0 0 0 0,1 1 0 0 0,-1-1 0 0 0,0 0 0 0 0,2 0 0 0 0,-2-1 0 0 0,2 1 0 0 0,-2 0 0 0 0,2 1 0 0 0,0-1 0 0 0,0 0 0 0 0,0 1 0 0 0,0-1 0 0 0,0 1 0 0 0,3-4 0 0 0,-1 4 0 0 0,0 1 0 0 0,0-1 0 0 0,0 1 0 0 0,-1-1 0 0 0,1 2 0 0 0,-2-2 0 0 0,2 2 0 0 0,0 0 0 0 0,1-1 0 0 0,-1 1 0 0 0,0 0 0 0 0,0 0 0 0 0,0 0 0 0 0,-1 0 0 0 0,1 1 0 0 0,0-1 0 0 0,0 2 0 0 0,0-2 0 0 0,-1 2 0 0 0,-1-2 0 0 0,2 1 0 0 0,0 1 0 0 0,0-1 0 0 0,5 4 0 0 0,3 0 0 0 0,-1 2 0 0 0,-1-3 0 0 0,1 3 0 0 0,0 1 0 0 0,-1-2 0 0 0,11 12 0 0 0,-19-16 0 0 0,0-2 0 0 0,-2 1 0 0 0,1 1 0 0 0,1-1 0 0 0,0 3 0 0 0,-2-3 0 0 0,2 1 0 0 0,-2 0 0 0 0,2-1 0 0 0,-2 1 0 0 0,2-1 0 0 0,-2 3 0 0 0,0-3 0 0 0,2 1 0 0 0,-2-1 0 0 0,0 3 0 0 0,0-3 0 0 0,0 1 0 0 0,0 1 0 0 0,0-1 0 0 0,0-1 0 0 0,-2 1 0 0 0,2 1 0 0 0,0-1 0 0 0,0-1 0 0 0,-2 1 0 0 0,2 0 0 0 0,-2 1 0 0 0,2-2 0 0 0,-2 1 0 0 0,0 0 0 0 0,2-1 0 0 0,-2 1 0 0 0,1-1 0 0 0,-1 1 0 0 0,0 0 0 0 0,0-1 0 0 0,0 1 0 0 0,0-2 0 0 0,0 2 0 0 0,0-1 0 0 0,0-1 0 0 0,0 2 0 0 0,1-1 0 0 0,-1-1 0 0 0,-2 2 0 0 0,2-2 0 0 0,-4 2-1 0 0,2-1 3 0 0,1-1-1 0 0,-1 2 0 0 0,0-1 1 0 0,0-1-1 0 0,0 2 0 0 0,1-2 0 0 0,-1 0 1 0 0,0 2-1 0 0,0-2 0 0 0,0 0 1 0 0,1 0-1 0 0,-1-2 0 0 0,0 2 0 0 0,0 0 1 0 0,0-2-1 0 0,1 2 0 0 0,-1-1 0 0 0,0 1 1 0 0,0-2-1 0 0,0 1 0 0 0,2-1 1 0 0,-1 0-1 0 0,-1 1 0 0 0,0-1 0 0 0,2 1 1 0 0,-2-3-1 0 0,2 3 0 0 0,-1-1 1 0 0,1-1-1 0 0,-6-4 0 0 0,6 3 2 0 0,0-1 0 0 0,0 2 0 0 0,2-2 0 0 0,-1 0 0 0 0,-1 2 0 0 0,2-2 0 0 0,0 0 0 0 0,-2 0 0 0 0,2 0 0 0 0,0 2 0 0 0,0-2 0 0 0,2 0 0 0 0,-2 1 0 0 0,2-1 0 0 0,1-5 0 0 0,-3 7-2 0 0,2 1 1 0 0,-2 1 0 0 0,2-1-1 0 0,-2 0 1 0 0,2 1 0 0 0,0-1-1 0 0,-2 1 1 0 0,2-1 0 0 0,0 0-1 0 0,0 2 1 0 0,0-1 0 0 0,-1-1-1 0 0,1 1 1 0 0,0 1 0 0 0,0-2-1 0 0,0 0 1 0 0,0 2-1 0 0,0-1 1 0 0,0 1 0 0 0,0 0-1 0 0,0-2 1 0 0,1 2 0 0 0,-1 0-1 0 0,0 0 1 0 0,0-2 0 0 0,0 2-1 0 0,2 0 1 0 0,-2 0 0 0 0,0 0-1 0 0,-1 2 1 0 0,1-2 0 0 0,2 0-1 0 0,-2 0 1 0 0,0 2 0 0 0,0-2-1 0 0,0 0 1 0 0,0 1-1 0 0,1 1 1 0 0,1 0 2 0 0,0-2-1 0 0,0 1 1 0 0,0 1 0 0 0,-2-1 0 0 0,1 1-1 0 0,1 0 1 0 0,-2-1 0 0 0,2 1-1 0 0,-2 1 1 0 0,2-1 0 0 0,-2-1 0 0 0,-1 2-1 0 0,3-1 1 0 0,-2 1 0 0 0,0 1-1 0 0,0-3 1 0 0,2 7 0 0 0,-2-6-3 0 0,-2-1 1 0 0,0 1 0 0 0,0 0 0 0 0,0 1-1 0 0,0-2 1 0 0,0 1 0 0 0,0 0 0 0 0,0-1-1 0 0,0 3 1 0 0,0-3 0 0 0,-2 1-1 0 0,2-1 1 0 0,0 1 0 0 0,-2 0 0 0 0,2-1-1 0 0,-2 2 1 0 0,2-1 0 0 0,-2 0-1 0 0,0-1 1 0 0,2 1 0 0 0,-2-1 0 0 0,0-1-1 0 0,0 2 1 0 0,1 0 0 0 0,1-1-1 0 0,-2 1 1 0 0,0-2 0 0 0,0 2 0 0 0,0-1-1 0 0,-4 1 1 0 0,4-1-1 0 0,0 1 1 0 0,1-2-1 0 0,-1 2 0 0 0,0-1 0 0 0,0-1 1 0 0,0 2-1 0 0,0-2 0 0 0,0 1 0 0 0,0-1 1 0 0,0 2-1 0 0,0-2 0 0 0,0 0 0 0 0,1 0 1 0 0,-1 2-1 0 0,-2-2 0 0 0,2 0 0 0 0,0 0 1 0 0,0 0-1 0 0,0 0 0 0 0,0-2 0 0 0,0 2 1 0 0,-1 0-1 0 0,1 0 0 0 0,0-2 0 0 0,0 2 1 0 0,0 0-1 0 0,0-1 0 0 0,0 1 0 0 0,0-2 1 0 0,0 1-1 0 0,1 1 0 0 0,-1-2 0 0 0,0 0 1 0 0,2 2-1 0 0,-2-1 0 0 0,0-1 0 0 0,0 1 1 0 0,2-1-1 0 0,-2 0 0 0 0,0 1 0 0 0,2-1 1 0 0,-2 0-1 0 0,2 1 0 0 0,-2-1 0 0 0,2 1 1 0 0,-1-3-1 0 0,-1 0 2 0 0,0-1 1 0 0,0 0 0 0 0,2 0-1 0 0,-2 0 1 0 0,2 0-1 0 0,0 1 1 0 0,0-1 0 0 0,0 0-1 0 0,0 0 1 0 0,0-1-1 0 0,2 1 1 0 0,-2 0 0 0 0,2 2-1 0 0,0-2 1 0 0,0 0-1 0 0,3-8 1 0 0,-3 13 3 0 0,-2-1 0 0 0,2 1 0 0 0,-2-2-1 0 0,2 2 1 0 0,-2-2 0 0 0,2 2 0 0 0,-2 0 0 0 0,2-1-1 0 0,-2 1 1 0 0,2 0 0 0 0,0-2 0 0 0,-2 2 0 0 0,1 0 0 0 0,1 0-1 0 0,-2 0 1 0 0,2 0 0 0 0,-2-1 0 0 0,2 1 0 0 0,0 0 0 0 0,-2 0-1 0 0,2 0 1 0 0,0 0 0 0 0,-2 0 0 0 0,2 1 0 0 0,0-1-1 0 0,-2 0 1 0 0,2 0 0 0 0,-1 0 0 0 0,-1 2 0 0 0,2-2 0 0 0,-2 0-1 0 0,2 0 1 0 0,-2 1 0 0 0,2-1 0 0 0,0 2 0 0 0,-2-2-1 0 0,0 0 1 0 0,2 2 0 0 0,-2-2 0 0 0,2 1 0 0 0,-2-1 0 0 0,2 2-1 0 0,-2-1 1 0 0,2 1 0 0 0,0-2 0 0 0,-2 2 0 0 0,1-1 0 0 0,1 1 0 0 0,-2-1 0 0 0,2-1 0 0 0,-2 2 0 0 0,0 0 0 0 0,2-1 0 0 0,-2 1 0 0 0,0 0 0 0 0,2-1 0 0 0,-2 1 0 0 0,0-1 0 0 0,0 1 0 0 0,0 0 0 0 0,0-1 0 0 0,0 1 0 0 0,0-1 0 0 0,0 1 0 0 0,0 0-1 0 0,0-1 1 0 0,0 1 0 0 0,-2-2 0 0 0,2 1 0 0 0,0 1 0 0 0,0 0 0 0 0,-2-1 0 0 0,2 1 0 0 0,-2 0 0 0 0,2-1 0 0 0,-2-1 0 0 0,2 2 0 0 0,-3 1 0 0 0,1-1 5 0 0,0-1-1 0 0,-2-1 1 0 0,2 2-1 0 0,0-1 1 0 0,-2-1-1 0 0,3 2 1 0 0,-1 0-1 0 0,-2-2 1 0 0,2 0-1 0 0,-2 1 1 0 0,2-1-1 0 0,-2 0 1 0 0,3 0 0 0 0,-3 0-1 0 0,2 0 1 0 0,-2 0-1 0 0,2 0 1 0 0,-5 0-1 0 0,5 0-7 0 0,0-1 0 0 0,2 1-1 0 0,-2 0 1 0 0,0 0-1 0 0,2 0 1 0 0,-2-2 0 0 0,0 2-1 0 0,2 0 1 0 0,-2 0 0 0 0,2-2-1 0 0,-2 2 1 0 0,0-1 0 0 0,2 1-1 0 0,-1 0 1 0 0,1-2 0 0 0,-2 2-1 0 0,2-1 1 0 0,-2-1 0 0 0,2 2-1 0 0,0-2 1 0 0,-2 2-1 0 0,2-1 1 0 0,0 1 0 0 0,-2-2-1 0 0,2 1 1 0 0,0 1 0 0 0,0-2-1 0 0,0 0 1 0 0,-2 2 0 0 0,2-1-1 0 0,0-1 1 0 0,0 0 0 0 0,0 2-1 0 0,0-1 1 0 0,0-1 0 0 0,0 2-1 0 0,0-1 1 0 0,0-1 0 0 0,2 2-1 0 0,-2-2 1 0 0,0 1-1 0 0,2-1 1 0 0,-2 1 5 0 0,0 1 0 0 0,2-2 0 0 0,-2 0-1 0 0,2 2 1 0 0,0-1 0 0 0,-2-1 0 0 0,1 2 0 0 0,-1-1-1 0 0,2 1 1 0 0,0-2 0 0 0,-2 2 0 0 0,2-2 0 0 0,0 2 0 0 0,0 0-1 0 0,-2-1 1 0 0,2 1 0 0 0,0 0 0 0 0,0 0 0 0 0,0-2 0 0 0,1 2 7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85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158 159 7832 0 0,'0'0'2184'0'0,"-48"-19"128"0"0,39 15-2133 0 0,-1 0 1 0 0,1-1 0 0 0,-1-2 0 0 0,1 1 0 0 0,1 1 0 0 0,-1-1 0 0 0,1-3-1 0 0,-11-8 1 0 0,19 15-164 0 0,0 2 0 0 0,-2-1 1 0 0,2 1-1 0 0,0-2 0 0 0,0 2 0 0 0,0-2 0 0 0,0 2 0 0 0,-2-1 0 0 0,2 1 0 0 0,0-2 0 0 0,0 2 0 0 0,0-2 1 0 0,0 2-1 0 0,0-1 0 0 0,0 1 0 0 0,0-2 0 0 0,0 2 0 0 0,0-1 0 0 0,2 1 0 0 0,-2-2 0 0 0,0 2 0 0 0,0-2 0 0 0,0 2 1 0 0,2-1-1 0 0,-2 1 0 0 0,0 0 0 0 0,0-2 0 0 0,2 2 0 0 0,-2-1 0 0 0,2-1 0 0 0,32-9 84 0 0,-28 11-98 0 0,-1-2 0 0 0,1 2 0 0 0,2 0 0 0 0,-3 0 0 0 0,1 0 0 0 0,0 0 0 0 0,0 2 0 0 0,1-1 0 0 0,-1-1 0 0 0,5 4 1 0 0,-5-1 5 0 0,-2-2 0 0 0,0 1 1 0 0,-1 1-1 0 0,1 0 1 0 0,0-1-1 0 0,0 1 1 0 0,-2 0-1 0 0,7 7 1 0 0,-9-10-7 0 0,2 2 0 0 0,-2-1 0 0 0,2 1 0 0 0,-2-2 0 0 0,0 2 0 0 0,0-1 0 0 0,0 1 1 0 0,2-2-1 0 0,-2 1 0 0 0,0 1 0 0 0,0 0 0 0 0,0-1 0 0 0,0-1 0 0 0,0 2 0 0 0,0-1 1 0 0,-2 1-1 0 0,2-2 0 0 0,0 2 0 0 0,0-1 0 0 0,0 1 0 0 0,-2-2 0 0 0,2 2 0 0 0,0-1 1 0 0,-2-1-1 0 0,2 2 0 0 0,-2-1 0 0 0,2-1 0 0 0,-2 2 0 0 0,2 0 0 0 0,-1-2 0 0 0,-1 1 1 0 0,0 1-3 0 0,0-1 0 0 0,0 1 0 0 0,0-2 0 0 0,0 2 0 0 0,0-1 0 0 0,0-1 0 0 0,0 2 0 0 0,0-2 0 0 0,1 1 0 0 0,-1-1 0 0 0,-2 0 0 0 0,2 0 0 0 0,0 2 0 0 0,0-2 0 0 0,0 0 0 0 0,-2 0 0 0 0,3 0 0 0 0,-1 0 0 0 0,0 0 0 0 0,0 0 0 0 0,0-2 0 0 0,-2 2 0 0 0,0-1 0 0 0,-49-22 0 0 0,51 22 0 0 0,0 1 0 0 0,0-2 0 0 0,2 2 0 0 0,-1-2 0 0 0,-1 1 0 0 0,2 1 0 0 0,-2-2 0 0 0,0 1 0 0 0,2-1 0 0 0,-2 0 0 0 0,2 2 0 0 0,0-1 0 0 0,-2-1 0 0 0,2 1 0 0 0,-2-1 0 0 0,2 0 0 0 0,0 1 0 0 0,0-1 0 0 0,0 1 0 0 0,0 1 0 0 0,-2-2 0 0 0,2 0 0 0 0,0 1 0 0 0,0-1 0 0 0,2 0 0 0 0,-2 1 0 0 0,0-1 0 0 0,0 1 0 0 0,0-1 0 0 0,2 0 0 0 0,-2 1 0 0 0,0-1 0 0 0,4-1 0 0 0,-4 1 0 0 0,2 1 0 0 0,0-2 0 0 0,0 1 0 0 0,-1 0 0 0 0,1 1 0 0 0,0-1 0 0 0,0 0 0 0 0,0 1 0 0 0,0-1 0 0 0,0 1 0 0 0,2-1 0 0 0,-2 0 0 0 0,-1 2 0 0 0,3-1 0 0 0,-2 1 0 0 0,0-2 0 0 0,2 2 0 0 0,-2-1 0 0 0,2 1 0 0 0,3-2 0 0 0,-1 2 3 0 0,-2 2-1 0 0,1-2 1 0 0,-1 0 0 0 0,2 1 0 0 0,-2 1 0 0 0,-1-1 0 0 0,3-1 0 0 0,-2 2 0 0 0,0 1 0 0 0,1-1 0 0 0,-1-1 0 0 0,0 1 0 0 0,0 1 0 0 0,0-1 0 0 0,0 1 0 0 0,-1 0 0 0 0,1 1 0 0 0,-2-1 0 0 0,2-2 0 0 0,-2 4 0 0 0,2-2 0 0 0,-3 1 0 0 0,1-1 0 0 0,2 0 0 0 0,-2 2 0 0 0,0 3 0 0 0,-2-8 4 0 0,0 2 0 0 0,0-1 0 0 0,0 1 0 0 0,0-1 0 0 0,0-1 0 0 0,0 2 0 0 0,0 0 0 0 0,0-1 0 0 0,-2 1 0 0 0,2-2 0 0 0,0 2 0 0 0,-2-1 0 0 0,2-1 0 0 0,-2 2 1 0 0,2-1-1 0 0,-2-1 0 0 0,2 2 0 0 0,-2 0 0 0 0,2-2 0 0 0,-1 1 0 0 0,1-1 0 0 0,-2 2 0 0 0,0-2 0 0 0,2 1 0 0 0,-2-1 0 0 0,0 0 0 0 0,2 2 0 0 0,-2-2 0 0 0,0 0 0 0 0,0 2 1 0 0,0-2-1 0 0,2 0 0 0 0,-5 0 0 0 0,1 1 29 0 0,-2 1 0 0 0,0-1 1 0 0,3-1-1 0 0,-3 0 0 0 0,0 2 0 0 0,0-2 1 0 0,1 0-1 0 0,-7-2 0 0 0,5 1 8 0 0,1-1 0 0 0,-2-1-1 0 0,1 1 1 0 0,1-1 0 0 0,0 0 0 0 0,-1 0-1 0 0,1 0 1 0 0,0-1 0 0 0,1-1-1 0 0,-9-4 1 0 0,13 7-31 0 0,-1 1-1 0 0,0-1 0 0 0,2 0 1 0 0,-2 1-1 0 0,0-1 1 0 0,2 1-1 0 0,-2-1 0 0 0,0 0 1 0 0,2 1-1 0 0,-2-1 0 0 0,2 0 1 0 0,0-1-1 0 0,-2 2 1 0 0,2-1-1 0 0,0 0 0 0 0,0 1 1 0 0,-2-2-1 0 0,2 1 1 0 0,0 0-1 0 0,0 1 0 0 0,0-1 1 0 0,2-1-1 0 0,-2 1 1 0 0,0 1-1 0 0,0-1 0 0 0,2 0 1 0 0,-2 1-1 0 0,2-2 1 0 0,-2 1-1 0 0,2 0 0 0 0,-2 1 1 0 0,2-1-1 0 0,0 1 1 0 0,-2-1-1 0 0,2 0 0 0 0,0 1 1 0 0,1-2-1 0 0,-1 1 2 0 0,2 0 0 0 0,-2 1-1 0 0,2-1 1 0 0,-2 2 0 0 0,2-2-1 0 0,-1 1 1 0 0,-1-1 0 0 0,2 2-1 0 0,0-1 1 0 0,0 1 0 0 0,-1 0-1 0 0,-1-2 1 0 0,2 2 0 0 0,0 0-1 0 0,0 0 1 0 0,0 0 0 0 0,-3 0-1 0 0,3 2 1 0 0,0-2 0 0 0,0 0-1 0 0,0 1 1 0 0,-2-1 0 0 0,1 2-1 0 0,1-1 1 0 0,-2-1 0 0 0,2 2-1 0 0,0 0 1 0 0,-2-1 0 0 0,1 1-1 0 0,-1 0 1 0 0,2-1 0 0 0,2 6-1 0 0,-1-4 11 0 0,1 0 0 0 0,-2 0 0 0 0,2 2 0 0 0,-2-2 0 0 0,-1 2 0 0 0,3 0 0 0 0,-2 0 0 0 0,0 0 0 0 0,-2-1 0 0 0,1 1 0 0 0,1 0 0 0 0,-2 0 0 0 0,0 0 0 0 0,0 1 0 0 0,0-1 0 0 0,2 8 0 0 0,-4-10-8 0 0,0 0 0 0 0,0-1 1 0 0,-2 1-1 0 0,2 0 0 0 0,-2-1 0 0 0,2 1 1 0 0,-2 1-1 0 0,2-3 0 0 0,-2 2 1 0 0,0-1-1 0 0,0 1 0 0 0,0-1 0 0 0,0-1 1 0 0,0 3-1 0 0,1-3 0 0 0,-1 1 1 0 0,0-1-1 0 0,-2 3 0 0 0,2-3 0 0 0,0 1 1 0 0,-2 0-1 0 0,2-2 0 0 0,-1 1 0 0 0,1 1 1 0 0,-2-1-1 0 0,2-1 0 0 0,-2 2 1 0 0,2-2-1 0 0,-2 2 0 0 0,1-2 0 0 0,1 0 1 0 0,-2 1-1 0 0,0-1 0 0 0,2 0 1 0 0,-2 0-1 0 0,1 0 0 0 0,-1-1 0 0 0,2 1 1 0 0,-2 0-1 0 0,2-2 0 0 0,-2 2 0 0 0,1-2 1 0 0,1 2-1 0 0,-2-1 0 0 0,2-1 1 0 0,-2 2-1 0 0,2-1 0 0 0,-1-1 0 0 0,1 0 1 0 0,0 1-1 0 0,-2-1 0 0 0,0-3 0 0 0,-5-3 35 0 0,-1 0 0 0 0,3-2 0 0 0,-3 2-1 0 0,-9-19 1 0 0,17 25-45 0 0,2 1 0 0 0,-2-1 1 0 0,2 1-1 0 0,0 1 0 0 0,-2-2 1 0 0,2 0-1 0 0,0 1 0 0 0,0-1 0 0 0,0 1 1 0 0,0-1-1 0 0,-2 0 0 0 0,2 2 1 0 0,0-1-1 0 0,2-1 0 0 0,-2 0 1 0 0,0 1-1 0 0,0-1 0 0 0,0 1 0 0 0,0-1 1 0 0,2 2-1 0 0,-2-2 0 0 0,0 1 1 0 0,2-1-1 0 0,-2 1 0 0 0,2 1 0 0 0,-2-2 1 0 0,2 0-1 0 0,-2 1 0 0 0,2 1 1 0 0,-2-2-1 0 0,2 1 0 0 0,0 1 0 0 0,-2-2 1 0 0,2 2-1 0 0,-1-2 0 0 0,-1 2 1 0 0,2-1-1 0 0,0 1 0 0 0,0 0 1 0 0,0-2-1 0 0,0 2 0 0 0,-2 0 0 0 0,2-2 1 0 0,0 2-1 0 0,0 0 0 0 0,0 0 1 0 0,-1 0-1 0 0,1 0 0 0 0,2 0 0 0 0,0-1 3 0 0,0 1-1 0 0,0 0 0 0 0,-1-2 0 0 0,3 2 0 0 0,-2 0 0 0 0,0 0 1 0 0,-1 0-1 0 0,1 0 0 0 0,2 2 0 0 0,-2-2 0 0 0,0 1 0 0 0,-1-1 1 0 0,1 2-1 0 0,0 0 0 0 0,0-2 0 0 0,0 1 0 0 0,-1 1 0 0 0,1 0 1 0 0,0 1-1 0 0,0-2 0 0 0,0 1 0 0 0,-3 1 0 0 0,3-1 0 0 0,-2 1 1 0 0,2-1-1 0 0,-2 1 0 0 0,2 0 0 0 0,-2 0 0 0 0,0 1 0 0 0,-1-3 1 0 0,1 2-1 0 0,0 1 0 0 0,0 0 0 0 0,0 0 0 0 0,-2-1 0 0 0,2 0 0 0 0,-2 0 1 0 0,2 1-1 0 0,-2-1 0 0 0,0 2 0 0 0,0-2 0 0 0,0 0 0 0 0,0 0 1 0 0,0 0-1 0 0,0 2 0 0 0,-2-1 0 0 0,2-1 0 0 0,-4 5 0 0 0,4-7-4 0 0,0 1 0 0 0,-2 0-1 0 0,2-1 1 0 0,-2 1 0 0 0,2-1-1 0 0,-2 1 1 0 0,2 0-1 0 0,-1-1 1 0 0,1 1 0 0 0,-2 0-1 0 0,0-2 1 0 0,2 1 0 0 0,-2 1-1 0 0,0-2 1 0 0,0 1-1 0 0,2 1 1 0 0,-2-2 0 0 0,0 2-1 0 0,0-2 1 0 0,0 1 0 0 0,0-1-1 0 0,1 2 1 0 0,-1-2-1 0 0,0 0 1 0 0,0 0 0 0 0,0 1-1 0 0,0-1 1 0 0,0 0-1 0 0,0 0 1 0 0,0 0 0 0 0,0 0-1 0 0,1 0 1 0 0,-1 0 0 0 0,0 0-1 0 0,0-1 1 0 0,0 1-1 0 0,0 0 1 0 0,0 0 0 0 0,0-2-1 0 0,0 2 1 0 0,-1-3 0 0 0,-9 0 13 0 0,3 0 0 0 0,-1-1 0 0 0,1-1 0 0 0,-1 1 0 0 0,-15-12 0 0 0,24 14-12 0 0,-1 0 1 0 0,-2 1-1 0 0,2-1 1 0 0,0 0-1 0 0,0-1 1 0 0,0 2-1 0 0,0-3 0 0 0,0 3 1 0 0,1-2-1 0 0,-1 1 1 0 0,0-1-1 0 0,2 1 0 0 0,-2-1 1 0 0,2 0-1 0 0,-2 1 1 0 0,0-4-1 0 0,2 4 1 0 0,0 0 0 0 0,2-1 1 0 0,-2 2-1 0 0,0-1 0 0 0,0 0 0 0 0,0 1 0 0 0,2-1 1 0 0,-2 1-1 0 0,0-1 0 0 0,2 0 0 0 0,-2 1 0 0 0,2-1 0 0 0,-2 0 1 0 0,2 1-1 0 0,-1-1 0 0 0,-1 1 0 0 0,2-1 0 0 0,4-1 1 0 0,-4 0 2 0 0,2 1 1 0 0,0 0-1 0 0,-1-1 1 0 0,1 2-1 0 0,0-1 0 0 0,0 2 1 0 0,0-2-1 0 0,-1 1 1 0 0,1-1-1 0 0,0 2 1 0 0,2-2-1 0 0,-3 2 1 0 0,1 0-1 0 0,0 0 1 0 0,0 0-1 0 0,2 0 1 0 0,-3 0-1 0 0,1 0 1 0 0,0 2-1 0 0,0-2 1 0 0,1 2-1 0 0,-1-2 1 0 0,0 1-1 0 0,4 3 1 0 0,-5-4 1 0 0,-1 1-1 0 0,2 1 1 0 0,-2-1 0 0 0,2 1 0 0 0,-2 0-1 0 0,0 1 1 0 0,1-2 0 0 0,-1 1 0 0 0,0 1-1 0 0,0-1 1 0 0,0-1 0 0 0,0 3 0 0 0,0-1 0 0 0,0-1-1 0 0,0 1 1 0 0,0-2 0 0 0,-2 3 0 0 0,2-1-1 0 0,-1 3 1 0 0,-1-6-6 0 0,0 2 1 0 0,0-1-1 0 0,0 1 0 0 0,0 0 1 0 0,0-1-1 0 0,0 1 0 0 0,0 0 0 0 0,0-1 1 0 0,0 1-1 0 0,-1-1 0 0 0,1-1 0 0 0,0 2 1 0 0,-2 0-1 0 0,2-1 0 0 0,0 1 1 0 0,-2-1-1 0 0,2-1 0 0 0,-2 2 0 0 0,0 0 1 0 0,2-1-1 0 0,-2-1 0 0 0,2 2 1 0 0,-2-2-1 0 0,0 1 0 0 0,0 1 0 0 0,2-2 1 0 0,-2 2-1 0 0,0-2 0 0 0,1 0 1 0 0,-1 1-1 0 0,2-1 0 0 0,-2 0 0 0 0,0 2 1 0 0,0-2-1 0 0,0 0 0 0 0,0 0 1 0 0,0 0-1 0 0,-2 0 0 0 0,1 0 0 0 0,1 0-1 0 0,-2 0 1 0 0,0-2 0 0 0,0 2-1 0 0,2 0 1 0 0,-1-1 0 0 0,-1-1-1 0 0,2 2 1 0 0,-2-2-1 0 0,2 1 1 0 0,-2-1 0 0 0,3 1-1 0 0,-3-1 1 0 0,2 0 0 0 0,0 1-1 0 0,-2-1 1 0 0,2-1 0 0 0,0 1-1 0 0,0 1 1 0 0,1-2-1 0 0,-1 1 1 0 0,-2-5 0 0 0,2 7-4 0 0,2-1-1 0 0,-2 1 1 0 0,2-2 0 0 0,-2 1 0 0 0,2-1 0 0 0,-2 2 0 0 0,2-2-1 0 0,0 1 1 0 0,-2-1 0 0 0,2 1 0 0 0,0 1 0 0 0,0-2 0 0 0,-2 0-1 0 0,2 1 1 0 0,0-1 0 0 0,0 1 0 0 0,0-1 0 0 0,0 2-1 0 0,0-2 1 0 0,0 1 0 0 0,0-1 0 0 0,2 0 0 0 0,-2 1 0 0 0,0 1-1 0 0,0-2 1 0 0,2 1 0 0 0,-2-1 0 0 0,0 0 0 0 0,2 2 0 0 0,-2-1-1 0 0,2-1 1 0 0,-2 1 0 0 0,2 1 0 0 0,-2-2 0 0 0,2 0 0 0 0,-2 2-1 0 0,2-1 1 0 0,0 1 0 0 0,-2-2 0 0 0,2 2 0 0 0,-1-1 0 0 0,1 1-1 0 0,-2-2 1 0 0,4 2 0 0 0,-2-2 0 0 0,0 2 1 0 0,0 0-1 0 0,0 0 1 0 0,0 0-1 0 0,0-1 1 0 0,-2 1-1 0 0,1 0 1 0 0,1 0-1 0 0,0 0 1 0 0,0 0-1 0 0,0 1 0 0 0,0-1 1 0 0,0 0-1 0 0,-2 0 1 0 0,2 0-1 0 0,0 2 1 0 0,0-2-1 0 0,-1 2 1 0 0,1-2-1 0 0,-2 0 0 0 0,2 1 1 0 0,0-1-1 0 0,0 2 1 0 0,-2-1-1 0 0,2-1 1 0 0,2 4-1 0 0,-4-4 0 0 0,0 0 1 0 0,0 1-1 0 0,0-1 0 0 0,0 0 1 0 0,0 0-1 0 0,0 2 0 0 0,0-2 1 0 0,0 0-1 0 0,2 0 0 0 0,-2 1 1 0 0,0-1-1 0 0,0 0 0 0 0,0 0 1 0 0,0 0-1 0 0,0 2 0 0 0,0-2 1 0 0,0 0-1 0 0,-2 0 0 0 0,2 2 1 0 0,0-2-1 0 0,0 0 0 0 0,0 0 1 0 0,0 1-1 0 0,0-1 0 0 0,0 0 1 0 0,0 0-1 0 0,0 0 0 0 0,-2 2 1 0 0,2-2-1 0 0,0 0 0 0 0,0 0 1 0 0,0 0-1 0 0,-2 1 0 0 0,-28 4 88 0 0,33-8-16 0 0,-1 3-71 0 0,-2 0 0 0 0,0-2 0 0 0,0 2-1 0 0,2-1 1 0 0,-2 1 0 0 0,0 0 0 0 0,0-2 0 0 0,2 2 0 0 0,-2 0 0 0 0,0-1 0 0 0,2 1 0 0 0,-2 0-1 0 0,0 0 1 0 0,2-2 0 0 0,-2 2 0 0 0,2 0 0 0 0,-2 0 0 0 0,0-2 0 0 0,2 2 0 0 0,-2 0-1 0 0,2 0 1 0 0,-2 0 0 0 0,1 0 0 0 0,-1 0 0 0 0,2 0 0 0 0,-2 0 0 0 0,0 0 0 0 0,2 0 0 0 0,-2 0-1 0 0,2 0 1 0 0,-2 0 0 0 0,2 0 0 0 0,-2 0 0 0 0,2 0 0 0 0,-2 0 0 0 0,0 2 0 0 0,2-2-1 0 0,-2 0 1 0 0,2 0 0 0 0,-2 2 0 0 0,0-2 0 0 0,2 0 0 0 0,-2 0 0 0 0,0 1 0 0 0,2-1 0 0 0,-2 0-1 0 0,0 2 1 0 0,1-2 0 0 0,-1 1 0 0 0,8 6 7 0 0,-8-7-9 0 0,0 0 0 0 0,0 0 0 0 0,0 0 0 0 0,0 0 0 0 0,0 0 1 0 0,0 0-1 0 0,-2 0 0 0 0,2 0 0 0 0,0 0 0 0 0,0 0 0 0 0,0 0 0 0 0,0 0 1 0 0,0 2-1 0 0,0-2 0 0 0,0 0 0 0 0,0 0 0 0 0,0 0 0 0 0,-2 0 1 0 0,2 0-1 0 0,0 0 0 0 0,0 0 0 0 0,0 0 0 0 0,0 0 0 0 0,0 1 1 0 0,0-1-1 0 0,0 0 0 0 0,0 0 0 0 0,0 0 0 0 0,0 0 0 0 0,0 0 0 0 0,0 0 1 0 0,0 0-1 0 0,0 0 0 0 0,0 2 0 0 0,0-2 0 0 0,0 0 0 0 0,0 0 1 0 0,0 0-1 0 0,0 0 0 0 0,0 0 0 0 0,0 0 0 0 0,0 0 0 0 0,0 1 0 0 0,0-1 1 0 0,0 0-1 0 0,0 0 0 0 0,2 0 0 0 0,-4 0-7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39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147 164 10848 0 0,'0'0'1366'0'0,"-45"-9"348"0"0,37 5-1594 0 0,1 1 0 0 0,-1-2 0 0 0,0 1 0 0 0,1-1 0 0 0,1 0 0 0 0,-2 0 0 0 0,3-1 0 0 0,-1 1 0 0 0,-7-11 0 0 0,9 12-108 0 0,2 1 1 0 0,0 2 0 0 0,-2-3 0 0 0,2 1-1 0 0,1 0 1 0 0,-1 0 0 0 0,0-2-1 0 0,2 2 1 0 0,-2-1 0 0 0,0 1 0 0 0,2 0-1 0 0,-2-2 1 0 0,2 2 0 0 0,0 0-1 0 0,0 0 1 0 0,0-2 0 0 0,0 1 0 0 0,0 1-1 0 0,0 0 1 0 0,2-2 0 0 0,0-3 0 0 0,0 7-8 0 0,0 1 1 0 0,0-2 0 0 0,-2 2-1 0 0,1-2 1 0 0,1 1 0 0 0,0 1-1 0 0,0 0 1 0 0,0-2 0 0 0,0 2-1 0 0,0 0 1 0 0,0-2 0 0 0,0 2-1 0 0,0 0 1 0 0,-1 0 0 0 0,1 0-1 0 0,0 0 1 0 0,0 0 0 0 0,0 0-1 0 0,2 0 1 0 0,-2 0 0 0 0,0 0-1 0 0,0 2 1 0 0,-1-2 0 0 0,1 0-1 0 0,0 2 1 0 0,0-2 0 0 0,2 1-1 0 0,53 22 29 0 0,-53-22-29 0 0,0 3 0 0 0,-3-3 1 0 0,3 3-1 0 0,0-3 1 0 0,-2 2-1 0 0,0 1 1 0 0,2-3-1 0 0,-2 2 1 0 0,-1 1-1 0 0,1-1 1 0 0,0 0-1 0 0,0 0 1 0 0,0 2-1 0 0,0-2 1 0 0,0 1-1 0 0,-2-1 1 0 0,2 0-1 0 0,-2 7 1 0 0,0-9-4 0 0,-2 1 1 0 0,0 0-1 0 0,2-1 1 0 0,-2 1 0 0 0,0-2-1 0 0,0 1 1 0 0,0 1 0 0 0,0 0-1 0 0,1-2 1 0 0,-1 1 0 0 0,0-1-1 0 0,0 2 1 0 0,0-2-1 0 0,0 1 1 0 0,0-1 0 0 0,0 0-1 0 0,0 2 1 0 0,0-2 0 0 0,1 0-1 0 0,-1 0 1 0 0,-2 0 0 0 0,2 0-1 0 0,0 0 1 0 0,0 0-1 0 0,-4 0 1 0 0,3 0 0 0 0,-1 0-1 0 0,0-2 0 0 0,0 2 1 0 0,2 0-1 0 0,-1 0 1 0 0,-1-1-1 0 0,0 1 1 0 0,0-2-1 0 0,0 1 1 0 0,1-1-1 0 0,1 0 1 0 0,-2 2-1 0 0,0-1 0 0 0,-2-4 1 0 0,4 3-1 0 0,-1 1 1 0 0,1-3-1 0 0,2 3 0 0 0,-2-1 1 0 0,0-1-1 0 0,0 1 0 0 0,0 1 1 0 0,2-2-1 0 0,-2 1 1 0 0,2-1-1 0 0,-2 1 0 0 0,2-1 1 0 0,0 1-1 0 0,-2-1 0 0 0,2 0 1 0 0,0-4-1 0 0,0 6-1 0 0,2-1 1 0 0,-2 1-1 0 0,2-1 0 0 0,-2 2 1 0 0,2-2-1 0 0,-2 1 0 0 0,2-1 0 0 0,-2 2 1 0 0,2-1-1 0 0,0-1 0 0 0,0 2 1 0 0,-2-2-1 0 0,2 1 0 0 0,0 1 0 0 0,-1-2 1 0 0,1 2-1 0 0,-2 0 0 0 0,2-2 0 0 0,0 2 1 0 0,0 0-1 0 0,0-1 0 0 0,0 1 1 0 0,0 0-1 0 0,0 0 0 0 0,0 0 0 0 0,-1 0 1 0 0,1 0-1 0 0,0 0 0 0 0,2 0 1 0 0,0 0 11 0 0,0 0 0 0 0,-1 0 1 0 0,1 0-1 0 0,0 0 0 0 0,0 0 1 0 0,-2 1-1 0 0,2-1 0 0 0,-1 2 1 0 0,1-2-1 0 0,-2 2 0 0 0,2-1 1 0 0,0 1-1 0 0,-2 0 0 0 0,1-1 1 0 0,1 1-1 0 0,-2-1 0 0 0,2 1 1 0 0,-2 0-1 0 0,0 1 0 0 0,1-2 1 0 0,-1 1-1 0 0,0 1 0 0 0,0-1 1 0 0,4 4-1 0 0,-6-2-3 0 0,2-3 0 0 0,-2 1 0 0 0,0-1 0 0 0,0 1 0 0 0,2 1 0 0 0,-2-1 0 0 0,0-1 1 0 0,0 1-1 0 0,0 1 0 0 0,0-1 0 0 0,0-1 0 0 0,0 1 0 0 0,-2 1 0 0 0,2-1 0 0 0,0 0 0 0 0,-2-1 0 0 0,2 2 0 0 0,-2-1 1 0 0,2 0-1 0 0,-2-1 0 0 0,2 1 0 0 0,-2-1 0 0 0,0 1 0 0 0,0 0 0 0 0,2-1 0 0 0,-2 1 0 0 0,1-1 0 0 0,-1 1 0 0 0,0 0 1 0 0,0-2-1 0 0,0 1 0 0 0,0 1 0 0 0,0-2 0 0 0,0 2 0 0 0,0-2 0 0 0,-3 1 0 0 0,3 1 16 0 0,0-1 0 0 0,0-1-1 0 0,0 0 1 0 0,0 2 0 0 0,0-2 0 0 0,0 0-1 0 0,0 2 1 0 0,1-2 0 0 0,-1 0-1 0 0,0 0 1 0 0,0 0 0 0 0,0 0 0 0 0,0 0-1 0 0,0 0 1 0 0,0 0 0 0 0,0 0 0 0 0,0 0-1 0 0,2 0 1 0 0,-1 0 0 0 0,-1-2 0 0 0,0 2-1 0 0,0 0 1 0 0,0-2 0 0 0,0 2 0 0 0,0-1-1 0 0,0 1 1 0 0,0-2 0 0 0,2 1-1 0 0,-2 1 1 0 0,1-2 0 0 0,-1 0 0 0 0,2 2-1 0 0,-2-1 1 0 0,0-1 0 0 0,2 0 0 0 0,-2 2-1 0 0,2-1 1 0 0,-2-1 0 0 0,2 1 0 0 0,0-1-1 0 0,-2 0 1 0 0,2 1 0 0 0,0-1-1 0 0,-2 1 1 0 0,2-4 0 0 0,-2-2 14 0 0,0-1 1 0 0,2 2-1 0 0,-1-1 1 0 0,1-1-1 0 0,0 2 0 0 0,0-2 1 0 0,0 1-1 0 0,1-1 1 0 0,3-8-1 0 0,-4 15-28 0 0,2-1-1 0 0,-2 0 0 0 0,2 1 1 0 0,0-1-1 0 0,-2 1 0 0 0,2 1 1 0 0,0-2-1 0 0,0 0 1 0 0,0 1-1 0 0,-1-1 0 0 0,1 2 1 0 0,0-2-1 0 0,0 1 1 0 0,0 1-1 0 0,0-2 0 0 0,0 2 1 0 0,0-1-1 0 0,0 1 0 0 0,0 0 1 0 0,-1 0-1 0 0,3-2 1 0 0,-2 2-1 0 0,0 0 0 0 0,0 0 1 0 0,0 0-1 0 0,0 0 1 0 0,2 0-1 0 0,-3 0 0 0 0,1 0 1 0 0,0 2-1 0 0,0-2 1 0 0,0 0-1 0 0,0 1 0 0 0,4 1 1 0 0,-1-2 1 0 0,1 1 1 0 0,0 1-1 0 0,-1 0 1 0 0,1-1-1 0 0,0 3 0 0 0,0-3 1 0 0,-1 2-1 0 0,-1-1 1 0 0,2 1-1 0 0,0 0 1 0 0,5 7-1 0 0,-5-3 15 0 0,1 1 0 0 0,-1 0-1 0 0,-2 0 1 0 0,1 0 0 0 0,-1 1-1 0 0,8 16 1 0 0,-12-24-23 0 0,0 1 0 0 0,2-1 0 0 0,-2 1 0 0 0,0 0 0 0 0,0-1 0 0 0,0 1 0 0 0,0-1 0 0 0,0 1 0 0 0,0 0 0 0 0,0-1 0 0 0,0 1 0 0 0,-2 0 0 0 0,2-1 0 0 0,0 1 0 0 0,-2-2-1 0 0,2 1 1 0 0,0 1 0 0 0,-2 0 0 0 0,2-1 0 0 0,-2 1 0 0 0,2-1 0 0 0,-2-1 0 0 0,0 2 0 0 0,2 0 0 0 0,-2-2 0 0 0,0 1 0 0 0,2 1 0 0 0,-2-2 0 0 0,1 1 0 0 0,-1-1 0 0 0,0 2 0 0 0,0-2 0 0 0,2 2 0 0 0,-2-2 0 0 0,0 0 0 0 0,0 1 0 0 0,0-1 0 0 0,0 0-1 0 0,0 0 1 0 0,1 0 0 0 0,-1 0 0 0 0,0 0 0 0 0,0 0 0 0 0,0 0 0 0 0,0 0 0 0 0,0 0 0 0 0,-2-1 0 0 0,-3 1 1 0 0,-1-2-1 0 0,1 0 1 0 0,-1 1-1 0 0,2-1 1 0 0,-1-1 0 0 0,1 1-1 0 0,-2-1 1 0 0,3 0-1 0 0,-3 0 1 0 0,2 0 0 0 0,1-1-1 0 0,-1-1 1 0 0,0 2-1 0 0,0-2 1 0 0,3 1 0 0 0,-3-1-1 0 0,2 0 1 0 0,-2 0-1 0 0,3 0 1 0 0,-1-1 0 0 0,0 1-1 0 0,2 0 1 0 0,-2-1-1 0 0,2-1 1 0 0,1 2 0 0 0,-3-1-1 0 0,4 0 1 0 0,-2-1-1 0 0,0-6 1 0 0,2 12-5 0 0,0 1 1 0 0,0-2-1 0 0,0 2 0 0 0,0-2 1 0 0,0 1-1 0 0,2 1 0 0 0,-2-2 1 0 0,0 2-1 0 0,0-1 0 0 0,2 1 1 0 0,-2-2-1 0 0,0 2 0 0 0,2-2 1 0 0,-2 2-1 0 0,0-1 0 0 0,2 1 1 0 0,-2-2-1 0 0,1 2 0 0 0,-1 0 1 0 0,2-2-1 0 0,-2 2 0 0 0,2-1 1 0 0,-2 1-1 0 0,2 0 0 0 0,-2 0 1 0 0,2-2-1 0 0,0 2 0 0 0,38 0 19 0 0,-33 2-18 0 0,1-1 0 0 0,0 3 1 0 0,-1-3-1 0 0,1 3 0 0 0,-1-1 0 0 0,1 0 1 0 0,7 5-1 0 0,-9-5 0 0 0,0 2 0 0 0,-1 0 0 0 0,-1 0 0 0 0,2 0 0 0 0,-2-1 0 0 0,0 1 0 0 0,7 10 0 0 0,-11-14-1 0 0,0 1-1 0 0,0-2 1 0 0,2 2-1 0 0,-2-1 1 0 0,0 1 0 0 0,0-2-1 0 0,0 1 1 0 0,0 1-1 0 0,0 0 1 0 0,0-1 0 0 0,0-1-1 0 0,0 2 1 0 0,0-1-1 0 0,0 1 1 0 0,0 0-1 0 0,0-2 1 0 0,-2 1 0 0 0,2 1-1 0 0,0 0 1 0 0,-2-2-1 0 0,2 1 1 0 0,0 1-1 0 0,-2-2 1 0 0,2 1 0 0 0,-2 1-1 0 0,2-2 1 0 0,-2 2-1 0 0,0-2 1 0 0,2 1 0 0 0,-1-1-1 0 0,1 2 1 0 0,-2-2-1 0 0,0 1 1 0 0,2-1-1 0 0,-2 2 1 0 0,0-2 0 0 0,0 0-1 0 0,2 0 1 0 0,-2 2-1 0 0,0-2 1 0 0,0 0-1 0 0,0 0 1 0 0,-5 1 4 0 0,-1 1 1 0 0,1-1-1 0 0,-1-1 0 0 0,0 2 0 0 0,1-2 0 0 0,-1 0 1 0 0,1 0-1 0 0,-1-2 0 0 0,0 2 0 0 0,1-1 0 0 0,-14-4 1 0 0,19 5-3 0 0,0-2 1 0 0,0 2 0 0 0,0 0-1 0 0,0-1 1 0 0,0 1 0 0 0,1-2 0 0 0,-1 1-1 0 0,0 1 1 0 0,2-2 0 0 0,-2 0-1 0 0,0 1 1 0 0,0 1 0 0 0,0-2-1 0 0,2 1 1 0 0,-2-1 0 0 0,2 0 0 0 0,-2 1-1 0 0,0-4 1 0 0,1 3-1 0 0,1 1 0 0 0,0-3 1 0 0,0 3-1 0 0,0-2 0 0 0,0 1 0 0 0,0 0 0 0 0,1-1 1 0 0,-1 2-1 0 0,0-1 0 0 0,2-1 0 0 0,-2 1 1 0 0,2 0-1 0 0,-2 1 0 0 0,2-2 0 0 0,-2 1 0 0 0,2 0 1 0 0,0 1-1 0 0,0-1 0 0 0,2-3 0 0 0,-2 4 0 0 0,-1-1 0 0 0,1 1-1 0 0,0-1 1 0 0,0 0 0 0 0,0 1-1 0 0,0-1 1 0 0,0 2 0 0 0,0-2-1 0 0,0 1 1 0 0,1 1 0 0 0,-1-2-1 0 0,0 1 1 0 0,2 1 0 0 0,-2 0-1 0 0,0-2 1 0 0,2 2 0 0 0,-2 0-1 0 0,-1 0 1 0 0,3 0 0 0 0,-2 0-1 0 0,2 0 1 0 0,-2 0 0 0 0,0 0-1 0 0,2 0 1 0 0,-3 0 0 0 0,3 2-1 0 0,-2-2 1 0 0,0 0 0 0 0,2 1-1 0 0,2 2 1 0 0,-3-1-1 0 0,1-2 0 0 0,0 2 1 0 0,-2 1-1 0 0,2-1 0 0 0,0-1 0 0 0,-3 1 1 0 0,3 1-1 0 0,-2-1 0 0 0,2-1 0 0 0,-2 2 0 0 0,0 1 1 0 0,2-3-1 0 0,-3 2 0 0 0,1 1 0 0 0,0-1 1 0 0,0-1-1 0 0,0 1 0 0 0,-2 0 0 0 0,2 0 1 0 0,0 7-1 0 0,-2-9-1 0 0,0 1-1 0 0,0 0 1 0 0,0 1 0 0 0,0-1 0 0 0,-2-1-1 0 0,2 1 1 0 0,0-1 0 0 0,-2 3 0 0 0,2-3 0 0 0,-2 1-1 0 0,0-1 1 0 0,2 1 0 0 0,-2 0 0 0 0,0-1-1 0 0,1 1 1 0 0,1-1 0 0 0,-2-1 0 0 0,0 2 0 0 0,0 0-1 0 0,0-1 1 0 0,0 1 0 0 0,0-2 0 0 0,0 2-1 0 0,0-2 1 0 0,0 1 0 0 0,-1-1 0 0 0,1 2 0 0 0,0-2-1 0 0,0 0 1 0 0,0 1 0 0 0,0-1 0 0 0,-2 0 0 0 0,0 0-1 0 0,1 2 2 0 0,1-2-1 0 0,0 0 1 0 0,-2 0-1 0 0,2 2 0 0 0,0-2 1 0 0,-2 0-1 0 0,3 0 1 0 0,-3-2-1 0 0,2 2 1 0 0,0 0-1 0 0,-2 0 0 0 0,2-2 1 0 0,-2 2-1 0 0,3-1 1 0 0,-1 1-1 0 0,0-2 1 0 0,-2 2-1 0 0,2-1 0 0 0,0-1 1 0 0,0 2-1 0 0,0-2 1 0 0,0 1-1 0 0,1-1 0 0 0,-1 0 1 0 0,0 1-1 0 0,0-1 1 0 0,0 1-1 0 0,0-1 1 0 0,-2-3-1 0 0,4 4 1 0 0,-2-1-1 0 0,2 0 1 0 0,-2 1-1 0 0,2-1 1 0 0,-1 1-1 0 0,1-1 1 0 0,0 0 0 0 0,-2-1-1 0 0,2 1 1 0 0,0 1-1 0 0,0-1 1 0 0,0 1-1 0 0,0-1 1 0 0,0 0-1 0 0,0 1 1 0 0,0-1 0 0 0,0 1-1 0 0,2-1 1 0 0,-2 0-1 0 0,0-1 1 0 0,1 2-1 0 0,-1-1 1 0 0,2 0 0 0 0,-2 1-1 0 0,2-1 1 0 0,-2 2-1 0 0,2-2 1 0 0,-2 1-1 0 0,2-1 1 0 0,0 1-1 0 0,0-1 1 0 0,-2 2 0 0 0,2-2-1 0 0,0 1 1 0 0,0 1-1 0 0,-1-2 1 0 0,1 1-1 0 0,0 1 1 0 0,0-2 0 0 0,0 2-1 0 0,0 0 1 0 0,0-2-1 0 0,0 2 1 0 0,0 0-1 0 0,0 0 1 0 0,-1-1-1 0 0,1 1 1 0 0,0 0 0 0 0,2 0-1 0 0,-2 0 1 0 0,0 0-1 0 0,0 1 1 0 0,0-1-1 0 0,0 0 1 0 0,3 2 0 0 0,-1-2 5 0 0,2 2 1 0 0,-2-2-1 0 0,-1 1 1 0 0,3 1-1 0 0,-2-1 1 0 0,0 1-1 0 0,0 0 1 0 0,-1-1-1 0 0,3 1 1 0 0,-2 1-1 0 0,3 2 1 0 0,-7-3-3 0 0,2-2 0 0 0,0 1 1 0 0,0 1-1 0 0,0-1 0 0 0,-2 1 1 0 0,2 0-1 0 0,0-1 1 0 0,-2 1-1 0 0,2-1 0 0 0,-2 1 1 0 0,2 0-1 0 0,-2-1 1 0 0,0 1-1 0 0,2-1 0 0 0,-2 1 1 0 0,0 0-1 0 0,0-1 0 0 0,0 3 1 0 0,1-3-1 0 0,-1 1 1 0 0,0-1-1 0 0,-1 1 0 0 0,1 3 1 0 0,0-4-3 0 0,-2 1 1 0 0,2 0-1 0 0,0-2 1 0 0,-2 1-1 0 0,2 1 1 0 0,-2-1 0 0 0,2 1-1 0 0,-2-2 1 0 0,2 2-1 0 0,-2-1 1 0 0,0-1-1 0 0,2 2 1 0 0,-2 0-1 0 0,0-2 1 0 0,2 1 0 0 0,-2-1-1 0 0,1 2 1 0 0,-1-2-1 0 0,0 0 1 0 0,2 1-1 0 0,-2-1 1 0 0,0 0-1 0 0,0 2 1 0 0,0-2 0 0 0,0 0-1 0 0,0 0 1 0 0,0 0-1 0 0,1 0 1 0 0,-1 0-1 0 0,2 0 1 0 0,-2 0-1 0 0,0 0 1 0 0,0 0 0 0 0,0 0-1 0 0,0-2 1 0 0,-2 1-1 0 0,-60-19 83 0 0,64 19-81 0 0,-2 1 19 0 0,4 0-13 0 0,0 0 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40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83 125 4912 0 0,'0'0'4126'0'0,"47"23"-347"0"0,-47-22-3762 0 0,-2-1 0 0 0,0 2-1 0 0,1-2 1 0 0,-1 1 0 0 0,0-1 0 0 0,0 2 0 0 0,0-2-1 0 0,0 2 1 0 0,0-2 0 0 0,0 0 0 0 0,0 0 0 0 0,0 0-1 0 0,1 0 1 0 0,-1 1 0 0 0,0-1 0 0 0,0-1 0 0 0,0 1 0 0 0,0 0-1 0 0,-2 0 1 0 0,2 0 0 0 0,0 0 0 0 0,1-2 0 0 0,-1 2-1 0 0,0 0 1 0 0,0-2 0 0 0,0 2 0 0 0,2-1 0 0 0,-2-1-1 0 0,0 2 1 0 0,-2-3 0 0 0,-1 1-7 0 0,-1-1-1 0 0,0 0 1 0 0,1 0-1 0 0,-1 0 1 0 0,2-1-1 0 0,-2-1 1 0 0,3 2-1 0 0,-11-10 1 0 0,14 12-7 0 0,-2 1 0 0 0,2-2 0 0 0,-2 1 1 0 0,2 1-1 0 0,0-2 0 0 0,-1 0 1 0 0,1 2-1 0 0,0-1 0 0 0,-2-1 0 0 0,2 0 1 0 0,0 2-1 0 0,0-1 0 0 0,0-1 1 0 0,0 1-1 0 0,0-1 0 0 0,0 2 0 0 0,0-2 1 0 0,0 1-1 0 0,0-1 0 0 0,0 1 1 0 0,0 1-1 0 0,0-2 0 0 0,2 0 0 0 0,-2 1 1 0 0,0 1-1 0 0,1-2 0 0 0,-1 1 0 0 0,2-1 1 0 0,0 0-2 0 0,0 2 0 0 0,0-1 1 0 0,0-1-1 0 0,0 2 0 0 0,0 0 1 0 0,0-2-1 0 0,0 2 0 0 0,-1 0 1 0 0,1-1-1 0 0,0 1 0 0 0,2 0 1 0 0,-2 0-1 0 0,0 0 0 0 0,0 0 1 0 0,0 0-1 0 0,3 0 0 0 0,3 1 3 0 0,-2-1 0 0 0,-1 2 0 0 0,1-2-1 0 0,0 2 1 0 0,1-1 0 0 0,-1 1 0 0 0,0 1-1 0 0,-1-1 1 0 0,-1-1 0 0 0,2 3 0 0 0,0-1-1 0 0,-1 0 1 0 0,7 5 0 0 0,-12-8 4 0 0,2 2 0 0 0,-2-2 0 0 0,0 0 0 0 0,0 1 0 0 0,2-1 0 0 0,-2 0 0 0 0,0 2-1 0 0,0-2 1 0 0,0 2 0 0 0,1-2 0 0 0,-1 0 0 0 0,0 1 0 0 0,0-1 0 0 0,0 2 0 0 0,0-2 0 0 0,0 1 0 0 0,0-1 0 0 0,0 0 0 0 0,0 2 0 0 0,0-2 0 0 0,0 2 0 0 0,0-2 0 0 0,0 1 0 0 0,0-1-1 0 0,-1 0 1 0 0,1 2 0 0 0,0-2 0 0 0,0 1 0 0 0,0-1 0 0 0,-2 0 0 0 0,2 2 0 0 0,0-2 0 0 0,0 0 0 0 0,-2 2 0 0 0,2-2 0 0 0,-2 1 0 0 0,0 1 8 0 0,0-2 0 0 0,-2 1 1 0 0,2 1-1 0 0,-1-2 0 0 0,-1 2 0 0 0,2-2 1 0 0,-2 1-1 0 0,2-1 0 0 0,-2 0 0 0 0,-3 2 0 0 0,1-2 29 0 0,0 0-1 0 0,1 0 1 0 0,-1 0-1 0 0,0 0 0 0 0,1 0 1 0 0,-1-2-1 0 0,0 2 1 0 0,0-1-1 0 0,3-1 0 0 0,-3 0 1 0 0,0 1-1 0 0,1-1 0 0 0,-7-3 1 0 0,10 2-9 0 0,-2 0 0 0 0,3 1 0 0 0,1-1 0 0 0,-2 0 0 0 0,0 1 0 0 0,0-1 0 0 0,2 0 0 0 0,-2 0-1 0 0,2-1 1 0 0,-2 1 0 0 0,2 0 0 0 0,0 0 0 0 0,0 0 0 0 0,0-1 0 0 0,0 1 0 0 0,0 0 0 0 0,0 0 0 0 0,0 1 0 0 0,2-6 0 0 0,0 6-15 0 0,-2 1 1 0 0,0-2-1 0 0,0 1 0 0 0,2 0 1 0 0,-2-1-1 0 0,2 1 1 0 0,-2 1-1 0 0,2-2 0 0 0,-1 1 1 0 0,-1 0-1 0 0,2 1 0 0 0,0-1 1 0 0,0 1-1 0 0,0-1 0 0 0,0 0 1 0 0,0 1-1 0 0,0-1 1 0 0,0 1-1 0 0,0-1 0 0 0,-1 0 1 0 0,1 2-1 0 0,0-1 0 0 0,2-1 1 0 0,-2 2-1 0 0,0-2 0 0 0,2 2 1 0 0,1-1-1 0 0,-1 1 7 0 0,0 0 0 0 0,2 0 0 0 0,-3 1 0 0 0,1-1 0 0 0,0 0 0 0 0,0 2 0 0 0,0 0 0 0 0,-1-2 0 0 0,1 1 0 0 0,0 1 0 0 0,0 0 0 0 0,0-1 0 0 0,-1 1 0 0 0,1-1 0 0 0,0 3 0 0 0,0-3 0 0 0,-2 2 0 0 0,2-1 0 0 0,-3 1-1 0 0,3-1 1 0 0,-2 1 0 0 0,2 0 0 0 0,-2 1 0 0 0,0-1 0 0 0,0 0 0 0 0,0 0 0 0 0,-1 0 0 0 0,1 1 0 0 0,-2-1 0 0 0,2 0 0 0 0,-2 0 0 0 0,2 1 0 0 0,-2-1 0 0 0,0 2 0 0 0,0-2 0 0 0,2 0 0 0 0,-4 0 0 0 0,2 2 0 0 0,0 2 0 0 0,-2-6-19 0 0,2 1 1 0 0,0-1-1 0 0,-2 1 1 0 0,2 0-1 0 0,0-1 1 0 0,-2-1 0 0 0,2 2-1 0 0,-1-1 1 0 0,1 1-1 0 0,-2-2 1 0 0,0 2-1 0 0,2-1 1 0 0,-2-1-1 0 0,0 2 1 0 0,2-2-1 0 0,-2 1 1 0 0,0-1-1 0 0,0 2 1 0 0,0-2 0 0 0,2 2-1 0 0,-2-2 1 0 0,1 0-1 0 0,-1 0 1 0 0,0 1-1 0 0,0-1 1 0 0,0 0-1 0 0,0 0 1 0 0,2 0-1 0 0,-2 0 1 0 0,0 0-1 0 0,0 0 1 0 0,0 0 0 0 0,1 0-1 0 0,-1 0 1 0 0,0 0-1 0 0,0-1 1 0 0,0 1-1 0 0,2 0 1 0 0,-2-2-1 0 0,0 2 1 0 0,0 0-1 0 0,0-2 1 0 0,2 2-1 0 0,-2-1 1 0 0,1 1-1 0 0,-1-2 1 0 0,2 1 0 0 0,-2 1-1 0 0,2-2 1 0 0,-2 0-1 0 0,0 2 1 0 0,2-1-1 0 0,-2-1 1 0 0,2 1-1 0 0,0-1 1 0 0,-2 2-1 0 0,2-2 1 0 0,-2 1-1 0 0,2-1 1 0 0,0 1 0 0 0,0-3-1 0 0,-2-2 1 0 0,0-1-1 0 0,2-1 1 0 0,-1 2-1 0 0,1-1 1 0 0,0 1-1 0 0,3-13 1 0 0,-3 17-7 0 0,0 0 0 0 0,0 2 0 0 0,0-1-1 0 0,0-1 1 0 0,2 2 0 0 0,-2-1 0 0 0,0-1 0 0 0,0 2 0 0 0,2-2 0 0 0,-2 2 0 0 0,2-1 0 0 0,-2 1 0 0 0,0-2 0 0 0,2 2-1 0 0,-2-1 1 0 0,2 1 0 0 0,-2-2 0 0 0,2 2 0 0 0,-2-2 0 0 0,4 2 0 0 0,-3-1 2 0 0,1 1-1 0 0,0 0 1 0 0,0 0 0 0 0,0 0 0 0 0,0 0-1 0 0,0 0 1 0 0,0 1 0 0 0,-2-1 0 0 0,2 0-1 0 0,0 0 1 0 0,-1 0 0 0 0,1 2 0 0 0,0-2-1 0 0,0 2 1 0 0,0-2 0 0 0,-2 1 0 0 0,2-1-1 0 0,0 2 1 0 0,2 1 0 0 0,-1-1 8 0 0,1 1 0 0 0,0-2 0 0 0,0 3 1 0 0,0-1-1 0 0,-2 0 0 0 0,1 0 0 0 0,1 1 1 0 0,-2 0-1 0 0,0 0 0 0 0,0-1 0 0 0,2 0 1 0 0,-2 2-1 0 0,-2-2 0 0 0,2 2 0 0 0,-1-2 0 0 0,-1 2 1 0 0,2 3-1 0 0,-2-6-3 0 0,0-1 0 0 0,0 1 0 0 0,0 0 0 0 0,0-1 0 0 0,0-1-1 0 0,0 2 1 0 0,0-1 0 0 0,-2 1 0 0 0,2 0 0 0 0,0-1 0 0 0,-1 1 0 0 0,1-1 0 0 0,0 1 0 0 0,-2-2 0 0 0,2 2 0 0 0,-2-1 0 0 0,0 1 0 0 0,2-2 0 0 0,-4 3-1 0 0,2-1 3 0 0,-2-1 0 0 0,2 1 0 0 0,0-2 0 0 0,-1 2 0 0 0,1-2-1 0 0,-2 1 1 0 0,2-1 0 0 0,-2 2 0 0 0,0-2 0 0 0,3 0 0 0 0,-3 1-1 0 0,2-1 1 0 0,-2 0 0 0 0,0 0 0 0 0,-3-1 0 0 0,3 1 6 0 0,-2-2 1 0 0,0 1-1 0 0,1-1 1 0 0,-1 0-1 0 0,2 1 1 0 0,-1-3-1 0 0,-1 3 1 0 0,2-2-1 0 0,-2 1 1 0 0,3-1-1 0 0,-1 0 1 0 0,0-1-1 0 0,-2 1 1 0 0,2 0-1 0 0,-3-5 0 0 0,5 6-14 0 0,0 1 0 0 0,0-1 0 0 0,2 0 0 0 0,-2-1 0 0 0,0 2 0 0 0,0-1 0 0 0,1 0 0 0 0,1-1-1 0 0,-2 2 1 0 0,2-3 0 0 0,-2 3 0 0 0,2-1 0 0 0,-2-1 0 0 0,2 1 0 0 0,0-1 0 0 0,0 1-1 0 0,0-1 1 0 0,0 2 0 0 0,0-3 0 0 0,0 3 0 0 0,0-2 0 0 0,0 1 0 0 0,2 0 0 0 0,-2-1 0 0 0,0 1-1 0 0,2-1 1 0 0,-2 2 0 0 0,2-1 0 0 0,-1-1 0 0 0,-1 1 0 0 0,6-4 0 0 0,-4 4-1 0 0,2 1 0 0 0,-2-1 0 0 0,2 0 0 0 0,-1 1 0 0 0,-1-1 0 0 0,2 0 1 0 0,0 1-1 0 0,0-1 0 0 0,-1 2 0 0 0,-1-1 0 0 0,2 1 0 0 0,0 0 0 0 0,0-2 0 0 0,0 2 0 0 0,-1 0 1 0 0,1 0-1 0 0,0 0 0 0 0,0 0 0 0 0,0 0 0 0 0,-1 2 0 0 0,1-2 0 0 0,0 1 0 0 0,0-1 0 0 0,-2 2 1 0 0,1-2-1 0 0,1 1 0 0 0,0 1 0 0 0,-2 0 0 0 0,2-1 0 0 0,0 1 0 0 0,3 4 0 0 0,-3-4-3 0 0,0 0-1 0 0,0 1 0 0 0,-1-2 0 0 0,1 3 0 0 0,0-3 0 0 0,-2 2 1 0 0,2 1-1 0 0,-2-3 0 0 0,1 3 0 0 0,-1-1 0 0 0,2 0 0 0 0,-2 0 1 0 0,0 2-1 0 0,0-2 0 0 0,0 0 0 0 0,0 1 0 0 0,-2 1 0 0 0,2-2 1 0 0,-2 0-1 0 0,1 2 0 0 0,-1-2 0 0 0,0 0 0 0 0,0 2 0 0 0,0-2 1 0 0,0 5-1 0 0,0-6-1 0 0,0 0 0 0 0,0-1 0 0 0,-1 1 0 0 0,1-1 0 0 0,0 1 0 0 0,-2-2 0 0 0,2 2 0 0 0,0-1 0 0 0,-2 1 0 0 0,2-2 0 0 0,-2 1 1 0 0,2 1-1 0 0,-2-2 0 0 0,2 2 0 0 0,-2-1 0 0 0,0-1 0 0 0,2 2 0 0 0,-2-2 0 0 0,0 2 0 0 0,2-2 0 0 0,-2 1 0 0 0,1-1 0 0 0,-1 0 0 0 0,0 2 0 0 0,2-2 0 0 0,-2 0 1 0 0,0 1-1 0 0,0-1 0 0 0,0 0 0 0 0,0 0 0 0 0,2 0 0 0 0,-2 0 0 0 0,0 0 0 0 0,0 0 0 0 0,1 0 0 0 0,-1 0 0 0 0,0 0 0 0 0,2 0 0 0 0,-2-1 0 0 0,0 1 0 0 0,0 0 1 0 0,-2-2-1 0 0,0 1-4 0 0,1-1 1 0 0,-1-1 0 0 0,0 1-1 0 0,0 0 1 0 0,0-1 0 0 0,1 2-1 0 0,1-3 1 0 0,-2 3-1 0 0,0-2 1 0 0,2-1 0 0 0,0 1-1 0 0,-1 0 1 0 0,1 0 0 0 0,-4-7-1 0 0,4 5 2 0 0,2 0-1 0 0,-2-1 0 0 0,2 1 0 0 0,0-1 1 0 0,0 1-1 0 0,0-2 0 0 0,4-9 0 0 0,-4 15 4 0 0,0 1 0 0 0,0-2 0 0 0,0 2 0 0 0,0-2 0 0 0,0 2 0 0 0,0-1 0 0 0,0 1 0 0 0,0-2 0 0 0,0 2 0 0 0,0-1 0 0 0,0 1 0 0 0,2-2 0 0 0,-2 2 0 0 0,0-2 0 0 0,0 2 0 0 0,2-1 0 0 0,-2 1 0 0 0,0-2 0 0 0,2 2 0 0 0,-2 0 0 0 0,0-1 0 0 0,2 1 0 0 0,-2-2 0 0 0,1 2 0 0 0,-1 0 0 0 0,0 0 0 0 0,2-2-1 0 0,-2 2 1 0 0,2 0 0 0 0,-2 0 0 0 0,2-1 0 0 0,-2 1 0 0 0,2 0 0 0 0,-2 0 0 0 0,2 0 0 0 0,0 0 0 0 0,-2 0 0 0 0,2 0 0 0 0,-2 0 0 0 0,2 0 0 0 0,-2 0 0 0 0,2 0 0 0 0,-2 0 0 0 0,1 0 0 0 0,-1 0 0 0 0,2 0 0 0 0,-2 0 0 0 0,2 1 0 0 0,-2-1 0 0 0,2 0 0 0 0,-2 0 0 0 0,2 2 0 0 0,-2-2 0 0 0,2 0 0 0 0,-2 2 0 0 0,0-2 0 0 0,2 0-1 0 0,-2 1 1 0 0,0-1 0 0 0,2 2 0 0 0,2 1 0 0 0,-3 0 0 0 0,3 0 0 0 0,-2 2 0 0 0,2-2 0 0 0,-2 1 0 0 0,0-1 0 0 0,0 2 0 0 0,1 4 0 0 0,-3-7 0 0 0,2-2 0 0 0,-2 2 0 0 0,0-1 0 0 0,0 1 0 0 0,2-2 0 0 0,-2 1 0 0 0,0 1 0 0 0,0 0 0 0 0,0-2 0 0 0,0 1 0 0 0,0 1 0 0 0,0 0 0 0 0,0-2 0 0 0,0 1 0 0 0,0 1 0 0 0,0-1 0 0 0,0-1 0 0 0,-2 2 0 0 0,2 0 0 0 0,0-1 0 0 0,0-1 0 0 0,-2 2 0 0 0,2-1 0 0 0,-1-1 0 0 0,1 2 0 0 0,0 0 0 0 0,-2-2 0 0 0,0 1 0 0 0,2-1 0 0 0,-2 2 0 0 0,0-1 0 0 0,-2-1 4 0 0,2 0 0 0 0,0 0-1 0 0,0 0 1 0 0,1 0 0 0 0,-1 0-1 0 0,0 0 1 0 0,-2-1 0 0 0,2 1-1 0 0,0-2 1 0 0,0 2 0 0 0,0-1-1 0 0,0 1 1 0 0,1-2 0 0 0,-1 2-1 0 0,0-2 1 0 0,0 1 0 0 0,0-1-1 0 0,0 1 4 0 0,2 1 0 0 0,-2 0 0 0 0,2 0 0 0 0,-2-2 0 0 0,2 2 1 0 0,-2 0-1 0 0,2-2 0 0 0,-2 2 0 0 0,2-1 0 0 0,0 1 0 0 0,-1 0 0 0 0,1-2 0 0 0,0 2 0 0 0,-2-1 0 0 0,2 1 0 0 0,0-2 0 0 0,0 2 0 0 0,-2-2 0 0 0,2 2 0 0 0,0-1 0 0 0,0 1 0 0 0,0-2 0 0 0,0 0 0 0 0,0 2 0 0 0,0-1 0 0 0,0 1 0 0 0,0-2 0 0 0,0 2 1 0 0,0-1-1 0 0,0-1 0 0 0,0 2 0 0 0,0-2 0 0 0,0 1 0 0 0,2 1-4 0 0,0 0 0 0 0,-2-2 0 0 0,1 2 0 0 0,1 0 0 0 0,-2 0 0 0 0,2 0 0 0 0,0 0 0 0 0,0 0 0 0 0,-2 0 0 0 0,2 0 0 0 0,0 0 0 0 0,-2 0 0 0 0,2 0 0 0 0,0 2 0 0 0,-2-2 0 0 0,2 0 0 0 0,-1 0 0 0 0,-1 1 0 0 0,2-1 0 0 0,0 0 0 0 0,-2 2 1 0 0,2-2-1 0 0,-2 0 0 0 0,2 2 0 0 0,-2-2 0 0 0,2 1 0 0 0,-2-1 0 0 0,2 2 0 0 0,-2-2 0 0 0,2 1 0 0 0,-2 1 0 0 0,0-2 0 0 0,2 2 0 0 0,-2-1 0 0 0,0-1 0 0 0,2 4 0 0 0,-2-4 0 0 0,1 1 0 0 0,-1-1 0 0 0,2 2 0 0 0,-2-2 0 0 0,2 1 0 0 0,-2 1 0 0 0,2-2 0 0 0,-2 2 0 0 0,0-1 0 0 0,2-1 0 0 0,-2 2 0 0 0,0-1 0 0 0,0-1 0 0 0,2 2 0 0 0,-2 0 0 0 0,0-2 0 0 0,0 1 0 0 0,0 1 0 0 0,0-1 0 0 0,0-1 0 0 0,0 2 0 0 0,0 0 0 0 0,0-2 0 0 0,0 1 0 0 0,0 1 0 0 0,-2 0 0 0 0,2-2 0 0 0,0 1 0 0 0,0 1 0 0 0,-2-2 0 0 0,2 1 0 0 0,0 1 0 0 0,-2 0 0 0 0,-2-2-6 0 0,3 0-1 0 0,-1 1 1 0 0,-2-1-1 0 0,2 0 1 0 0,0 0-1 0 0,-2 0 1 0 0,2-1-1 0 0,0 1 1 0 0,-1 0-1 0 0,1 0 1 0 0,0-2-1 0 0,0 2 1 0 0,-2-2-1 0 0,2 2 1 0 0,0-1-1 0 0,0 1 1 0 0,1-2-1 0 0,-1 1 1 0 0,-2-1-1 0 0,2 0 0 0 0,0 2 1 0 0,2-1-1 0 0,-2-1 1 0 0,-4-3-1 0 0,5 0-4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41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155 149 9144 0 0,'0'0'1678'0'0,"-17"21"737"0"0,11-19-2388 0 0,2-4-1 0 0,-1 2 1 0 0,-1 0 0 0 0,2 0-1 0 0,-2-1 1 0 0,3-1 0 0 0,-1 2-1 0 0,-2-2 1 0 0,2 1 0 0 0,-1-1-1 0 0,1 1 1 0 0,0-3 0 0 0,0 3-1 0 0,0-1 1 0 0,1-1 0 0 0,-1 1-1 0 0,0-1 1 0 0,0 0 0 0 0,0 0 0 0 0,-3-5-1 0 0,1 3-22 0 0,2 0 0 0 0,1 0 0 0 0,-1 2 0 0 0,0-4 0 0 0,0 3 0 0 0,2-1-1 0 0,-2 0 1 0 0,3 0 0 0 0,-1-1 0 0 0,0 1 0 0 0,0-2 0 0 0,0 2 0 0 0,0-1 0 0 0,2-7 0 0 0,0 13-2 0 0,0-1-1 0 0,0 1 1 0 0,0-2 0 0 0,0 2 0 0 0,0-2 0 0 0,0 2 0 0 0,0-1 0 0 0,0 1 0 0 0,0 0 0 0 0,2-2 0 0 0,-2 2 0 0 0,0-2 0 0 0,0 2 0 0 0,0 0 0 0 0,2-1 0 0 0,-2 1-1 0 0,0 0 1 0 0,2-2 0 0 0,-2 2 0 0 0,0 0 0 0 0,2-1 0 0 0,-2 1 0 0 0,0 0 0 0 0,2 0 0 0 0,-2-2 0 0 0,1 2 0 0 0,-1 0 0 0 0,0 0 0 0 0,2 0 0 0 0,-2-2 0 0 0,4 2 0 0 0,30 5 30 0 0,27 24-6 0 0,-55-26-21 0 0,0 1 0 0 0,-1 1 0 0 0,1-2 0 0 0,-2 2 0 0 0,1-1 0 0 0,-1 1 1 0 0,2 0-1 0 0,-2 0 0 0 0,0 0 0 0 0,-1 0 0 0 0,1-1 0 0 0,0 3 0 0 0,4 9 1 0 0,-8-16-5 0 0,0 2 1 0 0,0-2-1 0 0,0 0 1 0 0,0 1 0 0 0,0-1-1 0 0,0 0 1 0 0,0 2-1 0 0,0-2 1 0 0,0 0-1 0 0,0 1 1 0 0,0-1 0 0 0,0 0-1 0 0,-2 2 1 0 0,2-2-1 0 0,0 0 1 0 0,0 2 0 0 0,0-2-1 0 0,0 0 1 0 0,-2 0-1 0 0,2 1 1 0 0,0-1 0 0 0,0 0-1 0 0,0 2 1 0 0,-2-2-1 0 0,2 0 1 0 0,0 0-1 0 0,0 0 1 0 0,-2 1 0 0 0,2-1-1 0 0,0 0 1 0 0,-2 0-1 0 0,0 0 1 0 0,-26 5 34 0 0,-29-13 32 0 0,51 5-40 0 0,0 0 1 0 0,2 1-1 0 0,-1-1 1 0 0,-1 0-1 0 0,2 0 1 0 0,-1-1-1 0 0,1-1 1 0 0,0 2 0 0 0,0 0-1 0 0,0-2 1 0 0,1 0-1 0 0,-1 2 1 0 0,2-2-1 0 0,-6-8 1 0 0,6 12-17 0 0,2-1 0 0 0,-2 1 0 0 0,2-1 0 0 0,-1 0 0 0 0,1 1 0 0 0,0-1 0 0 0,-2 1 0 0 0,2-1 0 0 0,0 0 0 0 0,0 1 0 0 0,0-1 0 0 0,0 0 0 0 0,0-1 0 0 0,0 2 0 0 0,0-1 0 0 0,0 0 0 0 0,0 1 0 0 0,0-1 0 0 0,2 1 0 0 0,-2-1 0 0 0,0 0 0 0 0,1 1 0 0 0,-1-1 0 0 0,2 1 0 0 0,-2-1 0 0 0,2 0 0 0 0,0 1 0 0 0,-2-1 0 0 0,2 2 0 0 0,0-2 1 0 0,0 1-1 0 0,-2-1 0 0 0,2 2 0 0 0,0-1 0 0 0,0-1 0 0 0,-1 2 0 0 0,1-2 0 0 0,0 2 0 0 0,0-1 0 0 0,0 1 0 0 0,0-2 0 0 0,0 2 0 0 0,0 0 0 0 0,0 0 0 0 0,1-1 0 0 0,3 1 9 0 0,0 0-1 0 0,0 1 1 0 0,-1-1 0 0 0,1 0 0 0 0,-2 2-1 0 0,1-1 1 0 0,1-1 0 0 0,0 2 0 0 0,-2 0-1 0 0,1 1 1 0 0,1-2 0 0 0,-2 1-1 0 0,0 1 1 0 0,1-1 0 0 0,-1 1 0 0 0,6 4-1 0 0,-7-6 4 0 0,-1 1-1 0 0,2 1 0 0 0,-2-1 0 0 0,2-1 0 0 0,-2 1 0 0 0,0 1 0 0 0,2-1 1 0 0,-3 1-1 0 0,1 0 0 0 0,0-1 0 0 0,0 1 0 0 0,0 0 0 0 0,0-1 0 0 0,-2 1 1 0 0,2 0-1 0 0,0 0 0 0 0,-2 1 0 0 0,2-1 0 0 0,-2 0 0 0 0,0-1 0 0 0,0 1 1 0 0,0 0-1 0 0,0 7 0 0 0,0-9-8 0 0,-2 1 1 0 0,2 0 0 0 0,-2-1-1 0 0,0 1 1 0 0,2 1-1 0 0,-2-3 1 0 0,0 2-1 0 0,0-1 1 0 0,0 1 0 0 0,0 0-1 0 0,1-1 1 0 0,-1 1-1 0 0,0-2 1 0 0,0 1-1 0 0,0 1 1 0 0,0-2 0 0 0,0 2-1 0 0,0-2 1 0 0,-2 1-1 0 0,2-1 1 0 0,1 0 0 0 0,-1 0-1 0 0,0 2 1 0 0,-2-2-1 0 0,2 0 1 0 0,0 0-1 0 0,0 0 1 0 0,-2 0 0 0 0,3 0-1 0 0,-1 0 1 0 0,-4-2-1 0 0,2 2 18 0 0,-2-1 0 0 0,3 1 0 0 0,-1-2 0 0 0,0 2 1 0 0,0-2-1 0 0,0 1 0 0 0,1-1 0 0 0,-1 1 0 0 0,0-1 0 0 0,2 0 0 0 0,-2 1 0 0 0,1-2 0 0 0,-1 1 0 0 0,2-1 0 0 0,-2 1 0 0 0,2-1 0 0 0,-5-4 0 0 0,7 6-15 0 0,-2-1 0 0 0,0-1 1 0 0,0 1-1 0 0,0-1 0 0 0,2 2 0 0 0,-2-1 0 0 0,2-1 0 0 0,-2 1 0 0 0,2-1 1 0 0,0 1-1 0 0,0-1 0 0 0,-2 1 0 0 0,2-1 0 0 0,0 2 0 0 0,0-3 1 0 0,0 1-1 0 0,2 2 0 0 0,-2-3 0 0 0,0 3 0 0 0,0-3 0 0 0,2 3 0 0 0,-2-2 1 0 0,2 1-1 0 0,0 0 0 0 0,-2-1 0 0 0,2 2 0 0 0,0-1 0 0 0,0-1 0 0 0,-1 1 1 0 0,1 1-1 0 0,0-1 0 0 0,0 0 0 0 0,2-3 0 0 0,0 4-1 0 0,1-1-1 0 0,-1 1 1 0 0,0-1-1 0 0,2 0 0 0 0,-2 1 1 0 0,1-1-1 0 0,-1 2 1 0 0,2-1-1 0 0,-2 1 1 0 0,1 0-1 0 0,-1 0 1 0 0,2 0-1 0 0,-2 0 1 0 0,1 0-1 0 0,-1 0 1 0 0,2 1-1 0 0,-2-1 0 0 0,1 2 1 0 0,-1-1-1 0 0,8 3 1 0 0,-7-1 1 0 0,1 0 0 0 0,0 0 0 0 0,-1 1 1 0 0,1-1-1 0 0,0 2 0 0 0,-1-2 0 0 0,1 2 1 0 0,-2-1-1 0 0,2 1 0 0 0,-3 0 0 0 0,7 10 1 0 0,-8-15-14 0 0,0 1-1 0 0,-2 1 1 0 0,2-1 0 0 0,-2 1 0 0 0,2-2 0 0 0,-2 2 0 0 0,1-1 0 0 0,-1 1 0 0 0,0 0 0 0 0,2-1 0 0 0,-2 1 0 0 0,0-1 0 0 0,0 1-1 0 0,0 0 1 0 0,2-1 0 0 0,-2 1 0 0 0,0-1 0 0 0,0 1 0 0 0,-2 0 0 0 0,2-2 0 0 0,0 1 0 0 0,0 1 0 0 0,0-1 0 0 0,-2 1 0 0 0,2 0 0 0 0,0-1-1 0 0,-1 1 1 0 0,1 0 0 0 0,-2-1 0 0 0,2-1 0 0 0,-2 2 0 0 0,2-1 0 0 0,-2 1 0 0 0,0-2 0 0 0,2 2 0 0 0,-2-1 0 0 0,0-1 0 0 0,0 2 0 0 0,2-1-1 0 0,-2-1 1 0 0,0 2 0 0 0,1-2 0 0 0,-1 0 0 0 0,0 2 0 0 0,0-2 0 0 0,0 0 0 0 0,0 1 0 0 0,0-1 0 0 0,-5 2 8 0 0,-1-1 0 0 0,0 1 0 0 0,1-2 0 0 0,-1 2 0 0 0,1-2 0 0 0,-1 0 0 0 0,-2 0 0 0 0,3-2 0 0 0,-12 0 0 0 0,15 1-11 0 0,0-1 0 0 0,0 2 0 0 0,1-1 0 0 0,1-1 0 0 0,-2 0 0 0 0,0 1 0 0 0,2-1 0 0 0,-2 1 0 0 0,2-3 0 0 0,-1 3 0 0 0,1-1 0 0 0,0-1 0 0 0,-2 1 0 0 0,2-1 0 0 0,0 1 0 0 0,0-1 0 0 0,0 2 0 0 0,1-3 0 0 0,-1 1 0 0 0,0 0 0 0 0,2 1 0 0 0,-4-6 0 0 0,0-3 3 0 0,2 5-1 0 0,-2-1 0 0 0,3 1 0 0 0,-1-1-1 0 0,2-1 1 0 0,-2 2 0 0 0,0-10 0 0 0,2 16-3 0 0,0-2-1 0 0,2 2 1 0 0,-2-2 0 0 0,0 1-1 0 0,0 1 1 0 0,0-2-1 0 0,0 2 1 0 0,2-1 0 0 0,-2-1-1 0 0,0 2 1 0 0,0-2-1 0 0,2 2 1 0 0,-2-1 0 0 0,0 1-1 0 0,1-2 1 0 0,-1 2 0 0 0,2-1-1 0 0,-2 1 1 0 0,2 0-1 0 0,0-2 1 0 0,0 0-1 0 0,0 2 1 0 0,0 0-1 0 0,0-1 1 0 0,0 1-1 0 0,1 0 1 0 0,-1 0 0 0 0,0 0-1 0 0,0-2 1 0 0,0 2-1 0 0,0 0 1 0 0,2 2-1 0 0,-2-2 1 0 0,0 0-1 0 0,-1 0 1 0 0,3 1-1 0 0,6 1 3 0 0,-1 1 0 0 0,1 0 0 0 0,-1 1 0 0 0,1-1 0 0 0,-3 0 0 0 0,3 2 0 0 0,7 6 0 0 0,-13-9 5 0 0,0-1-1 0 0,-1 3 0 0 0,1-3 1 0 0,-2 2-1 0 0,2-1 0 0 0,0 1 0 0 0,-2 0 1 0 0,1 1-1 0 0,-1-1 0 0 0,0 0 0 0 0,0 0 1 0 0,0 1-1 0 0,0-1 0 0 0,0 0 1 0 0,0 0-1 0 0,-2 2 0 0 0,2-2 0 0 0,0 7 1 0 0,-2-8-2 0 0,0 1 1 0 0,-2-2 0 0 0,2 1 0 0 0,0 0-1 0 0,-2-1 1 0 0,2 1 0 0 0,-2-1-1 0 0,2 1 1 0 0,-2 0 0 0 0,0-1 0 0 0,2 1-1 0 0,-2 0 1 0 0,0-1 0 0 0,0 1-1 0 0,2-1 1 0 0,-2 1 0 0 0,1-2 0 0 0,-1 2-1 0 0,0-1 1 0 0,0-1 0 0 0,0 2-1 0 0,0-2 1 0 0,0 1 0 0 0,0-1 0 0 0,-2 2-1 0 0,3-2 1 0 0,-1 0 0 0 0,0 2-1 0 0,0-2 1 0 0,0 0 0 0 0,-2 0 0 0 0,2 0-1 0 0,0 0 1 0 0,0 0 0 0 0,1 0-1 0 0,-5-2 1 0 0,-2 2 8 0 0,-1 0 0 0 0,1 0 0 0 0,0-2 0 0 0,1 1 1 0 0,-1-1-1 0 0,1 1 0 0 0,-1-1 0 0 0,-15-6 0 0 0,19 6-12 0 0,3 1 1 0 0,-1-1-1 0 0,-2 0 1 0 0,2-1-1 0 0,0 2 1 0 0,-2-1-1 0 0,2-1 1 0 0,0 1-1 0 0,1-1 1 0 0,-1 1-1 0 0,2-1 1 0 0,-2 2-1 0 0,0-3 1 0 0,0 1-1 0 0,2 0 1 0 0,-2 1-1 0 0,2-1 1 0 0,0 0-1 0 0,-2 0 1 0 0,2 1-1 0 0,0-1 1 0 0,0 0 0 0 0,0-1-1 0 0,0 1 1 0 0,2 1-1 0 0,-2-1 1 0 0,0 0-1 0 0,2 0 1 0 0,-2 1-1 0 0,2-1 1 0 0,-2 0-1 0 0,2 1 1 0 0,0-1-1 0 0,0 0 1 0 0,-1 1-1 0 0,1-1 1 0 0,0 1-1 0 0,0 1 1 0 0,6-6-1 0 0,-6 6-3 0 0,0-3 0 0 0,-1 3 0 0 0,1-1 0 0 0,0 1 0 0 0,0-1-1 0 0,0 0 1 0 0,2 1 0 0 0,-2-1 0 0 0,0 0 0 0 0,1 2 0 0 0,-1-1 0 0 0,2-1 0 0 0,-2 2-1 0 0,2-1 1 0 0,-2 1 0 0 0,2 0 0 0 0,-3-2 0 0 0,3 2 0 0 0,-2 0 0 0 0,2 0 0 0 0,0 0-1 0 0,-2 0 1 0 0,1 0 0 0 0,-1 0 0 0 0,2 2 0 0 0,-2-2 0 0 0,2 0 0 0 0,-2 1 0 0 0,2-1-1 0 0,-3 2 1 0 0,3-1 0 0 0,-2-1 0 0 0,2 2 0 0 0,-2 0 0 0 0,0-1 0 0 0,2 1 0 0 0,-2 0-1 0 0,-1-1 1 0 0,1 1 0 0 0,0-1 0 0 0,0 1 0 0 0,0 1 0 0 0,0-1 0 0 0,0-1 0 0 0,0 3-1 0 0,0 0 1 0 0,1 0 0 0 0,-1 1 0 0 0,0-2 0 0 0,0 2 0 0 0,0-1 0 0 0,0 0 0 0 0,-2 0 0 0 0,2 1 0 0 0,-2 0 0 0 0,0-2 0 0 0,0 2 0 0 0,0 0 0 0 0,0 0 0 0 0,0-2 0 0 0,0 2 0 0 0,-2 0 0 0 0,2 0 0 0 0,-2-2 0 0 0,-2 6 0 0 0,4-5 0 0 0,-2-3 0 0 0,0 3 0 0 0,2-3 0 0 0,-1 1 0 0 0,-1 1 0 0 0,0-1 0 0 0,0-1 0 0 0,0 2 0 0 0,0-1 0 0 0,-2 0 0 0 0,2-1 0 0 0,0 1 0 0 0,1-1 0 0 0,-3 1 0 0 0,2 0 0 0 0,0-1 0 0 0,-2-1 0 0 0,2 2 0 0 0,-2 0 0 0 0,2-2 0 0 0,-1 1 0 0 0,-1-1 0 0 0,2 0 0 0 0,-2 2 0 0 0,2-2 0 0 0,-2 0 0 0 0,1 0 0 0 0,1 0 0 0 0,-2 0 0 0 0,0 0 0 0 0,2-2 0 0 0,-7 1 0 0 0,5-1 0 0 0,0 0 0 0 0,0 1 0 0 0,-1-1 0 0 0,1-1 0 0 0,0 1 0 0 0,0-1 0 0 0,0 1 0 0 0,3-1 0 0 0,-3 0 0 0 0,0 1 0 0 0,2-1 0 0 0,-2 0 0 0 0,2 0 0 0 0,-5-7 0 0 0,5 8 0 0 0,2 1 0 0 0,-2-1 0 0 0,2 1 0 0 0,-2-1 0 0 0,0 0 0 0 0,2 1 0 0 0,0-1 0 0 0,-2 1 0 0 0,2-1 0 0 0,0 0 0 0 0,-2-1 0 0 0,2 1 0 0 0,0 1 0 0 0,0-1 0 0 0,0 1 0 0 0,0-1 0 0 0,0 0 0 0 0,0-1 0 0 0,0 2 0 0 0,0-1 0 0 0,2 0 0 0 0,-2 1 0 0 0,0-1 0 0 0,2 1 0 0 0,-2-1 0 0 0,2 0 0 0 0,-2 1 0 0 0,2-1 0 0 0,-2 0 0 0 0,2 1 0 0 0,0-1 0 0 0,0 1 0 0 0,0-3 0 0 0,1 4 0 0 0,1-1 0 0 0,-2 1 0 0 0,2 0 0 0 0,-2-2 0 0 0,2 2 0 0 0,-1 0 0 0 0,-1 0 0 0 0,2 0 0 0 0,0 0 0 0 0,-2 0 0 0 0,2 2 0 0 0,-1-2 0 0 0,-1 1 0 0 0,2-1 0 0 0,-2 2 0 0 0,2-2 0 0 0,-2 2 0 0 0,1-1 0 0 0,-1-1 0 0 0,2 2 0 0 0,2 3 0 0 0,-2-4 0 0 0,-2-1 0 0 0,1 2 0 0 0,-1 0 0 0 0,0-1 0 0 0,2 1 0 0 0,-2-1 0 0 0,0 1 0 0 0,0 1 0 0 0,0-1 0 0 0,-1-1 0 0 0,1 3 0 0 0,0-3 0 0 0,0 1 0 0 0,0 1 0 0 0,0-1 0 0 0,-2 1 0 0 0,2-1 0 0 0,-2 1 0 0 0,2-2 0 0 0,-2 3 0 0 0,2 2 0 0 0,-2-4 0 0 0,-2-1 0 0 0,2-1 0 0 0,-2 2 0 0 0,2-1 0 0 0,-2 1 0 0 0,2-2 0 0 0,-2 2 0 0 0,2-1 0 0 0,-2-1 0 0 0,2 2 0 0 0,-2-2 0 0 0,0 2 0 0 0,0-2 0 0 0,2 1 0 0 0,-1-1 0 0 0,-1 2 0 0 0,0-2 0 0 0,2 0 0 0 0,-2 1 0 0 0,0-1 0 0 0,0 0 0 0 0,0 0 0 0 0,2 0 0 0 0,-2 0 0 0 0,0 2 0 0 0,0-2 0 0 0,1 0 0 0 0,-1 0 0 0 0,0-2 0 0 0,2 2 0 0 0,-2 0 0 0 0,0 0 0 0 0,0 0 0 0 0,-2-1 0 0 0,0 1 0 0 0,-1-2 0 0 0,1 2 0 0 0,0-1 0 0 0,0 1 0 0 0,1-2 0 0 0,-1 0 0 0 0,0 1 0 0 0,0-1 0 0 0,0 0 0 0 0,1 1 0 0 0,1-2 0 0 0,-2 1 0 0 0,-4-3 0 0 0,8 4 0 0 0,-7-11-4 0 0,7 11 4 0 0,-2 1 0 0 0,2 0 0 0 0,0 0 0 0 0,0 0 0 0 0,0 0 0 0 0,0 0 0 0 0,0 0-1 0 0,0 0 1 0 0,0-2 0 0 0,0 2 0 0 0,0 0 0 0 0,0 0 0 0 0,0 0 0 0 0,0 0 0 0 0,0 0 0 0 0,0-2 0 0 0,0 2 0 0 0,0 0 0 0 0,0 0 0 0 0,0 0 0 0 0,0 0 0 0 0,0 0-1 0 0,0 0 1 0 0,0-1 0 0 0,0 1 0 0 0,0 0 0 0 0,0 0 0 0 0,0 0 0 0 0,0 0 0 0 0,2 0 0 0 0,-2 0 0 0 0,0 0 0 0 0,0-2 0 0 0,0 2 0 0 0,0 0 0 0 0,0 0 0 0 0,0 0-1 0 0,0 0 1 0 0,0 0 0 0 0,2 0 0 0 0,-2 0 0 0 0,0 0 0 0 0,0 0 0 0 0,0 0 0 0 0,0 0 0 0 0,0 0 0 0 0,0 0 0 0 0,1 0 0 0 0,-1 0 0 0 0,0 0 0 0 0,0 0 0 0 0,0 0 0 0 0,0 0-1 0 0,4 0 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86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69 148 11760 0 0,'0'0'1361'0'0,"-53"-45"1031"0"0,51 43-2370 0 0,2 2 1 0 0,0-2-1 0 0,-2 1 0 0 0,2-1 1 0 0,0 0-1 0 0,0 1 0 0 0,0-1 1 0 0,0 1-1 0 0,0-1 1 0 0,0-1-1 0 0,0 1 0 0 0,0 1 1 0 0,0-1-1 0 0,0 0 0 0 0,0 1 1 0 0,0-1-1 0 0,2 1 0 0 0,-2-1 1 0 0,2 2-1 0 0,-2-2 1 0 0,0 1-1 0 0,2-1 0 0 0,0 0 1 0 0,-2 1-1 0 0,2-1 0 0 0,-2 2 1 0 0,2-1-1 0 0,0-1 0 0 0,0 0 1 0 0,-2 2-1 0 0,2-1 1 0 0,-1-1-1 0 0,1 2 0 0 0,0-1 1 0 0,0 1-1 0 0,0 0 0 0 0,0-2 1 0 0,0 2-1 0 0,0-2 0 0 0,0 2 1 0 0,0 0-1 0 0,-1 0 1 0 0,1 0-1 0 0,0 0 0 0 0,2 0 1 0 0,2-1-13 0 0,-1 1 1 0 0,1-2 0 0 0,0 2-1 0 0,0 0 1 0 0,-1 2 0 0 0,1-2 0 0 0,0 0-1 0 0,-1 1 1 0 0,1-1 0 0 0,0 2-1 0 0,-1 0 1 0 0,1-1 0 0 0,-2 1-1 0 0,11 4 1 0 0,-15-4-9 0 0,0-2 0 0 0,0 0 0 0 0,2 0 1 0 0,-2 0-1 0 0,0 0 0 0 0,0 1 0 0 0,0-1 0 0 0,0 0 0 0 0,2 0 0 0 0,-2 0 0 0 0,0 2 0 0 0,0-2 0 0 0,0 0 0 0 0,0 0 1 0 0,0 0-1 0 0,0 2 0 0 0,0-2 0 0 0,0 0 0 0 0,0 0 0 0 0,0 1 0 0 0,0-1 0 0 0,0 0 0 0 0,0 0 0 0 0,0 2 0 0 0,0-2 1 0 0,0 0-1 0 0,0 0 0 0 0,0 0 0 0 0,0 2 0 0 0,0-2 0 0 0,0 0 0 0 0,0 0 0 0 0,0 1 0 0 0,-2-1 0 0 0,2 0 0 0 0,0 0 1 0 0,-19 15 31 0 0,-23 2 14 0 0,38-17-36 0 0,1 0 0 0 0,-1-1-1 0 0,0 1 1 0 0,-2 0 0 0 0,3-2 0 0 0,-1 2 0 0 0,0-1-1 0 0,0-1 1 0 0,2 0 0 0 0,-2 1 0 0 0,1-1-1 0 0,-1 0 1 0 0,0 1 0 0 0,2-1 0 0 0,-2-1 0 0 0,1 1-1 0 0,1 1 1 0 0,-2-2 0 0 0,2 1 0 0 0,0-1-1 0 0,-2 0 1 0 0,2-1 0 0 0,0 3 0 0 0,1-3 0 0 0,-1 1-1 0 0,0 0 1 0 0,2 0 0 0 0,-2 0 0 0 0,0-1-1 0 0,2 1 1 0 0,0 0 0 0 0,-2 0 0 0 0,2-1 0 0 0,0 1-1 0 0,0-6 1 0 0,2 7-4 0 0,-2 0 0 0 0,2 1 0 0 0,-2-1-1 0 0,2 1 1 0 0,0-1 0 0 0,0 2 0 0 0,-1-2 0 0 0,1 1 0 0 0,0-1 0 0 0,-2 0-1 0 0,2 2 1 0 0,0-1 0 0 0,2 1 0 0 0,-2-2 0 0 0,0 2 0 0 0,0-1-1 0 0,-1 1 1 0 0,1 0 0 0 0,0-2 0 0 0,0 2 0 0 0,2 0 0 0 0,-2 0-1 0 0,0 0 1 0 0,0 0 0 0 0,0 0 0 0 0,-1 0 0 0 0,3 0 0 0 0,-2 0-1 0 0,0 0 1 0 0,0 2 0 0 0,4-2 0 0 0,5 1 16 0 0,0 2 0 0 0,3-1 0 0 0,-3 1 0 0 0,16 5 0 0 0,-14-3 16 0 0,-9-3-25 0 0,-2-1 0 0 0,2-1 0 0 0,-1 2 0 0 0,-1 0 0 0 0,2-1 0 0 0,0 1 0 0 0,-2-1 0 0 0,0 1 0 0 0,5 5 0 0 0,-5-7-11 0 0,-2 1 0 0 0,0 1 1 0 0,0-2-1 0 0,0 1 0 0 0,0 1 0 0 0,0 0 0 0 0,0-2 0 0 0,0 1 0 0 0,0 1 0 0 0,0-2 0 0 0,0 1 0 0 0,-2 1 0 0 0,2-2 0 0 0,0 2 1 0 0,0-1-1 0 0,-2-1 0 0 0,2 2 0 0 0,0-2 0 0 0,-1 1 0 0 0,1 1 0 0 0,0-2 0 0 0,-2 2 0 0 0,2-2 0 0 0,-2 1 0 0 0,2-1 0 0 0,-2 2 1 0 0,2-2-1 0 0,-2 0 0 0 0,0 2 0 0 0,2-2 0 0 0,-2 1 0 0 0,2-1 0 0 0,-4 0 0 0 0,-3 5 23 0 0,1-2-1 0 0,-2 0 1 0 0,1 1 0 0 0,-3-1-1 0 0,3-2 1 0 0,-10 4 0 0 0,15-3-10 0 0,-2-2 0 0 0,2 2 1 0 0,0-2-1 0 0,-2 0 0 0 0,2 1 1 0 0,0-1-1 0 0,-1 0 0 0 0,1 0 1 0 0,0 0-1 0 0,-2 0 0 0 0,2 0 1 0 0,0 0-1 0 0,0 0 0 0 0,-1-1 1 0 0,1 1-1 0 0,0 0 0 0 0,-2-2 1 0 0,2 2-1 0 0,0-2 0 0 0,0 2 1 0 0,0-1-1 0 0,-1-1 0 0 0,1 0 1 0 0,-2-1-1 0 0,2 2-1 0 0,0-1-1 0 0,0-1 1 0 0,2 1-1 0 0,-2-1 1 0 0,0 1-1 0 0,2-1 1 0 0,-2 2-1 0 0,2-3 1 0 0,0 3-1 0 0,0-3 1 0 0,-1 3-1 0 0,1-2 1 0 0,0 1-1 0 0,0-1 0 0 0,1 0 1 0 0,-1 1-1 0 0,0-1 1 0 0,0 1-1 0 0,2-1 1 0 0,-2 1-1 0 0,2-1 1 0 0,-2 1-1 0 0,4-2 1 0 0,-4 2-13 0 0,2 0 0 0 0,0 1 0 0 0,-2 1 0 0 0,2-2 0 0 0,0 1 0 0 0,-2-1 0 0 0,2 2 0 0 0,-1-2 0 0 0,1 1 0 0 0,0 1 0 0 0,0-2 0 0 0,-2 2 0 0 0,2-1 0 0 0,0 1 0 0 0,0 0 0 0 0,0-2 0 0 0,0 2 0 0 0,0 0 0 0 0,-1 0 0 0 0,1-2 0 0 0,0 2 0 0 0,0 0 0 0 0,0 0 0 0 0,2 0 0 0 0,-2 0 0 0 0,0 0 0 0 0,0 2 0 0 0,-1-2 0 0 0,1 0 0 0 0,0 0 0 0 0,0 2 0 0 0,0-2 0 0 0,-2 1 0 0 0,2-1 0 0 0,2 2 0 0 0,1-1-1 0 0,-1 1 0 0 0,0 1 0 0 0,0-1 0 0 0,0-1 0 0 0,-1 3-1 0 0,1-3 1 0 0,0 2 0 0 0,0 1 0 0 0,-2-3 0 0 0,2 3 0 0 0,-1-1 0 0 0,3 5 0 0 0,-6-7-2 0 0,2 1 0 0 0,-2 0 0 0 0,0-1 0 0 0,0 1 0 0 0,0-1 0 0 0,0 1 0 0 0,2 1 0 0 0,-2-1 0 0 0,-2 0 0 0 0,2-1 0 0 0,0 1 0 0 0,0-1 0 0 0,0 1 0 0 0,-2 0 0 0 0,2-1 0 0 0,0 1 0 0 0,-2-1 0 0 0,2 1 0 0 0,-2 0 0 0 0,2-1 0 0 0,-2 1 0 0 0,2-1 0 0 0,-2-1 0 0 0,1 2 0 0 0,1 0 0 0 0,-2-1 0 0 0,0-1 0 0 0,0 2 0 0 0,0 0 0 0 0,0-2 0 0 0,-2 3 0 0 0,0-3 0 0 0,3 1 0 0 0,-1-1 0 0 0,0 2 0 0 0,-2-2 0 0 0,2 0 0 0 0,0 0 0 0 0,-2 0 0 0 0,2 0 0 0 0,-1 0 0 0 0,1 0 0 0 0,0 0 0 0 0,-2 0 0 0 0,2 0 0 0 0,0-2 0 0 0,-2 2 0 0 0,3 0 0 0 0,-1-1 0 0 0,0 1 0 0 0,-2-2 0 0 0,2 1 0 0 0,0 1 0 0 0,0-2 0 0 0,0 0 0 0 0,-3-1 0 0 0,1 1 0 0 0,2 1 0 0 0,-2-1 0 0 0,2 1 0 0 0,-2-1 0 0 0,3-1 0 0 0,-1 1 0 0 0,-2 1 0 0 0,2-3 0 0 0,0 3 0 0 0,0-2 0 0 0,0-1 0 0 0,0 3 0 0 0,0-3 0 0 0,1 1 0 0 0,-1 2 0 0 0,2-3 0 0 0,-4-4 0 0 0,4 7 0 0 0,0 1 1 0 0,0-2-1 0 0,0 2 0 0 0,0-1 0 0 0,0-1 0 0 0,2 2 0 0 0,-2-2 0 0 0,0 2 0 0 0,0-1 0 0 0,0-1 0 0 0,0 2 0 0 0,2-2 0 0 0,-2 2 1 0 0,0-1-1 0 0,2 1 0 0 0,-2-2 0 0 0,0 2 0 0 0,1-1 0 0 0,-1 1 0 0 0,0-2 0 0 0,2 2 0 0 0,-2-2 0 0 0,2 2 0 0 0,-2 0 0 0 0,2-1 1 0 0,-2 1-1 0 0,2 0 0 0 0,0-2 0 0 0,2 2 0 0 0,0-1 1 0 0,-3 1 0 0 0,3 0 0 0 0,0 0-1 0 0,-2 0 1 0 0,2 0 0 0 0,0 0-1 0 0,-3 0 1 0 0,3 1 0 0 0,4 1 0 0 0,3-1 13 0 0,3 4 0 0 0,-3-2-1 0 0,0 2 1 0 0,14 7 0 0 0,-23-12-10 0 0,0 0-1 0 0,-2 1 1 0 0,2-1-1 0 0,-2 0 1 0 0,2 2-1 0 0,-2-2 0 0 0,2 1 1 0 0,-2-1-1 0 0,0 2 1 0 0,2-2-1 0 0,-2 0 1 0 0,1 2-1 0 0,-1-1 1 0 0,0-1-1 0 0,2 2 0 0 0,-2-2 1 0 0,0 1-1 0 0,0-1 1 0 0,0 2-1 0 0,2-2 1 0 0,-2 2-1 0 0,0-1 1 0 0,0-1-1 0 0,0 2 0 0 0,0 0 1 0 0,0-2-1 0 0,0 1 1 0 0,0-1-1 0 0,0 3 1 0 0,-2-1 1 0 0,2 1 1 0 0,-2-1 0 0 0,1-1 0 0 0,-1 3 0 0 0,0-3 0 0 0,0 1-1 0 0,0-1 1 0 0,0 3 0 0 0,0-3 0 0 0,0 1 0 0 0,-4 1-1 0 0,-1 2 8 0 0,1-2 0 0 0,-1 2 0 0 0,-1-2 0 0 0,2 0 0 0 0,-1-1 0 0 0,-1 1 0 0 0,0-1 0 0 0,-11 3 0 0 0,16-5-9 0 0,1-2 0 0 0,-2 2 1 0 0,0-1-1 0 0,2-1 0 0 0,-2 2 0 0 0,1-2 1 0 0,1 1-1 0 0,-2-1 0 0 0,2 0 0 0 0,-2 1 1 0 0,2-1-1 0 0,0 1 0 0 0,-1-1 0 0 0,1 0 1 0 0,0-1-1 0 0,0 2 0 0 0,0-3 1 0 0,0 3-1 0 0,0-2 0 0 0,0 1 0 0 0,0-1 1 0 0,1 1-1 0 0,1-1 0 0 0,-2 0 0 0 0,2 1 1 0 0,-2-1-1 0 0,2 0 0 0 0,0 1 0 0 0,-2-1 1 0 0,2 0-1 0 0,0-1 0 0 0,0 1 1 0 0,0 1-1 0 0,2-6 0 0 0,0 7-3 0 0,-2-1 0 0 0,2 1 1 0 0,-1-1-1 0 0,-1 0 0 0 0,2 2 0 0 0,0-1 0 0 0,0-1 0 0 0,0 2 0 0 0,-2-1 1 0 0,2-1-1 0 0,0 2 0 0 0,0-2 0 0 0,0 2 0 0 0,0-1 0 0 0,-1 1 0 0 0,1 0 1 0 0,0-2-1 0 0,0 2 0 0 0,0 0 0 0 0,0 0 0 0 0,2 0 0 0 0,-2 0 1 0 0,0 0-1 0 0,-1 0 0 0 0,1 0 0 0 0,0 0 0 0 0,0 0 0 0 0,0 0 0 0 0,0 2 1 0 0,0-2-1 0 0,0 0 0 0 0,0 1 0 0 0,1 1 0 0 0,3 0 3 0 0,0-1 0 0 0,0 1 0 0 0,-1-1 0 0 0,-1 3-1 0 0,2-3 1 0 0,-2 2 0 0 0,1-1 0 0 0,-1 1 0 0 0,0 0 0 0 0,9 7-1 0 0,-13-8 0 0 0,0-1-1 0 0,0 1 1 0 0,-2 0-1 0 0,2-1 1 0 0,0 1-1 0 0,0-1 1 0 0,0 1-1 0 0,0 0 1 0 0,-2-1-1 0 0,2 1 1 0 0,-2-1-1 0 0,2 1 1 0 0,0-2-1 0 0,-1 2 1 0 0,-1-1-1 0 0,2 1 1 0 0,-2-2-1 0 0,2 2 1 0 0,-2-1-1 0 0,0 1 1 0 0,2-2-1 0 0,-6 3 1 0 0,-32 20 45 0 0,36-23-42 0 0,-1 0 0 0 0,1-2-1 0 0,-2 0 1 0 0,2 2 0 0 0,0-1 0 0 0,-2-1 0 0 0,2 2 0 0 0,0-2 0 0 0,1 1 0 0 0,-3-1 0 0 0,2 1 0 0 0,0-1 0 0 0,-4-4-1 0 0,4 6 2 0 0,0-2 0 0 0,1 0 0 0 0,1 1 0 0 0,-2-1 0 0 0,0 2 0 0 0,2-1 0 0 0,-2-1 0 0 0,0 0 0 0 0,2 1 0 0 0,-2-1 0 0 0,2 0 0 0 0,-2 1 0 0 0,2-1 0 0 0,0 1 0 0 0,-2-1 0 0 0,2-1 0 0 0,0 1 0 0 0,0 1 0 0 0,0-4 0 0 0,0 5 1 0 0,2-2-1 0 0,-2 2 0 0 0,0 0 0 0 0,2-1 1 0 0,-2 1-1 0 0,2 0 0 0 0,-2 0 0 0 0,2-2 1 0 0,0 2-1 0 0,-2 0 0 0 0,2 0 0 0 0,-2 0 1 0 0,2 0-1 0 0,-2 0 0 0 0,1-2 0 0 0,-1 2 1 0 0,2 0-1 0 0,0 0 0 0 0,-2 2 0 0 0,2-2 1 0 0,-2 0-1 0 0,4 0 0 0 0,2 2 34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87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74 118 8432 0 0,'0'0'2765'0'0,"-32"-25"-2161"0"0,5-8-392 0 0,27 31-205 0 0,-2 0 1 0 0,0 1-1 0 0,2-1 1 0 0,-1 1-1 0 0,1-1 0 0 0,0 0 1 0 0,-2 1-1 0 0,2-1 1 0 0,0 1-1 0 0,-2-1 0 0 0,2 0 1 0 0,0 1-1 0 0,0-1 1 0 0,0-1-1 0 0,0 1 0 0 0,0 1 1 0 0,0-1-1 0 0,0 0 1 0 0,2-2-1 0 0,0 4-7 0 0,-1-2 1 0 0,-1 2-1 0 0,2 0 0 0 0,0-2 1 0 0,0 2-1 0 0,0 0 1 0 0,0 0-1 0 0,0 0 0 0 0,0 0 1 0 0,0 0-1 0 0,0 0 0 0 0,-1 0 1 0 0,1 0-1 0 0,0 0 0 0 0,0 0 1 0 0,-2 0-1 0 0,2 2 0 0 0,0-2 1 0 0,0 0-1 0 0,0 0 1 0 0,0 2-1 0 0,1-1 0 0 0,39 15 7 0 0,-38-14-8 0 0,-2-2 0 0 0,0 2 1 0 0,0-2-1 0 0,0 1 1 0 0,0 1-1 0 0,-1-1 0 0 0,1-1 1 0 0,0 2-1 0 0,0 0 0 0 0,0-1 1 0 0,0 1-1 0 0,-2-1 1 0 0,2 1-1 0 0,0 0 0 0 0,-2-1 1 0 0,2 1-1 0 0,0 1 0 0 0,-2-1 1 0 0,1-1-1 0 0,-1 1 1 0 0,0 0-1 0 0,2 4 0 0 0,-2-4 1 0 0,-2-1-1 0 0,2 1 0 0 0,0-1 1 0 0,0 1-1 0 0,-1 0 1 0 0,1-1-1 0 0,-2 1 0 0 0,2-1 1 0 0,-2 1-1 0 0,0 0 1 0 0,2-1-1 0 0,-2 1 0 0 0,0 0 1 0 0,0-1-1 0 0,2 1 1 0 0,-2-2-1 0 0,0 1 0 0 0,0 1 1 0 0,1 0-1 0 0,-1-2 1 0 0,0 1-1 0 0,0-1 0 0 0,0 2 1 0 0,0-2-1 0 0,0 1 1 0 0,-4-1-1 0 0,3 2-1 0 0,-1-2 0 0 0,2 2 1 0 0,-2-2-1 0 0,0 0 0 0 0,1 1 0 0 0,1-1 1 0 0,-2 0-1 0 0,0 0 0 0 0,0 0 0 0 0,2-1 1 0 0,-1 1-1 0 0,-1 0 0 0 0,2-2 0 0 0,-2 2 1 0 0,0-2-1 0 0,2 2 0 0 0,-1-1 0 0 0,-1-1 0 0 0,-2-1 1 0 0,4 3 3 0 0,2-2 0 0 0,-2 2 1 0 0,0-1-1 0 0,0-1 0 0 0,2 1 1 0 0,-1 1-1 0 0,1-2 1 0 0,-2 0-1 0 0,2 1 0 0 0,-2 1 1 0 0,2-2-1 0 0,-2 0 0 0 0,2 1 1 0 0,-2-1-1 0 0,2 1 0 0 0,0-1 1 0 0,0 0-1 0 0,0 1 1 0 0,-2-1-1 0 0,2 1 0 0 0,0-1 1 0 0,0 2-1 0 0,0-2 0 0 0,0 1 1 0 0,2-1-1 0 0,-2 1 0 0 0,0-1 1 0 0,0 0-1 0 0,0 1 0 0 0,2-1 1 0 0,-2 0-1 0 0,0 1 1 0 0,2-1-1 0 0,-2 2 0 0 0,2-1 1 0 0,0-3-1 0 0,-1 3 25 0 0,1-2 1 0 0,0 1-1 0 0,0 0 1 0 0,2 1-1 0 0,-2-1 0 0 0,0 1 1 0 0,0-1-1 0 0,0 0 0 0 0,1 2 1 0 0,-1-1-1 0 0,2-1 1 0 0,-2 2-1 0 0,0-2 0 0 0,2 2 1 0 0,-2-1-1 0 0,1 1 1 0 0,-1-2-1 0 0,2 2 0 0 0,-2 0 1 0 0,2 0-1 0 0,0 0 1 0 0,-3 0-1 0 0,3 0 0 0 0,-2 0 1 0 0,2 2-1 0 0,-2-2 1 0 0,2 0-1 0 0,-2 1 0 0 0,1-1 1 0 0,-1 2-1 0 0,2-2 1 0 0,-2 2-1 0 0,0-1 0 0 0,4 3 1 0 0,-5-4 7 0 0,1 1 1 0 0,0-1 0 0 0,0 2 0 0 0,0-1-1 0 0,-2-1 1 0 0,2 2 0 0 0,0 0 0 0 0,0-1-1 0 0,0 1 1 0 0,-2-1 0 0 0,2 1 0 0 0,-1-2-1 0 0,-1 2 1 0 0,2-1 0 0 0,-2 2 0 0 0,2-1-1 0 0,-2 0 1 0 0,0-1 0 0 0,2 1 0 0 0,-2 0-1 0 0,0-1 1 0 0,0 1 0 0 0,0-1 0 0 0,0 1-1 0 0,0 1 1 0 0,0-1 0 0 0,0-1 0 0 0,0 1-1 0 0,0 0 1 0 0,0-1 0 0 0,-2 1 0 0 0,2-1-1 0 0,-2 1 1 0 0,2 0 0 0 0,0 1 0 0 0,-2-1-1 0 0,1-2 1 0 0,1 1 0 0 0,-2 1 0 0 0,0-1-1 0 0,2 1 1 0 0,-2 0 0 0 0,0-1 0 0 0,0 1-1 0 0,0-2 1 0 0,2 1 0 0 0,-6 3 0 0 0,5-4-6 0 0,-1 1 1 0 0,0 1-1 0 0,0-2 1 0 0,0 1-1 0 0,-2-1 1 0 0,2 2-1 0 0,0-2 1 0 0,0 0-1 0 0,1 2 1 0 0,-3-2-1 0 0,2 0 1 0 0,0 0-1 0 0,0 0 1 0 0,-2 0 0 0 0,2 0-1 0 0,0 0 1 0 0,1 0-1 0 0,-1 0 1 0 0,-2-2-1 0 0,2 2 1 0 0,0 0-1 0 0,0-2 1 0 0,0 2-1 0 0,-2-1 1 0 0,3 1-1 0 0,-1-2 1 0 0,0 2-1 0 0,0-1 1 0 0,0-1 0 0 0,0 0-1 0 0,0 1 1 0 0,0 1-1 0 0,-2-5 1 0 0,3 3-2 0 0,-3-1 0 0 0,2 2 0 0 0,0-3 0 0 0,0 3 0 0 0,-2-3 0 0 0,2 1 0 0 0,0 0 0 0 0,1 1 1 0 0,-1-1-1 0 0,2 0 0 0 0,-2 0 0 0 0,0 0 0 0 0,2-1 0 0 0,-2 1 0 0 0,2 0 0 0 0,0 0 0 0 0,-2-1 1 0 0,2 1-1 0 0,0 0 0 0 0,2-7 0 0 0,-2 10-17 0 0,0-1 1 0 0,0 1-1 0 0,0 0 0 0 0,0-2 1 0 0,2 2-1 0 0,-2-2 0 0 0,0 2 1 0 0,0 0-1 0 0,2-1 0 0 0,-2 1 1 0 0,0 0-1 0 0,0-2 0 0 0,2 2 1 0 0,-2 0-1 0 0,0-1 0 0 0,2 1 1 0 0,-2 0-1 0 0,0 0 0 0 0,1-2 1 0 0,-1 2-1 0 0,2 0 0 0 0,-2 0 1 0 0,0 0-1 0 0,2 0 1 0 0,-2 0-1 0 0,2-2 0 0 0,-2 2 1 0 0,2 0-1 0 0,0 0 0 0 0,30 7 172 0 0,-28-6-159 0 0,2 1 0 0 0,-2 1 1 0 0,-1-1-1 0 0,1 0 0 0 0,0 1 1 0 0,0-2-1 0 0,0 3 0 0 0,-1-3 0 0 0,-1 2 1 0 0,2 1-1 0 0,4 5 0 0 0,-6-9-6 0 0,-2 2-1 0 0,0 0 0 0 0,0-2 1 0 0,0 1-1 0 0,0 1 0 0 0,1-1 1 0 0,-1-1-1 0 0,0 2 1 0 0,0 0-1 0 0,-1-1 0 0 0,1-1 1 0 0,0 2-1 0 0,0-1 1 0 0,0 1-1 0 0,0-2 0 0 0,-2 2 1 0 0,2-1-1 0 0,0-1 1 0 0,-2 2-1 0 0,2-1 0 0 0,0-1 1 0 0,-2 2-1 0 0,2 0 1 0 0,-2-2-1 0 0,2 1 0 0 0,-2-1 1 0 0,2 2-1 0 0,-2-2 0 0 0,0 2 1 0 0,2-2-1 0 0,-2 0 1 0 0,2 1-1 0 0,-2-1 0 0 0,1 0 1 0 0,1 2-1 0 0,-4-2 1 0 0,2 1-1 0 0,0-1 1 0 0,0 0 0 0 0,0 2-1 0 0,0-2 1 0 0,-2 0-1 0 0,3 0 1 0 0,-1 0 0 0 0,0 0-1 0 0,0 0 1 0 0,0 0 0 0 0,0 0-1 0 0,-2 0 1 0 0,2-2 0 0 0,0 2-1 0 0,1 0 1 0 0,-1 0 0 0 0,0-1-1 0 0,0 1 1 0 0,0-2 0 0 0,0 2-1 0 0,0-1 1 0 0,0-1-1 0 0,-2 0 1 0 0,3 1-9 0 0,-1 1-1 0 0,2-2 0 0 0,-2 0 1 0 0,0 2-1 0 0,2-1 1 0 0,-2-1-1 0 0,2 1 1 0 0,-2-1-1 0 0,2 2 0 0 0,-2-2 1 0 0,2 1-1 0 0,-2-1 1 0 0,2 1-1 0 0,0-1 1 0 0,0 0-1 0 0,-2 1 1 0 0,2-1-1 0 0,0 2 0 0 0,0-1 1 0 0,0-1-1 0 0,0 0 1 0 0,0 1-1 0 0,0-1 1 0 0,0 0-1 0 0,0 1 0 0 0,2-1 1 0 0,-2 1-1 0 0,0-1 1 0 0,0 0-1 0 0,2 1 1 0 0,-2-1-1 0 0,2 2 0 0 0,-2-1 1 0 0,2-1-1 0 0,-2 0 1 0 0,2 1-1 0 0,-2 1 1 0 0,2-2-1 0 0,0 1 1 0 0,-2 1-1 0 0,2-2 0 0 0,-1 2 1 0 0,1-2-1 0 0,-2 1 1 0 0,2 1-1 0 0,0 0 1 0 0,0-2-1 0 0,0 2 0 0 0,0-2 1 0 0,0 2-1 0 0,0 0 1 0 0,-2 0-1 0 0,2 0 1 0 0,-1-1-1 0 0,1 1 0 0 0,0 0 1 0 0,0 0-1 0 0,0 0 1 0 0,0 0-1 0 0,0 1 1 0 0,0-1-1 0 0,0 0 1 0 0,0 0-1 0 0,1 2 0 0 0,-1-2-2 0 0,0 0-1 0 0,0 0 0 0 0,0 2 0 0 0,2-2 0 0 0,-2 0 0 0 0,0 1 0 0 0,-1-1 1 0 0,1 2-1 0 0,0-2 0 0 0,0 2 0 0 0,0-2 0 0 0,-2 1 0 0 0,2 1 0 0 0,0-1 0 0 0,0-1 1 0 0,0 2-1 0 0,-2 0 0 0 0,2-1 0 0 0,-1 1 0 0 0,-1-1 0 0 0,2 1 0 0 0,0 0 1 0 0,-2-1-1 0 0,2 1 0 0 0,-2-1 0 0 0,0 1 0 0 0,2 0 0 0 0,-2-1 0 0 0,0 4 1 0 0,0-3-2 0 0,0-1-1 0 0,-2 3 1 0 0,2-3 0 0 0,0 1 0 0 0,-2-1 0 0 0,0 3 0 0 0,2-3 0 0 0,-2 1 0 0 0,1-1 0 0 0,1 1 0 0 0,-2 0 0 0 0,0-1-1 0 0,0 1 1 0 0,0 0 0 0 0,0-1 0 0 0,0 1 0 0 0,0-1 0 0 0,0-1 0 0 0,0 2 0 0 0,1 0 0 0 0,-1-2 0 0 0,-2 1 0 0 0,2-1 0 0 0,0 2-1 0 0,-4-1 1 0 0,4-1-2 0 0,1 0-1 0 0,1 0 0 0 0,-2 0 1 0 0,0 0-1 0 0,0 0 0 0 0,0 0 0 0 0,0 0 1 0 0,0 0-1 0 0,0-1 0 0 0,0 1 1 0 0,2 0-1 0 0,-2 0 0 0 0,1-2 0 0 0,-1 2 1 0 0,0 0-1 0 0,2-1 0 0 0,-2 1 1 0 0,0-2-1 0 0,0 2 0 0 0,2-2 0 0 0,-2 1 1 0 0,0 1-1 0 0,2-2 0 0 0,-2 1 1 0 0,2 1-1 0 0,-2-2 0 0 0,2 0 1 0 0,-1 1-1 0 0,1 1 0 0 0,-2-2 0 0 0,2 0 1 0 0,0 1-1 0 0,-2-1 0 0 0,2 2 1 0 0,0-5-1 0 0,-2 2 4 0 0,0 0 0 0 0,2 0 1 0 0,-2 0-1 0 0,2-1 0 0 0,-2 1 0 0 0,2-2 1 0 0,0 2-1 0 0,0 0 0 0 0,0 0 0 0 0,0-1 0 0 0,0 1 1 0 0,2 0-1 0 0,-2-2 0 0 0,2-1 0 0 0,0 2-1 0 0,-2 3 0 0 0,0 1-1 0 0,2-2 1 0 0,-2 1-1 0 0,2-1 1 0 0,-2 0 0 0 0,2 1-1 0 0,-1-1 1 0 0,-1 1-1 0 0,2-1 1 0 0,0 2 0 0 0,-2-2-1 0 0,2 1 1 0 0,0-1-1 0 0,0 2 1 0 0,0-2-1 0 0,0 2 1 0 0,0-1 0 0 0,-2 1-1 0 0,2-2 1 0 0,-1 2-1 0 0,1 0 1 0 0,0-1 0 0 0,2 1-1 0 0,-2 0 1 0 0,0 0-1 0 0,0-2 1 0 0,0 2 0 0 0,0 0-1 0 0,-1 0 1 0 0,1 0-1 0 0,0 2 1 0 0,0-2 0 0 0,0 0-1 0 0,0 0 1 0 0,0 0-1 0 0,0 1 1 0 0,0-1 0 0 0,0 2-1 0 0,-1-2 1 0 0,1 1-1 0 0,0-1 1 0 0,0 2 0 0 0,0-2-1 0 0,-2 2 1 0 0,2-1-1 0 0,0-1 1 0 0,0 2-1 0 0,-2 0 1 0 0,2-1 0 0 0,0 1-1 0 0,-2-2 1 0 0,1 1-1 0 0,-1 1 1 0 0,2 1 0 0 0,2 0 2 0 0,-2 1 0 0 0,0-1 0 0 0,0 0 0 0 0,0 0 0 0 0,0 1 0 0 0,0-1 0 0 0,-2 0 0 0 0,1 0 0 0 0,-1 0 0 0 0,2 1 0 0 0,-2-1 0 0 0,0 2 0 0 0,2-2 0 0 0,-2 0 0 0 0,0 0 0 0 0,-2 1 0 0 0,2 0 0 0 0,0 0 0 0 0,-2-1 0 0 0,2 0 0 0 0,-1 0 0 0 0,-1 1 1 0 0,2-1-1 0 0,-2 0 0 0 0,0 0 0 0 0,0 0 0 0 0,0 1 0 0 0,-4 2 0 0 0,4-6-5 0 0,2 2 1 0 0,0-2 0 0 0,-1 0 0 0 0,1 0-1 0 0,0 1 1 0 0,-2-1 0 0 0,2 0-1 0 0,0 0 1 0 0,-2 0 0 0 0,2 2 0 0 0,0-2-1 0 0,-2 0 1 0 0,2 0 0 0 0,-2 0-1 0 0,2 0 1 0 0,0 0 0 0 0,-2 0-1 0 0,2 0 1 0 0,-2 0 0 0 0,2 0 0 0 0,0 0-1 0 0,-2 0 1 0 0,2 0 0 0 0,-2 0-1 0 0,2 0 1 0 0,0 0 0 0 0,-2-2 0 0 0,2 2-1 0 0,0 0 1 0 0,-1 0 0 0 0,1 0-1 0 0,-2-1 1 0 0,-23-22 21 0 0,-7-30 2 0 0,32 53-25 0 0,-4-18 9 0 0,11 13 11 0 0,28 15 16 0 0,-28-7-35 0 0,12 5-2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36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242 89 6424 0 0,'0'0'3128'0'0,"-5"53"-782"0"0,5-52-2292 0 0,-2-1-1 0 0,2 2 1 0 0,0 0-1 0 0,0-1 1 0 0,0 1-1 0 0,-2-1 1 0 0,2 1 0 0 0,-2 0-1 0 0,2-1 1 0 0,-2-1-1 0 0,2 2 1 0 0,-2 0-1 0 0,2-1 1 0 0,-2-1-1 0 0,2 2 1 0 0,-2-1-1 0 0,1-1 1 0 0,-3 4-1 0 0,2-4-28 0 0,0 0 1 0 0,-2 0-1 0 0,2 0 0 0 0,0 0 0 0 0,0 0 0 0 0,-1 0 1 0 0,1-2-1 0 0,0 2 0 0 0,0 0 0 0 0,-2-2 0 0 0,2 2 1 0 0,0-1-1 0 0,0 1 0 0 0,1-2 0 0 0,-5 1 0 0 0,-11-8 15 0 0,-75-34 94 0 0,85 40-126 0 0,1 0-1 0 0,-1-2 1 0 0,1 1-1 0 0,0 0 1 0 0,0-1 0 0 0,1 0-1 0 0,1 0 1 0 0,-2 0-1 0 0,2-1 1 0 0,-7-10 0 0 0,11 16-6 0 0,0 0 0 0 0,0-2 0 0 0,0 2 0 0 0,0 0 0 0 0,0-1 1 0 0,0 1-1 0 0,2 0 0 0 0,-2-2 0 0 0,0 2 0 0 0,0 0 0 0 0,0-2 0 0 0,2 2 1 0 0,-2 0-1 0 0,0-1 0 0 0,0 1 0 0 0,2 0 0 0 0,-2 0 0 0 0,0-2 1 0 0,0 2-1 0 0,2 0 0 0 0,-2 0 0 0 0,0 0 0 0 0,2-2 0 0 0,-2 2 1 0 0,0 0-1 0 0,1 0 0 0 0,-1 0 0 0 0,2 0 0 0 0,-2 0 0 0 0,0 0 0 0 0,2 0 1 0 0,-2 0-1 0 0,0 0 0 0 0,2 0 0 0 0,-2 0 0 0 0,2 0 0 0 0,28-3 21 0 0,-24 5-19 0 0,85 6 12 0 0,-85-6-7 0 0,0-2 0 0 0,0 1-1 0 0,-3 1 1 0 0,3-2 0 0 0,0 3 0 0 0,-2-1 0 0 0,1-1 0 0 0,-1 1-1 0 0,2 1 1 0 0,-2-1 0 0 0,-1 1 0 0 0,1 0 0 0 0,2 0-1 0 0,3 7 1 0 0,-9-8 5 0 0,0-2 0 0 0,0 1 0 0 0,0 1 0 0 0,0-1 0 0 0,0 1-1 0 0,0 0 1 0 0,0-1 0 0 0,0-1 0 0 0,0 2 0 0 0,-2-1 0 0 0,2 1 0 0 0,0 0-1 0 0,-1-1 1 0 0,1-1 0 0 0,-2 2 0 0 0,2 0 0 0 0,-2-1 0 0 0,2-1 0 0 0,-2 2-1 0 0,2-1 1 0 0,-2-1 0 0 0,2 2 0 0 0,-2-2 0 0 0,-2 2 0 0 0,-30 23 249 0 0,32-25-233 0 0,0 2 1 0 0,0-2 0 0 0,-1 0-1 0 0,1 0 1 0 0,0 2 0 0 0,0-2 0 0 0,-2 0-1 0 0,2 0 1 0 0,0 0 0 0 0,0 0-1 0 0,-2-2 1 0 0,3 2 0 0 0,-1 0-1 0 0,0-2 1 0 0,-2 2 0 0 0,2 0 0 0 0,0-1-1 0 0,0 1 1 0 0,0-2 0 0 0,0 1-1 0 0,1 1 1 0 0,-1-2 0 0 0,0 0 0 0 0,0 1-1 0 0,0-1 1 0 0,-2-1 0 0 0,0 1 16 0 0,2 1-1 0 0,1-1 1 0 0,-1 0 0 0 0,0 1 0 0 0,0-2 0 0 0,0 1 0 0 0,0 0 0 0 0,0-1 0 0 0,0 2-1 0 0,0-3 1 0 0,0 3 0 0 0,2-3 0 0 0,-1 3 0 0 0,1-2 0 0 0,-2 1 0 0 0,2-1 0 0 0,-2 0-1 0 0,2 1 1 0 0,0-6 0 0 0,2 6-19 0 0,-2 1-1 0 0,2-1 0 0 0,-1 0 1 0 0,1 1-1 0 0,0-1 0 0 0,-2 2 1 0 0,2-1-1 0 0,0-1 0 0 0,0 0 1 0 0,0 2-1 0 0,0-1 0 0 0,0 1 1 0 0,1-2-1 0 0,-1 2 0 0 0,0-1 1 0 0,0 1-1 0 0,0 0 0 0 0,0-2 1 0 0,2 2-1 0 0,-2 0 0 0 0,0 0 1 0 0,-1 0-1 0 0,1 0 0 0 0,2 0 1 0 0,-2 0-1 0 0,4 0 0 0 0,60 8 199 0 0,-64-8-214 0 0,0 2-1 0 0,2-2 1 0 0,-2 0-1 0 0,0 1 1 0 0,0-1-1 0 0,0 2 1 0 0,-1-2-1 0 0,1 1 1 0 0,0 1 0 0 0,0-2-1 0 0,0 2 1 0 0,0-1-1 0 0,0 1 1 0 0,0 0-1 0 0,0-1 1 0 0,-2 1-1 0 0,2-2 1 0 0,-1 1-1 0 0,-1 3 1 0 0,2-3 0 0 0,0 1-1 0 0,-2-1 1 0 0,2 1-1 0 0,-2 0 1 0 0,0-1-1 0 0,2 1 1 0 0,-2 1-1 0 0,0-1 1 0 0,0-1-1 0 0,0 1 1 0 0,0 0 0 0 0,0 1-1 0 0,0-2 1 0 0,0 1-1 0 0,0 0 1 0 0,0-1-1 0 0,-2 2 1 0 0,2-1-1 0 0,0 0 1 0 0,-2-1-1 0 0,2 1 1 0 0,-2-1-1 0 0,2 1 1 0 0,-2 0 0 0 0,2-1-1 0 0,-1 1 1 0 0,-1 0-1 0 0,0-1 1 0 0,-2 2-1 0 0,4-1-3 0 0,-2 0-1 0 0,0-1 1 0 0,0 2-1 0 0,0-3 1 0 0,0 2-1 0 0,1 0 1 0 0,-1-1-1 0 0,-2 1 1 0 0,2-1-1 0 0,0-1 1 0 0,0 2 0 0 0,-2 0-1 0 0,2-2 1 0 0,1 0-1 0 0,-1 1 1 0 0,-2-1-1 0 0,2 0 1 0 0,-2 2-1 0 0,2-2 1 0 0,0 0-1 0 0,-1 0 1 0 0,1 0-1 0 0,-2 0 1 0 0,2 0-1 0 0,0 0 1 0 0,-2-2-1 0 0,2 2 1 0 0,0 0-1 0 0,-1-1 1 0 0,1 1-1 0 0,0-2 1 0 0,-2 0-1 0 0,2 2 1 0 0,0-1-1 0 0,0-1 1 0 0,0 1-1 0 0,0 1 1 0 0,-1-2-1 0 0,1 0 1 0 0,2 1 0 0 0,-2-1-1 0 0,0 1 1 0 0,-2-4-1 0 0,0 2 7 0 0,1-2 1 0 0,1 1-1 0 0,-2 0 0 0 0,2-1 0 0 0,0 2 1 0 0,-2-2-1 0 0,2 0 0 0 0,0 0 0 0 0,2 0 1 0 0,-1 0-1 0 0,-1 1 0 0 0,2-1 0 0 0,0 0 1 0 0,0 0-1 0 0,0-5 0 0 0,0 7-6 0 0,2 2 0 0 0,-2-3 0 0 0,1 3 0 0 0,-1-1 0 0 0,2-1 0 0 0,0 1 0 0 0,-2 1 0 0 0,2-1 0 0 0,0 0 0 0 0,0-1 0 0 0,0 2 0 0 0,0-1 0 0 0,0 0 0 0 0,0 1 0 0 0,-1-1 0 0 0,1 2 0 0 0,2-1 0 0 0,-2-1 0 0 0,0 0 0 0 0,2 2 0 0 0,-2-1 0 0 0,0 1 0 0 0,1-2 0 0 0,-1 2 0 0 0,0 0 0 0 0,2-1 0 0 0,-2 1 0 0 0,2 0 0 0 0,-2 0 0 0 0,1 0 0 0 0,-1 0 0 0 0,0 0 0 0 0,6 0 0 0 0,-6 0 1 0 0,2 0 0 0 0,-1 1-1 0 0,1-1 1 0 0,0 0 0 0 0,0 0 0 0 0,-2 2 0 0 0,1-2-1 0 0,1 1 1 0 0,0 1 0 0 0,-2-2 0 0 0,2 2-1 0 0,-2-1 1 0 0,1 1 0 0 0,1-1 0 0 0,-2 1-1 0 0,0 0 1 0 0,2-1 0 0 0,-2 2 0 0 0,0-1 0 0 0,1 0-1 0 0,-1 1 1 0 0,0-1 0 0 0,0 1 0 0 0,0-2-1 0 0,0 3 1 0 0,0-1 0 0 0,-2-2 0 0 0,2 3 0 0 0,0-1-1 0 0,-2 0 1 0 0,0-1 0 0 0,2 1 0 0 0,-2 0-1 0 0,0 0 1 0 0,0 1 0 0 0,0-3 0 0 0,0 2-1 0 0,0 1 1 0 0,0-1 0 0 0,0 0 0 0 0,-2 0 0 0 0,2-1-1 0 0,0 1 1 0 0,-2 0 0 0 0,0-1 0 0 0,2 1-1 0 0,-2 0 1 0 0,0-1 0 0 0,0 1 0 0 0,0 0 0 0 0,0-1-1 0 0,0 0 1 0 0,-1 1 0 0 0,1-1 0 0 0,0-1-1 0 0,-2 2 1 0 0,2-1 0 0 0,0 0 0 0 0,-2-1-1 0 0,1 1 1 0 0,1-1 0 0 0,-2-1 0 0 0,2 2 0 0 0,-2 0-1 0 0,0-2 1 0 0,1 1 0 0 0,1-1 0 0 0,-8 2-1 0 0,5-2 9 0 0,1 0 0 0 0,-2 0 0 0 0,2 0 0 0 0,-1 0 0 0 0,1-2 0 0 0,-2 2-1 0 0,2-1 1 0 0,-2-1 0 0 0,3 0 0 0 0,-3 1 0 0 0,2-1 0 0 0,0 1 0 0 0,1-1-1 0 0,-3-1 1 0 0,2 1 0 0 0,0-1 0 0 0,0 0 0 0 0,-3-4 0 0 0,-3 1 9 0 0,3-1-1 0 0,-1-1 1 0 0,2 2 0 0 0,-1-2 0 0 0,1 0 0 0 0,0 0-1 0 0,-5-8 1 0 0,9 14-21 0 0,2 0 0 0 0,0 1 0 0 0,-2-1 1 0 0,2 2-1 0 0,0-1 0 0 0,0-1 0 0 0,-2 0 0 0 0,2 1 0 0 0,0 1 0 0 0,0-2 1 0 0,0 0-1 0 0,0 1 0 0 0,0-1 0 0 0,0 1 0 0 0,0-1 0 0 0,0 2 0 0 0,2-2 1 0 0,-2 1-1 0 0,0-1 0 0 0,0 1 0 0 0,2 1 0 0 0,-2-2 0 0 0,0 0 0 0 0,2 1 0 0 0,0-2 1 0 0,0 1-1 0 0,0 2 1 0 0,0-2 0 0 0,1 1-1 0 0,-1-1 1 0 0,0 0 0 0 0,2 2-1 0 0,-2-1 1 0 0,0 1-1 0 0,2-2 1 0 0,-2 2 0 0 0,1-1-1 0 0,-1 1 1 0 0,6 0 0 0 0,3-2 5 0 0,1 2 0 0 0,-1 0 0 0 0,0 2 0 0 0,1-2 0 0 0,-1 1 1 0 0,14 4-1 0 0,-15-2-4 0 0,-1-1-1 0 0,1 1 1 0 0,-1 2 0 0 0,-1-2 0 0 0,1 2-1 0 0,-1 0 1 0 0,9 5 0 0 0,-15-9-6 0 0,0-1 0 0 0,-2 2 0 0 0,2-2 0 0 0,-1 1 1 0 0,1 1-1 0 0,-2 0 0 0 0,2-2 0 0 0,-2 1 0 0 0,2 1 0 0 0,0-1 0 0 0,-2 1 0 0 0,0 0 0 0 0,2-1 0 0 0,-2 1 1 0 0,2-1-1 0 0,-2-1 0 0 0,0 2 0 0 0,0 0 0 0 0,0-1 0 0 0,2 1 0 0 0,-2 0 0 0 0,0-1 0 0 0,0 1 0 0 0,0-1 0 0 0,-2 1 1 0 0,2 0-1 0 0,0-1 0 0 0,0 1 0 0 0,0-1 0 0 0,-2 1 0 0 0,2 0 0 0 0,-2-1 0 0 0,2 1 0 0 0,0-1 0 0 0,-2 1 1 0 0,0 0-1 0 0,2-1 0 0 0,-2-1 0 0 0,2 2 0 0 0,-2 0 0 0 0,1-2 0 0 0,-1 1 0 0 0,-2 2 0 0 0,0 1 0 0 0,0-3 0 0 0,-1 2 0 0 0,1 1 0 0 0,-2-3 0 0 0,2 1-1 0 0,-1 1 1 0 0,1-1 0 0 0,-2-1 0 0 0,0-1 0 0 0,3 2 0 0 0,-3 0-1 0 0,0-2 1 0 0,0 1 0 0 0,1-1 0 0 0,1 0 0 0 0,-2 0 0 0 0,1 0 0 0 0,-7-1-1 0 0,8 1 1 0 0,2 0-1 0 0,-1-2 1 0 0,1 2-1 0 0,-2-2 1 0 0,0 1-1 0 0,2 1 1 0 0,-2-2-1 0 0,2 0 1 0 0,1 1-1 0 0,-3-1 1 0 0,2 1-1 0 0,0-1 1 0 0,0 0-1 0 0,-2 1 1 0 0,2-2-1 0 0,0 1 1 0 0,1 0-1 0 0,-1-1 1 0 0,0 2-1 0 0,2-3 1 0 0,-2 3-1 0 0,0-3 1 0 0,2 3-1 0 0,-2-2 0 0 0,2 1 1 0 0,-2-1-1 0 0,2 0 1 0 0,0 1-1 0 0,-2-1 1 0 0,2 0-1 0 0,0 1 1 0 0,0-5-1 0 0,2 6 1 0 0,-2-2 0 0 0,0 1-1 0 0,0 0 1 0 0,0 1-1 0 0,2-1 1 0 0,-2-1 0 0 0,0 1-1 0 0,2 1 1 0 0,-2-1-1 0 0,2 1 1 0 0,0-1-1 0 0,-2 0 1 0 0,2 1 0 0 0,0-1-1 0 0,-1 0 1 0 0,-1 1-1 0 0,2-1 1 0 0,0 1 0 0 0,0-1-1 0 0,0 2 1 0 0,0-2-1 0 0,0 1 1 0 0,0 1 0 0 0,0-2-1 0 0,0 2 1 0 0,1-1-1 0 0,-1 1 1 0 0,0-2-1 0 0,0 2 1 0 0,0 0 0 0 0,2 0-1 0 0,-2-2 1 0 0,0 2-1 0 0,-1 0 1 0 0,3 0 0 0 0,-2 0-1 0 0,0 0 1 0 0,0 2-1 0 0,0-2 1 0 0,4 0 0 0 0,-1 2 0 0 0,1-2 0 0 0,0 0 1 0 0,-2 1-1 0 0,1 1 1 0 0,1-1-1 0 0,0 1 0 0 0,-3 0 1 0 0,3-1-1 0 0,-2 1 1 0 0,2-1-1 0 0,-3 3 0 0 0,1-3 1 0 0,2 3-1 0 0,-2-1 1 0 0,0 0-1 0 0,-1 0 0 0 0,7 7 1 0 0,-10-10-1 0 0,2 1 0 0 0,0 1 0 0 0,-2 0-1 0 0,2-2 1 0 0,-2 1 0 0 0,1 1 0 0 0,-1 0 0 0 0,0-1 0 0 0,2 1 0 0 0,-2-1 0 0 0,0 1 0 0 0,0 0 0 0 0,0-1 0 0 0,2 1 0 0 0,-2-1 0 0 0,0 1 0 0 0,0 0 0 0 0,-2-1 0 0 0,2 1 0 0 0,0-1-1 0 0,0 1 1 0 0,0-2 0 0 0,0 2 0 0 0,-2-1 0 0 0,2 1 0 0 0,-1 0 0 0 0,1-1 0 0 0,0 1 0 0 0,-2-1 0 0 0,0-1 0 0 0,2 2 0 0 0,-2 0 0 0 0,2-1 0 0 0,-2-1 0 0 0,0 2 0 0 0,0-1-1 0 0,2-1 1 0 0,-2 2 0 0 0,-2 0 0 0 0,1-1 0 0 0,-1 1 0 0 0,0-2 0 0 0,0 1 0 0 0,0-1 0 0 0,1 0 0 0 0,-1 2 0 0 0,0-2-1 0 0,0 0 1 0 0,0 0 0 0 0,1-2 0 0 0,-1 2 0 0 0,0 0 0 0 0,0-1 0 0 0,0 1 0 0 0,1-2 0 0 0,-1 2 0 0 0,2-1-1 0 0,-8-3 1 0 0,7 1 1 0 0,-1 2-1 0 0,0-1 1 0 0,0 0-1 0 0,0-1 1 0 0,2 2-1 0 0,-1-3 0 0 0,1 1 1 0 0,-2 1-1 0 0,2-1 1 0 0,-2 0-1 0 0,2 0 1 0 0,0 0-1 0 0,1-1 0 0 0,-1 1 1 0 0,0 0-1 0 0,-2-5 1 0 0,4 8-1 0 0,0-2 0 0 0,0 2 1 0 0,0-1-1 0 0,0 1 0 0 0,0-2 0 0 0,0 2 1 0 0,0-2-1 0 0,0 2 0 0 0,0-1 0 0 0,0 1 1 0 0,0-2-1 0 0,2 2 0 0 0,-2-1 0 0 0,0 1 1 0 0,0-2-1 0 0,0 2 0 0 0,2-2 0 0 0,-2 2 1 0 0,0-1-1 0 0,0 1 0 0 0,2 0 0 0 0,-2-2 1 0 0,0 2-1 0 0,2-1 0 0 0,-2 1 0 0 0,1-2 1 0 0,1 2 0 0 0,2-2 1 0 0,-2 2-1 0 0,0 0 1 0 0,2-1 0 0 0,-2 1-1 0 0,1 0 1 0 0,-1 0-1 0 0,0 0 1 0 0,2 0 0 0 0,-2 0-1 0 0,2 0 1 0 0,-2 0-1 0 0,0 0 1 0 0,5 1 0 0 0,-5-1 0 0 0,-2 0 1 0 0,2 0 0 0 0,0 2 0 0 0,0-2-1 0 0,-2 0 1 0 0,2 0 0 0 0,0 0-1 0 0,-2 0 1 0 0,2 2 0 0 0,-1-2-1 0 0,-1 0 1 0 0,2 1 0 0 0,-2-1-1 0 0,2 0 1 0 0,0 2 0 0 0,-2-2 0 0 0,2 1-1 0 0,-2-1 1 0 0,2 2 0 0 0,-2-2-1 0 0,2 2 1 0 0,-2-1 0 0 0,0-1-1 0 0,2 2 1 0 0,-2-2 0 0 0,0 1 0 0 0,2 1-1 0 0,-2-2 1 0 0,0 2 0 0 0,0-1-1 0 0,0 1 1 0 0,2-2 0 0 0,-2 1-1 0 0,0 1 1 0 0,0-2 0 0 0,0 2 0 0 0,0-1-1 0 0,0 1 1 0 0,0-2 0 0 0,-2 2-1 0 0,2-1 1 0 0,0-1 0 0 0,-2 3-1 0 0,2-1 2 0 0,-2 0 0 0 0,2-1-1 0 0,-2 1 1 0 0,2-2-1 0 0,-2 1 1 0 0,0 1-1 0 0,2 0 1 0 0,-2-2 0 0 0,0 1-1 0 0,0-1 1 0 0,1 2-1 0 0,1-2 1 0 0,-2 1 0 0 0,0-1-1 0 0,0 2 1 0 0,0-2-1 0 0,0 2 1 0 0,0-2-1 0 0,0 0 1 0 0,0 0 0 0 0,0 0-1 0 0,1 0 1 0 0,-1 1-1 0 0,0-1 1 0 0,0 0 0 0 0,0-1-1 0 0,0 1 1 0 0,0 0-1 0 0,0 0 1 0 0,0 0-1 0 0,-3-2 1 0 0,-3 0 5 0 0,6 1 0 0 0,0 1-1 0 0,-2 0 1 0 0,2 0 0 0 0,1-2-1 0 0,-3 2 1 0 0,2 0 0 0 0,0-1-1 0 0,0-1 1 0 0,-2 2 0 0 0,2-2-1 0 0,0 1 1 0 0,1 1 0 0 0,-1-2-1 0 0,0 1 1 0 0,0-1-1 0 0,0 0 1 0 0,0 1 0 0 0,0-1-1 0 0,0 1 1 0 0,2-1 0 0 0,-2 0-1 0 0,-1-3 1 0 0,3 4 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37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192 93 3504 0 0,'0'0'4497'0'0,"0"41"-2042"0"0,-9-41-2419 0 0,1 0 1 0 0,0-2-1 0 0,1 2 1 0 0,-1-1 0 0 0,-1-1-1 0 0,1 0 1 0 0,0-1-1 0 0,1 1 1 0 0,1-1-1 0 0,-2 0 1 0 0,1 0 0 0 0,-1 0-1 0 0,3-2 1 0 0,-3 2-1 0 0,2-2 1 0 0,1 0-1 0 0,-1 0 1 0 0,0 0 0 0 0,0 0-1 0 0,-7-9 1 0 0,13 12-36 0 0,0 2-1 0 0,0-1 1 0 0,0 1 0 0 0,0-2 0 0 0,0 2 0 0 0,-2-2 0 0 0,2 1 0 0 0,0 1-1 0 0,0-2 1 0 0,0 2 0 0 0,0-1 0 0 0,2 1 0 0 0,-2-2 0 0 0,0 0-1 0 0,0 2 1 0 0,0-1 0 0 0,0 1 0 0 0,2-2 0 0 0,-2 2 0 0 0,0-1 0 0 0,0 1-1 0 0,2-2 1 0 0,-2 2 0 0 0,0-2 0 0 0,2 2 0 0 0,-2-1 0 0 0,2 1 0 0 0,-2 0-1 0 0,0-2 1 0 0,2 2 0 0 0,-2-2 0 0 0,2 2 0 0 0,-2 0 0 0 0,1 0 0 0 0,-1-1-1 0 0,2 1 1 0 0,0 0 0 0 0,-2 0 0 0 0,2 0 0 0 0,-2-2 0 0 0,2 2 0 0 0,-2 0-1 0 0,2 0 1 0 0,0 0 0 0 0,0 0 0 0 0,51-6 42 0 0,-28 6-26 0 0,-20 0-12 0 0,1 0-1 0 0,0-2 1 0 0,0 2 0 0 0,-1 0-1 0 0,1 0 1 0 0,0 2 0 0 0,-3-2 0 0 0,3 1-1 0 0,0-1 1 0 0,0 2 0 0 0,-1 0-1 0 0,1-1 1 0 0,-2 1 0 0 0,1 1 0 0 0,1-1-1 0 0,-2 1 1 0 0,7 3 0 0 0,-11-6-3 0 0,0 2 1 0 0,2 0-1 0 0,-2-1 1 0 0,0-1-1 0 0,0 2 1 0 0,0-1-1 0 0,0 1 1 0 0,0-2 0 0 0,0 2-1 0 0,0-1 1 0 0,0-1-1 0 0,0 2 1 0 0,-2-1-1 0 0,2 1 1 0 0,0-2-1 0 0,0 2 1 0 0,-2-1-1 0 0,2-1 1 0 0,0 2 0 0 0,-1 0-1 0 0,1-2 1 0 0,-2 1-1 0 0,2-1 1 0 0,-2 2-1 0 0,2-1 1 0 0,-2-1-1 0 0,2 2 1 0 0,-2-2-1 0 0,2 0 1 0 0,-4 2-1 0 0,-36 22 46 0 0,31-21-17 0 0,-1-1-1 0 0,-1-1 0 0 0,1 2 1 0 0,1-3-1 0 0,-3 2 0 0 0,3-2 1 0 0,-3 2-1 0 0,3-4 0 0 0,-20 0 1 0 0,26 2-3 0 0,-1 0 0 0 0,2-1 0 0 0,-2 1 0 0 0,2 0 0 0 0,-2-2 0 0 0,1 1 0 0 0,1 1 0 0 0,-2-2 0 0 0,2 0 0 0 0,-2 2 0 0 0,2-1 0 0 0,0-1 0 0 0,-1 1-1 0 0,1-1 1 0 0,0-1 0 0 0,0 1 0 0 0,0 0 0 0 0,-2 1 0 0 0,2-2 0 0 0,0 1 0 0 0,2 0 0 0 0,-1-1 0 0 0,-1 2 0 0 0,0-3 0 0 0,2 3 0 0 0,-2-2 0 0 0,2-1 0 0 0,-2 3 0 0 0,2-3 0 0 0,0 3 0 0 0,-2-2 0 0 0,2-1 0 0 0,0 3 0 0 0,0-2 0 0 0,0-1 0 0 0,2-2 0 0 0,-2 4-8 0 0,0-1-1 0 0,0 1 1 0 0,0 1 0 0 0,2-1-1 0 0,-2 1 1 0 0,0-1 0 0 0,2 0 0 0 0,-2 1-1 0 0,2-1 1 0 0,-2 1 0 0 0,2-1-1 0 0,-1 0 1 0 0,-1 1 0 0 0,2-1 0 0 0,0 2-1 0 0,0-1 1 0 0,-2-1 0 0 0,2 0-1 0 0,0 2 1 0 0,0-1 0 0 0,0-1-1 0 0,0 2 1 0 0,0-2 0 0 0,1 1 0 0 0,3 1 12 0 0,-2-2 1 0 0,2 1 0 0 0,-3 1 0 0 0,3 0-1 0 0,-2 0 1 0 0,2-2 0 0 0,-3 2 0 0 0,3 2 0 0 0,-2-2-1 0 0,9 1 1 0 0,-5 1 5 0 0,-3-2 0 0 0,1 1-1 0 0,0 1 1 0 0,0 0 0 0 0,1 1 0 0 0,-1-1 0 0 0,-2 1-1 0 0,1-2 1 0 0,1 3 0 0 0,0-1 0 0 0,0 0 0 0 0,-3 0-1 0 0,3 0 1 0 0,-2 1 0 0 0,0 1 0 0 0,-1-2-1 0 0,7 10 1 0 0,-10-12-18 0 0,2 1 0 0 0,-4-1 0 0 0,2 1-1 0 0,0 0 1 0 0,0-1 0 0 0,0 1 0 0 0,0 0-1 0 0,-2-1 1 0 0,2 2 0 0 0,0-1 0 0 0,-2 0-1 0 0,2-1 1 0 0,-2 1 0 0 0,0-1 0 0 0,2-1-1 0 0,-2 2 1 0 0,1 0 0 0 0,1-1 0 0 0,-2 1-1 0 0,0-1 1 0 0,0-1 0 0 0,0 2 0 0 0,2 0-1 0 0,-2-2 1 0 0,0 1 0 0 0,0-1 0 0 0,0 2 0 0 0,0-2-1 0 0,1 2 1 0 0,-3-2 0 0 0,0 1 0 0 0,2 1 4 0 0,0-2 1 0 0,0 1-1 0 0,-2-1 1 0 0,2 2 0 0 0,1-2-1 0 0,-1 2 1 0 0,-2-2 0 0 0,2 0-1 0 0,0 0 1 0 0,-2 1-1 0 0,2-1 1 0 0,0 0 0 0 0,-1 0-1 0 0,1 0 1 0 0,0-1 0 0 0,-2 1-1 0 0,2 0 1 0 0,0 0 0 0 0,-2-2-1 0 0,3 2 1 0 0,-1-2-1 0 0,0 2 1 0 0,-2-1 0 0 0,2 1-1 0 0,0-2 1 0 0,-2-1 0 0 0,-11-12 111 0 0,9 11-62 0 0,3-1-1 0 0,-3-2 0 0 0,2 2 0 0 0,-2-1 0 0 0,3 1 0 0 0,-5-9 0 0 0,8 14-64 0 0,0 0-1 0 0,0-2 0 0 0,0 2 1 0 0,0-2-1 0 0,0 2 0 0 0,0 0 0 0 0,-2-1 1 0 0,2 1-1 0 0,2 0 0 0 0,-2-2 1 0 0,0 2-1 0 0,0 0 0 0 0,0-1 1 0 0,0 1-1 0 0,0 0 0 0 0,0-2 1 0 0,0 2-1 0 0,0 0 0 0 0,0-2 1 0 0,2 2-1 0 0,-2 0 0 0 0,0-1 1 0 0,0 1-1 0 0,0 0 0 0 0,2-2 0 0 0,-2 2 1 0 0,0 0-1 0 0,2 0 0 0 0,-2-1 1 0 0,4 1 5 0 0,-3-2 0 0 0,3 2 1 0 0,-2-2-1 0 0,0 2 1 0 0,2 0-1 0 0,-2-1 0 0 0,2 1 1 0 0,-1 0-1 0 0,-1 0 0 0 0,2 0 1 0 0,4 1-1 0 0,79 14 229 0 0,-81-14-216 0 0,1 1 0 0 0,-1 0 0 0 0,0 1 0 0 0,0-1 0 0 0,-1 1 0 0 0,1 0 0 0 0,0-1 1 0 0,-1 2-1 0 0,1 0 0 0 0,-2-1 0 0 0,7 7 0 0 0,-11-10-18 0 0,2 1-1 0 0,-2 1 1 0 0,0-1-1 0 0,0 1 1 0 0,2 0-1 0 0,-2-2 0 0 0,0 1 1 0 0,0 1-1 0 0,0-1 1 0 0,0 1-1 0 0,0 0 1 0 0,0-1-1 0 0,0-1 1 0 0,0 2-1 0 0,-2-1 1 0 0,2 1-1 0 0,0 0 1 0 0,0-1-1 0 0,-2-1 1 0 0,2 2-1 0 0,-2 0 1 0 0,2-1-1 0 0,0 1 1 0 0,-2-2-1 0 0,2 1 1 0 0,-1 1-1 0 0,-1-2 1 0 0,2 2-1 0 0,-2-2 0 0 0,0 1 1 0 0,2 1-1 0 0,-2-2 1 0 0,0 1-1 0 0,2-1 1 0 0,-2 0-1 0 0,0 2 1 0 0,-2-2-1 0 0,1 3 16 0 0,-3 0-1 0 0,0-1 0 0 0,2 1 0 0 0,-1-1 1 0 0,-1 0-1 0 0,0-1 0 0 0,1 1 0 0 0,-1-1 1 0 0,-9 1-1 0 0,5-4 17 0 0,3 2 0 0 0,-1-1-1 0 0,0-1 1 0 0,1-1 0 0 0,-1 1 0 0 0,1-1 0 0 0,-9-3 0 0 0,14 6-22 0 0,1-2 0 0 0,-1 2 0 0 0,0-2 0 0 0,0 2 0 0 0,0-1 1 0 0,0 1-1 0 0,2-2 0 0 0,-2 2 0 0 0,0-1 0 0 0,0-1 0 0 0,2 2 1 0 0,-2-2-1 0 0,1 1 0 0 0,1-1 0 0 0,-2 2 0 0 0,2-1 0 0 0,-2-1 0 0 0,2 0 1 0 0,-2 1-1 0 0,2-1 0 0 0,0 0 0 0 0,-2 1 0 0 0,2-1 0 0 0,0 1 1 0 0,0-1-1 0 0,0 0 0 0 0,0 1 0 0 0,0-1 0 0 0,0 1 0 0 0,0-1 0 0 0,0 0 1 0 0,0 1-1 0 0,0-1 0 0 0,0 1 0 0 0,2 1 0 0 0,0-5 0 0 0,0 3 1 0 0,0-1 0 0 0,-1 1 0 0 0,3 1-1 0 0,-2-3 1 0 0,2 3 0 0 0,-2-1 0 0 0,2 1-1 0 0,-2-1 1 0 0,1 0 0 0 0,1 2 0 0 0,0-1-1 0 0,-2-1 1 0 0,2 2 0 0 0,-1-1 0 0 0,1 1-1 0 0,0-2 1 0 0,0 2 0 0 0,-2 0 0 0 0,2 0-1 0 0,-1 0 1 0 0,1 0 0 0 0,0 0 0 0 0,0 0 0 0 0,0 2-1 0 0,-1-2 1 0 0,5 1 0 0 0,-2 1 2 0 0,-1-1 0 0 0,3-1 1 0 0,-2 2-1 0 0,-1 0 0 0 0,1 1 0 0 0,0-2 1 0 0,0 3-1 0 0,-1-3 0 0 0,1 2 0 0 0,0 1 1 0 0,-1-1-1 0 0,-1 0 0 0 0,11 8 0 0 0,-15-7-10 0 0,2-1 0 0 0,0 0 0 0 0,-2-1 0 0 0,0 1 0 0 0,2 0-1 0 0,-2 0 1 0 0,0 1 0 0 0,0-1 0 0 0,0 0 0 0 0,0 0-1 0 0,0 0 1 0 0,0 1 0 0 0,-2-1 0 0 0,2 0 0 0 0,-2-1 0 0 0,2 1-1 0 0,-2 0 1 0 0,0 0 0 0 0,2 1 0 0 0,-1-3 0 0 0,-1 2-1 0 0,0 1 1 0 0,0-3 0 0 0,-6 7 0 0 0,6-6-7 0 0,0 0 0 0 0,1 1 0 0 0,-1-2 0 0 0,0 1 1 0 0,0 0-1 0 0,0-1 0 0 0,0 1 0 0 0,0-1 0 0 0,-2 1 0 0 0,2 0 0 0 0,1-1 0 0 0,-3-1 1 0 0,2 2-1 0 0,0 0 0 0 0,-2-2 0 0 0,2 1 0 0 0,-2-1 0 0 0,3 2 0 0 0,-3-2 0 0 0,2 0 1 0 0,-2 0-1 0 0,0 1 0 0 0,2-1 0 0 0,-1 0 0 0 0,1-1 0 0 0,-2 1 0 0 0,2 0 1 0 0,-2 0-1 0 0,2-2 0 0 0,-2 2 0 0 0,-3-3 0 0 0,-1 0 0 0 0,1-2 0 0 0,-1-2 0 0 0,0 3 0 0 0,1-3 0 0 0,1 2 0 0 0,-2-1 0 0 0,-3-9 0 0 0,9 14-3 0 0,-2-2 0 0 0,2-1 1 0 0,1 3-1 0 0,-1-3 0 0 0,0 1 0 0 0,0 0 1 0 0,0 0-1 0 0,2 0 0 0 0,-2-1 1 0 0,0 1-1 0 0,2 0 0 0 0,0 0 0 0 0,-2-2 1 0 0,2 2-1 0 0,0-1 0 0 0,0 1 1 0 0,0 0-1 0 0,0 0 0 0 0,2-7 0 0 0,0 8-1 0 0,0 1 0 0 0,0 1 0 0 0,0-2-1 0 0,0 1 1 0 0,0-1 0 0 0,-1 0 0 0 0,1 1-1 0 0,0 1 1 0 0,0-2 0 0 0,0 1-1 0 0,0 1 1 0 0,0-2 0 0 0,2 2 0 0 0,-2 0-1 0 0,-1-2 1 0 0,1 2 0 0 0,0 0 0 0 0,2-1-1 0 0,-2 1 1 0 0,0 0 0 0 0,2 0 0 0 0,-2 0-1 0 0,-1 0 1 0 0,1 1 0 0 0,2-1-1 0 0,-2 0 1 0 0,0 0 0 0 0,0 2 0 0 0,4 0-1 0 0,3-1 0 0 0,2 1 0 0 0,-1 1-1 0 0,1 0 1 0 0,-1 0 0 0 0,13 6-1 0 0,-21-8-4 0 0,-2-1-1 0 0,2 0 0 0 0,-1 2 0 0 0,1-2 0 0 0,-2 1 1 0 0,2-1-1 0 0,0 2 0 0 0,0 0 0 0 0,-2-2 1 0 0,2 1-1 0 0,-2-1 0 0 0,2 2 0 0 0,0-1 0 0 0,-2 1 1 0 0,2-2-1 0 0,-2 2 0 0 0,0-1 0 0 0,2 1 0 0 0,-2-1 1 0 0,0-1-1 0 0,1 2 0 0 0,-1 0 0 0 0,0-1 1 0 0,0 1-1 0 0,0 0 0 0 0,0-1 0 0 0,0 1 0 0 0,0-1 1 0 0,0-1-1 0 0,0 2 0 0 0,0 0 0 0 0,0-1 0 0 0,0 1 1 0 0,-1-1-1 0 0,1 1 0 0 0,0 0 0 0 0,-2-2 1 0 0,2 1-1 0 0,0 1 0 0 0,-2-1 0 0 0,2-1 0 0 0,-2 2 1 0 0,0 0-1 0 0,2-1 0 0 0,-2-1 0 0 0,2 2 0 0 0,-2-2 1 0 0,0 2-1 0 0,2-1 0 0 0,-2-1 0 0 0,-1 2 1 0 0,-1 1-14 0 0,0-1 0 0 0,-2 1 0 0 0,2-2 0 0 0,1 1 0 0 0,-1 0 1 0 0,0-1-1 0 0,-2 1 0 0 0,3-2 0 0 0,-3 1 0 0 0,2 1 1 0 0,0-2-1 0 0,-2 0 0 0 0,3 0 0 0 0,-3 2 0 0 0,2-2 0 0 0,-2-2 1 0 0,3 2-1 0 0,-3 0 0 0 0,-4-2 0 0 0,-50-27-195 0 0,58 28 206 0 0,0-1 0 0 0,0 1 0 0 0,-2 1 1 0 0,2-2-1 0 0,0 0 0 0 0,0 1 0 0 0,1-1 0 0 0,-1 1 1 0 0,2-1-1 0 0,-2-1 0 0 0,0 1 0 0 0,0 1 0 0 0,2-1 1 0 0,-2-1-1 0 0,0 1 0 0 0,2 0 0 0 0,-2-1 0 0 0,2 2 0 0 0,0-1 1 0 0,-2-1-1 0 0,2 1 0 0 0,0 1 0 0 0,0-6 0 0 0,2 6 6 0 0,0-1-1 0 0,-2-1 0 0 0,2 1 1 0 0,0 0-1 0 0,0 1 0 0 0,2-1 1 0 0,-2 1-1 0 0,-1-1 0 0 0,1 0 1 0 0,0 2-1 0 0,0-1 0 0 0,2-1 1 0 0,-2 2-1 0 0,0-1 0 0 0,2-1 1 0 0,-3 2-1 0 0,3 0 0 0 0,-2-2 1 0 0,2 2-1 0 0,-2 0 0 0 0,0 0 1 0 0,2 0-1 0 0,-3 0 0 0 0,3 0 1 0 0,4 0-1 0 0,1 0 1 0 0,3 0 0 0 0,-3 0 1 0 0,1 2-1 0 0,1 0 0 0 0,18 4 0 0 0,-27-6 4 0 0,0 0-1 0 0,-2 2 0 0 0,1-2 0 0 0,1 0 0 0 0,0 1 0 0 0,-2-1 0 0 0,2 2 1 0 0,0-2-1 0 0,-2 1 0 0 0,2-1 0 0 0,0 2 0 0 0,-2 0 0 0 0,2-2 0 0 0,-2 1 1 0 0,2 1-1 0 0,-2-2 0 0 0,2 2 0 0 0,-2-1 0 0 0,0 1 0 0 0,1-1 1 0 0,-1-1-1 0 0,0 2 0 0 0,0 0 0 0 0,2-1 0 0 0,-2 1 0 0 0,0-1 0 0 0,0-1 1 0 0,0 2-1 0 0,0 0 0 0 0,0-1 0 0 0,0 1 0 0 0,0-1 0 0 0,0 1 0 0 0,-2-2 1 0 0,2 2-1 0 0,0-1 0 0 0,0 1 0 0 0,-1 0 0 0 0,1-2 0 0 0,-2 1 0 0 0,2 1 1 0 0,0-1-1 0 0,-2-1 0 0 0,2 2 0 0 0,-2 0 0 0 0,-2-1 0 0 0,4 1-1 0 0,-2 1-1 0 0,0-1 1 0 0,-2-1-1 0 0,3 1 1 0 0,-1-1-1 0 0,0 1 1 0 0,0 0-1 0 0,-2-1 1 0 0,2-1 0 0 0,0 2-1 0 0,-2 0 1 0 0,2-2-1 0 0,-1 1 1 0 0,1-1-1 0 0,-2 2 1 0 0,2-2-1 0 0,-2 0 1 0 0,2 1-1 0 0,-1-1 1 0 0,1 0-1 0 0,-2 0 1 0 0,2 0-1 0 0,-2 0 1 0 0,2 0-1 0 0,-2-1 1 0 0,3 1-1 0 0,-3 0 1 0 0,-2-2-1 0 0,2 1-7 0 0,0-3 0 0 0,3 3 0 0 0,-3-1 0 0 0,0 0 0 0 0,2-1 0 0 0,-2 2-1 0 0,2-3 1 0 0,-1 3 0 0 0,1-2 0 0 0,0 1 0 0 0,0-1 0 0 0,0 0 0 0 0,0-1 0 0 0,0 1-1 0 0,0 0 1 0 0,0 1 0 0 0,0-6 0 0 0,2 7 5 0 0,0 1-1 0 0,-1-2 1 0 0,1 0-1 0 0,0 2 1 0 0,0-1 0 0 0,0-1-1 0 0,0 2 1 0 0,0-1-1 0 0,0-1 1 0 0,1 2 0 0 0,-1-2-1 0 0,0 1 1 0 0,0 1 0 0 0,0-2-1 0 0,2 2 1 0 0,-2-2-1 0 0,0 1 1 0 0,0 1 0 0 0,2-2-1 0 0,-2 2 1 0 0,2-1-1 0 0,0-1 1 0 0,-2 2 0 0 0,2-2 1 0 0,0 1-1 0 0,2 1 0 0 0,-2 0 0 0 0,-1-2 1 0 0,1 2-1 0 0,0-1 0 0 0,0 1 1 0 0,0 0-1 0 0,0 0 0 0 0,0 0 1 0 0,2 0-1 0 0,-2 0 0 0 0,-1 0 1 0 0,1 0-1 0 0,0 0 0 0 0,4 0 0 0 0,0 1-3 0 0,1 1 0 0 0,-1-2 0 0 0,2 1 0 0 0,-3 1-1 0 0,1 1 1 0 0,0-1 0 0 0,1-1 0 0 0,-1 3 0 0 0,9 5-1 0 0,-13-9 6 0 0,0 2 0 0 0,-2-2 0 0 0,2 2-1 0 0,0-1 1 0 0,-2 1 0 0 0,2-2-1 0 0,0 1 1 0 0,-2 1 0 0 0,2 0 0 0 0,-2-1-1 0 0,0 1 1 0 0,1-2 0 0 0,-1 1-1 0 0,0 1 1 0 0,2 0 0 0 0,-2-1 0 0 0,0 1-1 0 0,0 0 1 0 0,0-1 0 0 0,0 1-1 0 0,0-1 1 0 0,0 1 0 0 0,0 0 0 0 0,0-1-1 0 0,0 1 1 0 0,-2-1 0 0 0,2 1-1 0 0,0 0 1 0 0,0-2 0 0 0,-1 1 0 0 0,1 1-1 0 0,-2-1 1 0 0,2 1 0 0 0,-2 0-1 0 0,2-2 1 0 0,-2 1 0 0 0,2 1 0 0 0,-2 0-1 0 0,0-2 1 0 0,0 1 0 0 0,0 1-1 0 0,-3 1 1 0 0,1 0-1 0 0,0-1 1 0 0,-2-1-1 0 0,2 3 0 0 0,-1-3 1 0 0,-1 1-1 0 0,2-1 1 0 0,-2 1-1 0 0,1-2 1 0 0,1 2-1 0 0,-2-2 0 0 0,1 1 1 0 0,-1-1-1 0 0,0 0 1 0 0,2 0-1 0 0,-1 0 0 0 0,-7-1 1 0 0,12 1 2 0 0,-13-2-2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38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50 140 9944 0 0,'0'0'2720'0'0,"-28"-44"-2207"0"0,24 41-503 0 0,2-2 1 0 0,-2 2-1 0 0,3-2 0 0 0,-1 2 1 0 0,0-2-1 0 0,0 2 0 0 0,2-2 1 0 0,-2 2-1 0 0,2-2 0 0 0,-2 0 1 0 0,2 2-1 0 0,0-9 0 0 0,0 12-7 0 0,0-1 1 0 0,0-1-1 0 0,0 2 0 0 0,0-1 0 0 0,0 1 0 0 0,2-2 0 0 0,-2 2 1 0 0,0-2-1 0 0,0 1 0 0 0,2 1 0 0 0,-2-2 0 0 0,0 2 0 0 0,2-1 0 0 0,-2 1 1 0 0,2 0-1 0 0,-2-2 0 0 0,0 2 0 0 0,2-2 0 0 0,-2 2 0 0 0,1 0 1 0 0,-1-1-1 0 0,4 1 0 0 0,-2-2-1 0 0,0 2 0 0 0,2 0 0 0 0,-2-1 0 0 0,2 1 0 0 0,-3 0 1 0 0,1 0-1 0 0,2 0 0 0 0,-2 0 0 0 0,2 1 0 0 0,-2-1 0 0 0,0 0 0 0 0,1 0 0 0 0,-1 2 0 0 0,4-1 1 0 0,4 1-4 0 0,-3 0 1 0 0,3 1-1 0 0,-1 0 0 0 0,-1 0 1 0 0,1 0-1 0 0,-1 2 1 0 0,1-1-1 0 0,-1 0 1 0 0,0 1-1 0 0,-1 0 1 0 0,1 1-1 0 0,-2-1 1 0 0,1 2-1 0 0,5 6 1 0 0,-12-13-1 0 0,0 0 1 0 0,1 0-1 0 0,-1 1 1 0 0,0-1-1 0 0,0 0 1 0 0,0 0-1 0 0,0 0 1 0 0,0 2-1 0 0,0-2 1 0 0,0 0-1 0 0,0 0 1 0 0,0 1-1 0 0,0-1 1 0 0,0 0-1 0 0,0 0 1 0 0,0 0-1 0 0,0 2 1 0 0,0-2-1 0 0,0 0 1 0 0,0 0-1 0 0,0 0 1 0 0,0 2-1 0 0,0-2 1 0 0,0 0-1 0 0,-1 0 1 0 0,1 0-1 0 0,0 1 1 0 0,0-1-1 0 0,0 0 1 0 0,0 0-1 0 0,0 0 1 0 0,-2 2-1 0 0,2-2 1 0 0,0 0-1 0 0,0 0 1 0 0,0 0-1 0 0,-2 0 1 0 0,2 0-1 0 0,-23 6-27 0 0,19-4 23 0 0,0-2 0 0 0,0 0 0 0 0,1 0 1 0 0,-1 0-1 0 0,0 0 0 0 0,0 0 0 0 0,0 0 0 0 0,1-2 1 0 0,-1 2-1 0 0,2 0 0 0 0,-8-3 0 0 0,7 0-2 0 0,-1 0 0 0 0,0-1 0 0 0,0 0 0 0 0,2 0 0 0 0,-1 1 0 0 0,1-2 0 0 0,0 2 0 0 0,0-2 0 0 0,-4-3 0 0 0,6 7 6 0 0,0 1-1 0 0,0-2 1 0 0,-2 0 0 0 0,2 2 0 0 0,0-1-1 0 0,0 1 1 0 0,0-2 0 0 0,0 2 0 0 0,0-1-1 0 0,-2 1 1 0 0,2-2 0 0 0,0 0 0 0 0,0 2-1 0 0,0-1 1 0 0,2 1 0 0 0,-2-2-1 0 0,0 1 1 0 0,0 1 0 0 0,0-2 0 0 0,0 2-1 0 0,2-2 1 0 0,-2 2 0 0 0,0-1 0 0 0,0 1-1 0 0,2-2 1 0 0,-2 2 0 0 0,0-2 0 0 0,2 2-1 0 0,-2-1 1 0 0,0 1 0 0 0,2 0 0 0 0,-2-2-1 0 0,2 2 1 0 0,-2-1 0 0 0,2 1 0 0 0,-2 0-1 0 0,2 0 1 0 0,-2-2 0 0 0,1 2-1 0 0,-1 0 1 0 0,2 0 0 0 0,-2 0 0 0 0,2-2-1 0 0,0 2 1 0 0,-2 0 0 0 0,2 0 0 0 0,-2 0-1 0 0,2 0 1 0 0,0 0 0 0 0,0 0 0 0 0,3 2 7 0 0,-1-2 0 0 0,2 0 1 0 0,-2 2-1 0 0,1-1 0 0 0,-1 1 1 0 0,2-1-1 0 0,-2 1 0 0 0,1 0 1 0 0,-1-1-1 0 0,0 1 0 0 0,8 6 1 0 0,-11-8-5 0 0,1 2 0 0 0,-2-2 0 0 0,2 1 0 0 0,0-1 0 0 0,-2 2 0 0 0,2-2 0 0 0,-2 1 0 0 0,2-1 0 0 0,-2 2 0 0 0,2 0 0 0 0,-2-2 0 0 0,2 1 0 0 0,-2 1 0 0 0,0-2 0 0 0,2 1 0 0 0,-2 1 0 0 0,0-2 0 0 0,0 2 0 0 0,2-1 0 0 0,-2 1 0 0 0,0 0 0 0 0,0-2 0 0 0,0 1 0 0 0,0 1 0 0 0,0-1 0 0 0,0-1 0 0 0,0 2 0 0 0,0 0 0 0 0,0-1 0 0 0,-2 1 0 0 0,2-2 0 0 0,0 1 0 0 0,0 1 0 0 0,-2 0 0 0 0,2-2 0 0 0,0 1 0 0 0,-2 1 0 0 0,2-2 0 0 0,-2 1 0 0 0,2-1 0 0 0,-2 4 0 0 0,-2-1 10 0 0,-1 0 1 0 0,1 0 0 0 0,0 1 0 0 0,0-3 0 0 0,-2 2 0 0 0,3 1-1 0 0,-3-3 1 0 0,0 1 0 0 0,2-1 0 0 0,-1 1 0 0 0,-1 0-1 0 0,-5 1 1 0 0,9-3 7 0 0,0 0-1 0 0,-2 0 1 0 0,2 0 0 0 0,0 0-1 0 0,-2 0 1 0 0,2 0-1 0 0,1 0 1 0 0,-1-2 0 0 0,-2 2-1 0 0,2 0 1 0 0,0-1-1 0 0,0 1 1 0 0,0-2 0 0 0,-2 0-1 0 0,3 2 1 0 0,-1-1-1 0 0,0-1 1 0 0,0 2 0 0 0,0-1-1 0 0,0-1 1 0 0,0 0-1 0 0,0 1 1 0 0,2-1 0 0 0,-2 1-1 0 0,0-1 1 0 0,1 0-1 0 0,1 1 1 0 0,-2-1 0 0 0,0-4-1 0 0,-17-39 324 0 0,17 43-306 0 0,2 0-1 0 0,-2 1 1 0 0,2-1-1 0 0,0 1 1 0 0,-2-1-1 0 0,2-1 1 0 0,0 1-1 0 0,0 0 1 0 0,0 1-1 0 0,0-1 1 0 0,0-1-1 0 0,0 1 1 0 0,0 1-1 0 0,2-1 1 0 0,-2 1-1 0 0,0-1 1 0 0,2-1-1 0 0,-2 1 1 0 0,2 1-1 0 0,-2-1 1 0 0,2 0-1 0 0,0-1 1 0 0,1 3-1 0 0,1-2 1 0 0,-2 2-1 0 0,2 0 1 0 0,0-1-1 0 0,-1 1 1 0 0,1 0-1 0 0,0 0 1 0 0,0 0-1 0 0,0 1 1 0 0,-1-1-1 0 0,-1 0 0 0 0,2 2 1 0 0,0-2-1 0 0,0 2 1 0 0,0-1-1 0 0,-3 1 1 0 0,3-2-1 0 0,0 2 1 0 0,-2-1-1 0 0,2 2 1 0 0,1 1-1 0 0,-1-3-1 0 0,0 1 0 0 0,-2-1 0 0 0,2 1 0 0 0,0 0 0 0 0,-3 1 0 0 0,3-2 0 0 0,-2 1 0 0 0,2 1 0 0 0,-2-1 0 0 0,0 1 0 0 0,0 0 0 0 0,1-1-1 0 0,-1 1 1 0 0,0 0 0 0 0,0 1 0 0 0,-2-3 0 0 0,2 2 0 0 0,0 1 0 0 0,0 5 0 0 0,-2-7-16 0 0,0 0 0 0 0,-2-1-1 0 0,2 1 1 0 0,0-1 0 0 0,-2 1-1 0 0,2 0 1 0 0,-2-1 0 0 0,2-1-1 0 0,-2 2 1 0 0,0-1 0 0 0,2 1-1 0 0,-2 0 1 0 0,1-2 0 0 0,1 1 0 0 0,-2 1-1 0 0,0 0 1 0 0,0-2 0 0 0,0 1-1 0 0,0-1 1 0 0,0 2 0 0 0,0-2-1 0 0,0 1 1 0 0,0-1 0 0 0,1 0 0 0 0,-1 2-1 0 0,0-2 1 0 0,0 0 0 0 0,0 0-1 0 0,0 0 1 0 0,0 0 0 0 0,0 0-1 0 0,-2 0 1 0 0,1 0 4 0 0,-1 0-1 0 0,0 0 1 0 0,2 0 0 0 0,-2 0 0 0 0,1-2-1 0 0,-1 2 1 0 0,0-1 0 0 0,0 1-1 0 0,2-2 1 0 0,-2 2 0 0 0,1-1-1 0 0,1-1 1 0 0,-2 0 0 0 0,0 1-1 0 0,2-1 1 0 0,0 0 0 0 0,-5-2-1 0 0,5 0-3 0 0,0 1-1 0 0,-2 0 0 0 0,2 0 0 0 0,0 0 1 0 0,2-1-1 0 0,-2 1 0 0 0,1 0 0 0 0,1 0 0 0 0,-2-1 1 0 0,2 1-1 0 0,-2-2 0 0 0,2 2 0 0 0,0 0 0 0 0,0 0 1 0 0,0-1-1 0 0,0 0 0 0 0,2 0 0 0 0,0-4 1 0 0,-2 7-11 0 0,0-1 0 0 0,0 2-1 0 0,1-1 1 0 0,-1-1 0 0 0,0 2 0 0 0,2-2 0 0 0,-2 2 0 0 0,2-1 0 0 0,-2-1 0 0 0,0 2 0 0 0,2-2 0 0 0,-2 2 0 0 0,2-1 0 0 0,0 1 0 0 0,-2-2 0 0 0,2 2 0 0 0,-2 0 0 0 0,2-1 0 0 0,0 1 0 0 0,-2 0 0 0 0,2-2 0 0 0,-1 2 0 0 0,3 0 3 0 0,-2 0-1 0 0,2 0 1 0 0,-2 0 0 0 0,0 0 0 0 0,2 0 0 0 0,-3 0 0 0 0,1 0-1 0 0,2 2 1 0 0,-2-2 0 0 0,0 1 0 0 0,2-1 0 0 0,-2 2-1 0 0,0-2 1 0 0,-1 1 0 0 0,1 1 0 0 0,4 1 0 0 0,0 1 13 0 0,-1-1 0 0 0,1 2 0 0 0,0-1-1 0 0,-2 0 1 0 0,1 0 0 0 0,-1 1 0 0 0,0 0 0 0 0,0 0 0 0 0,0 0 0 0 0,3 8 0 0 0,-5-12-17 0 0,-2 1 1 0 0,2 0 0 0 0,-2-1-1 0 0,0 1 1 0 0,0-1-1 0 0,2 1 1 0 0,-2 0-1 0 0,0-1 1 0 0,0 1 0 0 0,0-1-1 0 0,0 1 1 0 0,0 0-1 0 0,0-1 1 0 0,0 1-1 0 0,0-1 1 0 0,-2 1-1 0 0,2 0 1 0 0,0-1 0 0 0,0 1-1 0 0,-2-2 1 0 0,2 2-1 0 0,-2-1 1 0 0,2 1-1 0 0,-2-1 1 0 0,2 1 0 0 0,-2 0-1 0 0,0-2 1 0 0,2 1-1 0 0,-1 1 1 0 0,-1-2-1 0 0,0 1 1 0 0,2 1 0 0 0,-2-2-1 0 0,0 2 1 0 0,0-2-1 0 0,0 1 1 0 0,0-1-1 0 0,0 2 1 0 0,0-2-1 0 0,2 0 1 0 0,-1 1 0 0 0,-1-1-1 0 0,-4 0 1 0 0,2 2 0 0 0,2-2 1 0 0,-2 0-1 0 0,3 2 1 0 0,-3-2 0 0 0,2 0-1 0 0,-2 0 1 0 0,2 0-1 0 0,-2 0 1 0 0,2 0-1 0 0,-1 0 1 0 0,1 0 0 0 0,-2 0-1 0 0,2-2 1 0 0,-2 2-1 0 0,2-2 1 0 0,0 2-1 0 0,-1-1 1 0 0,-3-1 0 0 0,4-1-3 0 0,-2 1 1 0 0,0-1 0 0 0,3 2 0 0 0,-1-3-1 0 0,-2 1 1 0 0,2 0 0 0 0,0 0 0 0 0,0 1-1 0 0,0-1 1 0 0,0 0 0 0 0,0-1 0 0 0,-1-5-1 0 0,3 9-4 0 0,-2-2 0 0 0,2 1 0 0 0,0-1 0 0 0,-2 2 0 0 0,2-2 0 0 0,0 1-1 0 0,0 1 1 0 0,0-2 0 0 0,0 0 0 0 0,-2 1 0 0 0,2-1 0 0 0,0 2 0 0 0,0-1 0 0 0,0-1-1 0 0,2 0 1 0 0,-2 2 0 0 0,0-1 0 0 0,0-1 0 0 0,0 1 0 0 0,0 1 0 0 0,2-2-1 0 0,-2 0 1 0 0,0 2 0 0 0,2-1 0 0 0,-2-1 0 0 0,2 2 0 0 0,-2-1 0 0 0,1-1 0 0 0,1 0-1 0 0,0 2 0 0 0,0-1 0 0 0,0 1 0 0 0,0 0 0 0 0,2-2 1 0 0,-2 2-1 0 0,0 0 0 0 0,-1 0 0 0 0,1 0 0 0 0,0 0 0 0 0,0 0 1 0 0,2 0-1 0 0,-2 0 0 0 0,0 0 0 0 0,0 0 0 0 0,3 2 0 0 0,-1-1 1 0 0,2-1-1 0 0,0 2 1 0 0,-3 0-1 0 0,3-1 0 0 0,-2 1 1 0 0,2-1-1 0 0,-3 3 0 0 0,1-3 1 0 0,2 1-1 0 0,-2 1 1 0 0,-1 0-1 0 0,1 0 0 0 0,0-1 1 0 0,0 1-1 0 0,3 7 0 0 0,-7-10 0 0 0,0 2 1 0 0,0-2-1 0 0,0 1 0 0 0,0-1 0 0 0,0 2 0 0 0,0-2 0 0 0,0 1 0 0 0,0-1 0 0 0,-1 2 0 0 0,1-2 0 0 0,0 2 0 0 0,0-2 0 0 0,0 1 0 0 0,-2-1 0 0 0,2 2 0 0 0,0-2 0 0 0,0 1 0 0 0,-2-1 0 0 0,2 0 1 0 0,-2 2-1 0 0,2-2 0 0 0,0 0 0 0 0,-2 2 0 0 0,2-2 0 0 0,-2 0 0 0 0,2 1 0 0 0,-2-1 0 0 0,2 0 0 0 0,0 0 0 0 0,-2 2 0 0 0,2-2 0 0 0,-2 0 0 0 0,2 0 0 0 0,-2 0 0 0 0,1 0 0 0 0,1 0 0 0 0,-2 0 0 0 0,2 0 1 0 0,-2 0-1 0 0,2 0 0 0 0,-2 0 0 0 0,2 0 0 0 0,-2 0 0 0 0,0 0 0 0 0,-2 0 1 0 0,0 0 1 0 0,1 0-1 0 0,-1 0 0 0 0,0-2 1 0 0,2 2-1 0 0,-2 0 1 0 0,1-1-1 0 0,-1 1 0 0 0,0-2 1 0 0,2 2-1 0 0,-2-2 1 0 0,-3-1-1 0 0,5 2 0 0 0,2 1 0 0 0,-2-2 0 0 0,0 2 1 0 0,2-2-1 0 0,-2 2 0 0 0,0-1 0 0 0,2-1 0 0 0,-2 2 0 0 0,2-1 0 0 0,-2-1 0 0 0,2 2 0 0 0,0-2 0 0 0,-2 1 1 0 0,2-1-1 0 0,0 2 0 0 0,-1-1 0 0 0,1-1 0 0 0,0 0 0 0 0,0 1 0 0 0,0-1 0 0 0,0 2 0 0 0,0-2 1 0 0,0 1-1 0 0,0-1 0 0 0,0 1 0 0 0,0-1 0 0 0,0 2 0 0 0,0-2 0 0 0,0 1 0 0 0,1-1 0 0 0,-1 1 1 0 0,0 1-1 0 0,2-2 0 0 0,-2 0 0 0 0,0 1 0 0 0,4-2 0 0 0,-4 3-1 0 0,2 0 0 0 0,0-2 0 0 0,0 2 0 0 0,0-2 0 0 0,0 2 0 0 0,0 0 0 0 0,-1 0 0 0 0,1 0 0 0 0,0 0 0 0 0,0-1 0 0 0,0 1 0 0 0,0 0 1 0 0,0 1-1 0 0,0-1 0 0 0,0 0 0 0 0,0 0 0 0 0,-1 0 0 0 0,-1 0 0 0 0,2 2 0 0 0,0-2 0 0 0,0 0 0 0 0,0 2 0 0 0,0-2 0 0 0,0 1 0 0 0,0-1 0 0 0,-2 2 0 0 0,2-1 0 0 0,0-1 0 0 0,-1 2 0 0 0,-1 0 0 0 0,2-2 0 0 0,0 3 0 0 0,4 3 1 0 0,0-1-1 0 0,-3 0 1 0 0,3 1-1 0 0,-2 1 1 0 0,0-1-1 0 0,0-1 1 0 0,-1 2-1 0 0,3 9 1 0 0,-4-15-2 0 0,-2 1 0 0 0,0-1 1 0 0,2 1-1 0 0,-2 0 0 0 0,0-1 0 0 0,0 1 1 0 0,2 0-1 0 0,-2-1 0 0 0,0 1 1 0 0,0-1-1 0 0,0 1 0 0 0,0 0 0 0 0,0-1 1 0 0,-2 1-1 0 0,2-1 0 0 0,0 1 1 0 0,0 0-1 0 0,-2-1 0 0 0,2 1 0 0 0,-2-1 1 0 0,2 1-1 0 0,0 0 0 0 0,-2-1 1 0 0,0 1-1 0 0,2-2 0 0 0,-2 2 0 0 0,0-1 1 0 0,2 1-1 0 0,-1-2 0 0 0,-1 1 1 0 0,0 1-1 0 0,2-2 0 0 0,-2 2 0 0 0,0-2 1 0 0,0 1-1 0 0,0-1 0 0 0,0 2 1 0 0,0-2-1 0 0,0 1 0 0 0,-1-1 0 0 0,-1 0 0 0 0,0 0-1 0 0,2 0 0 0 0,-2-1 1 0 0,2 1-1 0 0,-1-2 0 0 0,-1 2 1 0 0,2-1-1 0 0,-2 1 0 0 0,2-2 1 0 0,0 0-1 0 0,-1 1 0 0 0,1-1 1 0 0,-2 1-1 0 0,2-1 0 0 0,0 0 0 0 0,0 1 1 0 0,0-1-1 0 0,-2 0 0 0 0,3-1 1 0 0,-3-2-1 0 0,-36-48-15 0 0,40 47-32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30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120 129 7936 0 0,'0'0'912'0'0,"34"27"2393"0"0,-42-27-3261 0 0,1 0 0 0 0,-3-1 0 0 0,3 1 0 0 0,-1-2 0 0 0,0 0 0 0 0,1 1 0 0 0,-10-4 0 0 0,9 2-31 0 0,1 0 1 0 0,-1-1-1 0 0,0 0 0 0 0,1-1 0 0 0,-1 1 1 0 0,-7-8-1 0 0,13 12-10 0 0,0-2 0 0 0,2 2 0 0 0,-2-2 0 0 0,0 2 0 0 0,2-1 0 0 0,-2 1 0 0 0,2-2 0 0 0,-1 2 0 0 0,1-1 0 0 0,0 1 0 0 0,-2-2 0 0 0,2 0 0 0 0,-2 2 0 0 0,2-1 0 0 0,0-1 0 0 0,0 2 0 0 0,-2-2 0 0 0,2 1 0 0 0,0-1 0 0 0,0 2 0 0 0,0-1 0 0 0,0-1 0 0 0,0 0 0 0 0,0 2 0 0 0,0-1 0 0 0,0-1 0 0 0,0 1 0 0 0,0 1 0 0 0,0-2 0 0 0,0 0 0 0 0,0 2 0 0 0,2-1 0 0 0,-2-1 0 0 0,0 1 0 0 0,2 1 0 0 0,-2-2 0 0 0,0 2 0 0 0,2-2 0 0 0,-2 1 0 0 0,1 1 0 0 0,-1-2 0 0 0,2 2 0 0 0,-2-2 0 0 0,2 2 0 0 0,0-1 0 0 0,-2 1 0 0 0,4-2 0 0 0,2 1 2 0 0,-3-3 0 0 0,3 4 0 0 0,0-1 1 0 0,0-1-1 0 0,-1 2 0 0 0,1-1 0 0 0,0 1 0 0 0,-1 0 0 0 0,1 0 0 0 0,0 0 0 0 0,-1 0 0 0 0,1 0 0 0 0,-2 1 0 0 0,2-1 0 0 0,-1 2 0 0 0,1-1 0 0 0,5 3 0 0 0,-3-1 4 0 0,2 0 0 0 0,-3 0 0 0 0,1 1-1 0 0,-1-1 1 0 0,3 2 0 0 0,-4-2 0 0 0,1 2-1 0 0,1-1 1 0 0,11 13 0 0 0,-19-17-5 0 0,2 1 0 0 0,0 1 0 0 0,-2-1 0 0 0,2 1 0 0 0,-1-2 0 0 0,-1 2 0 0 0,2-1 0 0 0,-2 1 0 0 0,0-1 0 0 0,2 1 0 0 0,-2 0 0 0 0,0-1 0 0 0,2 1 0 0 0,-2 0 0 0 0,0-1 0 0 0,0 1 0 0 0,0-1 0 0 0,0 1 0 0 0,0 0 0 0 0,0-1 0 0 0,0 1 0 0 0,0-1 0 0 0,0 1 0 0 0,0 0 0 0 0,-2 1 0 0 0,0 0 2 0 0,0-1-1 0 0,1-1 1 0 0,-1 1 0 0 0,0 0-1 0 0,0-1 1 0 0,0 1-1 0 0,-2-1 1 0 0,2 1 0 0 0,0 0-1 0 0,0-2 1 0 0,-1 1-1 0 0,1 1 1 0 0,0-2 0 0 0,-2 1-1 0 0,-2 1 1 0 0,-1 0 14 0 0,-1-1 1 0 0,1 1-1 0 0,-3-1 0 0 0,2-1 1 0 0,1 0-1 0 0,-1 2 1 0 0,1-2-1 0 0,-3-2 0 0 0,2 2 1 0 0,1-1-1 0 0,-16-2 1 0 0,15-1 61 0 0,1 0 1 0 0,-1 0 0 0 0,-1 1-1 0 0,1-2 1 0 0,2 0 0 0 0,-11-6-1 0 0,17 10-57 0 0,-2 1-1 0 0,2-2 1 0 0,-1 2 0 0 0,1-2-1 0 0,0 2 1 0 0,-2-1-1 0 0,2-1 1 0 0,-2 2-1 0 0,2-1 1 0 0,0-1-1 0 0,0 2 1 0 0,-2-2-1 0 0,2 1 1 0 0,0 1-1 0 0,0-2 1 0 0,0 0 0 0 0,0 2-1 0 0,0-1 1 0 0,0-1-1 0 0,0 1 1 0 0,0-1 7 0 0,2 0 1 0 0,-2 1-1 0 0,2-1 1 0 0,-2 1-1 0 0,2-1 1 0 0,-1 2 0 0 0,-1-2-1 0 0,2 1 1 0 0,0-1-1 0 0,-2 2 1 0 0,2-1-1 0 0,0 1 1 0 0,0-2-1 0 0,0 2 1 0 0,0-2 0 0 0,0 2-1 0 0,-2-1 1 0 0,2 1-1 0 0,1-2 1 0 0,7 0 15 0 0,-3 1 0 0 0,1-2 0 0 0,2 3 0 0 0,-3-2 0 0 0,3 0 1 0 0,-1 2-1 0 0,-1 0 0 0 0,1 0 0 0 0,-1 2 0 0 0,1-2 0 0 0,-1 2 0 0 0,1-1 0 0 0,-1 1 1 0 0,0-1-1 0 0,16 8 0 0 0,-20-8-30 0 0,0 1 0 0 0,0-1 0 0 0,0 1 0 0 0,-2 0 0 0 0,1-1 0 0 0,1 1 0 0 0,0-1 0 0 0,-2 3 0 0 0,2-3-1 0 0,-2 1 1 0 0,-1 1 0 0 0,3 0 0 0 0,-2-1 0 0 0,0 1 0 0 0,0 0 0 0 0,0 1 0 0 0,0-3 0 0 0,0 2 0 0 0,0 1 0 0 0,-1-1 0 0 0,-1 0 0 0 0,2 0 0 0 0,-2 1 0 0 0,0-1 0 0 0,2 0 0 0 0,-2 2 0 0 0,0-2 0 0 0,0 0 0 0 0,0 0 0 0 0,0 1 0 0 0,-2-1 0 0 0,2 0 0 0 0,-2 0 0 0 0,2 1 0 0 0,-1-1 0 0 0,-3 5 0 0 0,4-7-12 0 0,0 1 0 0 0,-2 0 1 0 0,2-1-1 0 0,-2 3 1 0 0,2-3-1 0 0,-2 1 1 0 0,2-1-1 0 0,-2 1 1 0 0,0 0-1 0 0,2-1 1 0 0,-2 1-1 0 0,0-1 1 0 0,1-1-1 0 0,-1 2 1 0 0,2 0-1 0 0,-2-1 1 0 0,0-1-1 0 0,0 2 1 0 0,0-1-1 0 0,0-1 1 0 0,0 2-1 0 0,-2-2 0 0 0,3 2 1 0 0,-1-2-1 0 0,0 0 1 0 0,0 1-1 0 0,0-1 1 0 0,0 0-1 0 0,-2 0 1 0 0,2 0-1 0 0,0 0 1 0 0,1 0-1 0 0,-1 0 1 0 0,-2 0-1 0 0,2 0 1 0 0,0-1-1 0 0,0 1 1 0 0,0 0-1 0 0,0-2 1 0 0,0 2-1 0 0,1-2 1 0 0,-3 2-1 0 0,2-1 0 0 0,0 1 1 0 0,0-2-1 0 0,-2-1 1 0 0,-3-2 14 0 0,-1 0 0 0 0,0-1 0 0 0,1-1 0 0 0,-1 1 0 0 0,1 0 0 0 0,1-1 0 0 0,0 1 0 0 0,-9-15 0 0 0,13 18-13 0 0,0-2 0 0 0,0 1 0 0 0,0 0 0 0 0,0 0 0 0 0,1 0-1 0 0,1 0 1 0 0,-2 0 0 0 0,2-1 0 0 0,0 1 0 0 0,0 0 0 0 0,0 0 0 0 0,0 0 0 0 0,0-1 0 0 0,2-5 0 0 0,-1 8-6 0 0,-1 1 0 0 0,0-1 1 0 0,2 1-1 0 0,0-1 0 0 0,-2 0 0 0 0,2 2 1 0 0,-2-1-1 0 0,2-1 0 0 0,0 1 0 0 0,0-1 1 0 0,-2 2-1 0 0,2-2 0 0 0,0 1 0 0 0,0 1 1 0 0,-1-2-1 0 0,1 2 0 0 0,0-1 0 0 0,0 1 1 0 0,0 0-1 0 0,0-2 0 0 0,0 2 0 0 0,0 0 1 0 0,0 0-1 0 0,0-2 0 0 0,-1 2 0 0 0,1 0 1 0 0,0 0-1 0 0,0 0 0 0 0,0 0 0 0 0,0 0 0 0 0,0 2 1 0 0,0-2-1 0 0,0 0 0 0 0,0 0 0 0 0,-1 2 1 0 0,1-2-1 0 0,0 0 0 0 0,4 3 0 0 0,2 0 5 0 0,1-1 0 0 0,-1 2-1 0 0,1 0 1 0 0,-1-1-1 0 0,-1 2 1 0 0,1 0-1 0 0,0-1 1 0 0,-1 1 0 0 0,7 8-1 0 0,-13-11-1 0 0,1-2-1 0 0,0 1 0 0 0,0 1 1 0 0,0 0-1 0 0,0-1 1 0 0,-2 1-1 0 0,2-1 0 0 0,0 3 1 0 0,-2-3-1 0 0,2 1 1 0 0,-2-1-1 0 0,2 1 1 0 0,-2 0-1 0 0,1 1 0 0 0,-1-2 1 0 0,0 1-1 0 0,0 0 1 0 0,0 1-1 0 0,0-1 0 0 0,0-1 1 0 0,0 2-1 0 0,0-1 1 0 0,0 0-1 0 0,0-1 1 0 0,0 2-1 0 0,-1-1 0 0 0,1 0 1 0 0,-2-1-1 0 0,2 2 1 0 0,-2-1-1 0 0,2 0 0 0 0,-2-1 1 0 0,0 1-1 0 0,2 0 1 0 0,-2-1-1 0 0,0 1 0 0 0,0-1 1 0 0,0 1-1 0 0,0 0 1 0 0,-1 1-1 0 0,1-3 8 0 0,0 1 0 0 0,-2-1 0 0 0,2 2 0 0 0,0-2 0 0 0,0 0 0 0 0,0 0-1 0 0,-1 2 1 0 0,1-2 0 0 0,0 0 0 0 0,0 0 0 0 0,-2 0 0 0 0,2 0 0 0 0,0-2 0 0 0,0 2 0 0 0,-1 0 0 0 0,1 0-1 0 0,0-2 1 0 0,0 2 0 0 0,0-1 0 0 0,0 1 0 0 0,0-2 0 0 0,-2 2 0 0 0,3-1 0 0 0,-1-1 0 0 0,0 0 0 0 0,-2-1 0 0 0,-61-44 191 0 0,46 33-148 0 0,12 6-5 0 0,-3 0-1 0 0,1 0 1 0 0,1 0 0 0 0,-9-15 0 0 0,13 20-32 0 0,2 0 0 0 0,0-1 0 0 0,0 1 0 0 0,1 0 1 0 0,-1 0-1 0 0,0 0 0 0 0,0-1 0 0 0,2 1 0 0 0,-2 0 1 0 0,2 0-1 0 0,0-2 0 0 0,-2 2 0 0 0,2-1 0 0 0,0 1 0 0 0,0-2 1 0 0,0 2-1 0 0,2-5 0 0 0,0 6-6 0 0,-2 2 1 0 0,2-1-1 0 0,-2 1 0 0 0,2 0 0 0 0,0-2 0 0 0,-2 2 1 0 0,1-1-1 0 0,1 1 0 0 0,-2 0 0 0 0,2 0 1 0 0,0-2-1 0 0,0 2 0 0 0,-2 0 0 0 0,2 0 1 0 0,0 0-1 0 0,0 0 0 0 0,-2 0 0 0 0,2 0 1 0 0,0 0-1 0 0,-1 0 0 0 0,-1 0 0 0 0,2 0 0 0 0,0 0 1 0 0,0 0-1 0 0,-2 2 0 0 0,4-2 0 0 0,43 13 39 0 0,-41-12-36 0 0,6 2 5 0 0,-3 2 1 0 0,2-2-1 0 0,-1 2 1 0 0,20 13-1 0 0,-26-16-8 0 0,0 1-1 0 0,0-2 1 0 0,0 3 0 0 0,-1-3-1 0 0,-1 2 1 0 0,2 1-1 0 0,0-1 1 0 0,-2 0 0 0 0,0 0-1 0 0,2 1 1 0 0,-3-1 0 0 0,1 2-1 0 0,0-2 1 0 0,0 0-1 0 0,2 7 1 0 0,-4-9-7 0 0,0 1-1 0 0,0 0 1 0 0,0-1-1 0 0,0-1 1 0 0,0 2-1 0 0,-2-1 1 0 0,2 1 0 0 0,0 0-1 0 0,0-2 1 0 0,0 1-1 0 0,-2 1 1 0 0,2-1-1 0 0,-2-1 1 0 0,2 2-1 0 0,0 0 1 0 0,-2-2 0 0 0,2 1-1 0 0,-2 1 1 0 0,2-2-1 0 0,-1 2 1 0 0,-1-2-1 0 0,2 1 1 0 0,-2-1-1 0 0,0 2 1 0 0,-2 1 1 0 0,-2-1 1 0 0,3-1-1 0 0,-1 1 0 0 0,-2-1 1 0 0,2-1-1 0 0,0 2 0 0 0,-1 0 1 0 0,-7-1-1 0 0,8-1-1 0 0,-1 2 0 0 0,-1-2-1 0 0,0 0 1 0 0,1 0 0 0 0,-1 0 0 0 0,2 0 0 0 0,-2-2-1 0 0,1 2 1 0 0,-1-1 0 0 0,0 1 0 0 0,3-2 0 0 0,-3 0 0 0 0,0 1-1 0 0,2-2 1 0 0,-7-2 0 0 0,11 5-4 0 0,-2 0 0 0 0,2-2 0 0 0,-2 2 0 0 0,2 0-1 0 0,0-1 1 0 0,-2 1 0 0 0,2 0 0 0 0,0-2 0 0 0,-2 2 0 0 0,2-2 0 0 0,0 2 0 0 0,0-1 0 0 0,-2 1-1 0 0,2-2 1 0 0,0 2 0 0 0,0-2 0 0 0,0 2 0 0 0,0-1 0 0 0,-1 1 0 0 0,1-2 0 0 0,0 2 0 0 0,0-1-1 0 0,0-1 1 0 0,0 2 0 0 0,0-2 0 0 0,1 2 0 0 0,-1-1 0 0 0,0 1 0 0 0,0-2 0 0 0,0 2-1 0 0,2-1 1 0 0,-2-1 0 0 0,2 0 0 0 0,0 1 0 0 0,0-1 0 0 0,0 1 0 0 0,0 1 0 0 0,0-2 0 0 0,0 0 0 0 0,0 2 0 0 0,-1-1 0 0 0,1 1 0 0 0,2-2 0 0 0,-2 2 0 0 0,2-2 0 0 0,3 1 1 0 0,-1-1-1 0 0,0 2 0 0 0,1-1 1 0 0,-1 1-1 0 0,0-2 1 0 0,1 2-1 0 0,-1 0 0 0 0,2 2 1 0 0,9-1-1 0 0,-11 1-1 0 0,-3-1 1 0 0,1 1-1 0 0,0 0 1 0 0,0-1-1 0 0,0 3 1 0 0,-1-3-1 0 0,1 1 0 0 0,0 1 1 0 0,0 0-1 0 0,0-1 1 0 0,-1 1-1 0 0,-1 0 0 0 0,6 5 1 0 0,-8-6-1 0 0,0-2 0 0 0,0 2 0 0 0,0-2 0 0 0,2 1 0 0 0,-2 1 1 0 0,0-2-1 0 0,0 1 0 0 0,0 1 0 0 0,0-2 0 0 0,0 2 0 0 0,0-1 0 0 0,0-1 0 0 0,0 2 1 0 0,0-1-1 0 0,-2-1 0 0 0,2 2 0 0 0,0 0 0 0 0,0-2 0 0 0,-2 3 0 0 0,0-2 0 0 0,0 3 1 0 0,0-3-1 0 0,-1 3 0 0 0,1-3 0 0 0,0 1 0 0 0,0 1 0 0 0,-2-1 0 0 0,2-1 0 0 0,-2 1 0 0 0,-3 1 0 0 0,3-1 0 0 0,0-1 0 0 0,-2-1 0 0 0,3 2 0 0 0,-3-1 0 0 0,2-1 0 0 0,0 0 0 0 0,-1 0 0 0 0,1 2 0 0 0,-2-2 0 0 0,2-2 0 0 0,-1 2 0 0 0,1 0 0 0 0,-2-1 0 0 0,-3-1 0 0 0,7 2 0 0 0,-2 0 0 0 0,2 0 0 0 0,0-1 0 0 0,0 1 0 0 0,0-2 0 0 0,-2 2 0 0 0,3-2 0 0 0,-1 2 0 0 0,0-1 0 0 0,0-1 0 0 0,0 2 0 0 0,0-1 0 0 0,0-1 0 0 0,0 0 0 0 0,0 1 0 0 0,0-1 0 0 0,1 1 0 0 0,1-1 0 0 0,-2 0 0 0 0,0 1 0 0 0,2-1 0 0 0,-2 0 0 0 0,0 1 0 0 0,2-1 0 0 0,-2-1 0 0 0,2 1 0 0 0,0 1 0 0 0,-2-6 0 0 0,2 7 0 0 0,2-1 0 0 0,-2-1 0 0 0,0 1 0 0 0,0 1 0 0 0,2-2 0 0 0,-2 0 0 0 0,0 2 0 0 0,2-1 0 0 0,-2-1 0 0 0,2 2 0 0 0,-2-2 0 0 0,2 1 0 0 0,-2 1 0 0 0,2-2 0 0 0,-2 2 0 0 0,1-1 0 0 0,1 1 0 0 0,-2-2 0 0 0,2 2 0 0 0,0 0 0 0 0,0-2 0 0 0,-2 2 0 0 0,2 0 0 0 0,2-1 0 0 0,5-2 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31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83 132 9536 0 0,'0'0'3470'0'0,"-34"-21"-3028"0"0,28 18-398 0 0,2 0-1 0 0,2-2 1 0 0,-2 2 0 0 0,1-1 0 0 0,-1 0 0 0 0,2 0 0 0 0,0 0 0 0 0,-6-8 0 0 0,8 11-35 0 0,0 1 0 0 0,0 0 0 0 0,0-2 0 0 0,0 2 0 0 0,0 0 0 0 0,0-2 0 0 0,0 2 0 0 0,0 0 0 0 0,0-1 0 0 0,0 1 0 0 0,0 0-1 0 0,2-2 1 0 0,-2 2 0 0 0,0 0 0 0 0,0-1 0 0 0,0 1 0 0 0,0 0 0 0 0,0 0 0 0 0,0-2 0 0 0,2 2 0 0 0,-2 0 0 0 0,0 0 0 0 0,0-2 0 0 0,2 2 0 0 0,-2 0 0 0 0,0 0 0 0 0,0-1 0 0 0,2 1 0 0 0,-2 0 0 0 0,36-2 85 0 0,-26 4-76 0 0,-1-1 0 0 0,-1 1 0 0 0,1 0 0 0 0,1 1 0 0 0,9 5 0 0 0,-17-8-10 0 0,-1 0 1 0 0,1 2 0 0 0,0-2 0 0 0,0 1-1 0 0,2 1 1 0 0,-2-2 0 0 0,0 1 0 0 0,-2 1-1 0 0,2 0 1 0 0,0-2 0 0 0,-1 1 0 0 0,1 1-1 0 0,0-1 1 0 0,-2 1 0 0 0,2 0 0 0 0,0-1 0 0 0,-2 1-1 0 0,2-1 1 0 0,-2 1 0 0 0,2 1 0 0 0,-2-1-1 0 0,2 0 1 0 0,-2-1 0 0 0,0 1 0 0 0,0-1-1 0 0,2 6 1 0 0,-4-6 3 0 0,0 1 1 0 0,2 0-1 0 0,-2-1 0 0 0,0 1 0 0 0,0-1 1 0 0,2 1-1 0 0,-2 0 0 0 0,0-1 0 0 0,0 1 0 0 0,1 0 1 0 0,-1-1-1 0 0,0-1 0 0 0,0 2 0 0 0,-2-1 1 0 0,2-1-1 0 0,0 2 0 0 0,0-2 0 0 0,0 2 0 0 0,-1-2 1 0 0,1 1-1 0 0,0-1 0 0 0,-2 0 0 0 0,-2 0 1 0 0,1 2 13 0 0,-1-1 1 0 0,-2-1 0 0 0,3 2-1 0 0,-3-2 1 0 0,2 0 0 0 0,-1-2-1 0 0,1 2 1 0 0,-7-1 0 0 0,9-1-16 0 0,2 2 0 0 0,0-1 1 0 0,-2-1-1 0 0,2 2 0 0 0,1-2 1 0 0,-3 1-1 0 0,2-1 0 0 0,0 1 1 0 0,0-1-1 0 0,0 0 0 0 0,0-1 1 0 0,0 1-1 0 0,0 1 0 0 0,1-1 1 0 0,-1-1-1 0 0,0 1 0 0 0,2-1 1 0 0,-2 2-1 0 0,2-1 0 0 0,-2-1 1 0 0,2 1-1 0 0,-2-1 0 0 0,2 1 1 0 0,0-1-1 0 0,0 1 0 0 0,0-1 1 0 0,0 0-1 0 0,0 1 0 0 0,0-1 1 0 0,0 2-1 0 0,0-3 0 0 0,2 0 1 0 0,-2 2-7 0 0,0-1 0 0 0,0 1 0 0 0,2 0 0 0 0,-2-1 0 0 0,0 2 0 0 0,2-1 0 0 0,-2 0 0 0 0,2-1 0 0 0,0 2 0 0 0,-2-1 1 0 0,1 0-1 0 0,1 1 0 0 0,0-1 0 0 0,0 1 0 0 0,0-1 0 0 0,-2 0 0 0 0,2 1 0 0 0,2-1 0 0 0,-2 0 0 0 0,0 1 0 0 0,-1 1 1 0 0,1-2-1 0 0,0 1 0 0 0,2 1 0 0 0,-2-2 0 0 0,0 2 0 0 0,0-2 0 0 0,2 2 0 0 0,-3 0 0 0 0,1-1 0 0 0,2 1 0 0 0,-2 0 1 0 0,0 0-1 0 0,2 0 0 0 0,1 0 0 0 0,-1 1-2 0 0,0 1 0 0 0,2 0 1 0 0,-2 1-1 0 0,-1-2 0 0 0,1 1 0 0 0,0 1 0 0 0,0-1 1 0 0,0 1-1 0 0,-1 0 0 0 0,1-1 0 0 0,-2 1 0 0 0,2 0 1 0 0,-2 1-1 0 0,2-1 0 0 0,-3 2 0 0 0,1-2 1 0 0,0 0-1 0 0,2 0 0 0 0,-4 2 0 0 0,2-2 0 0 0,0 2 1 0 0,0-2-1 0 0,-2 1 0 0 0,0 1 0 0 0,2-2 1 0 0,-2 2-1 0 0,0-2 0 0 0,0 6 0 0 0,0-7-2 0 0,0 0 1 0 0,-2-1-1 0 0,2-1 0 0 0,0 2 1 0 0,0 0-1 0 0,-2-1 0 0 0,2 1 1 0 0,0-2-1 0 0,-2 1 0 0 0,2 1 0 0 0,-2 0 1 0 0,2-2-1 0 0,-2 1 0 0 0,2 1 1 0 0,-2-2-1 0 0,0 1 0 0 0,2-1 1 0 0,-2 2-1 0 0,1-2 0 0 0,1 2 0 0 0,-2-2 1 0 0,0 1-1 0 0,0-1 0 0 0,2 0 1 0 0,-2 2-1 0 0,0-2 0 0 0,0 0 0 0 0,0 0 1 0 0,2 1-1 0 0,-2-1 0 0 0,0 0 1 0 0,1 0-1 0 0,-1 0 0 0 0,0 0 1 0 0,0 0-1 0 0,2 0 0 0 0,-2 0 0 0 0,0-1 1 0 0,0 1-1 0 0,0 0 0 0 0,2 0 1 0 0,-2-2-1 0 0,0 2 0 0 0,1 0 1 0 0,-1-1-1 0 0,-2-1 0 0 0,0-1 7 0 0,0 1 0 0 0,0-1 0 0 0,1 1 0 0 0,-1-1 0 0 0,0 0 0 0 0,2 0 0 0 0,-2-1 0 0 0,1 1 0 0 0,1 0-1 0 0,0-2 1 0 0,-2 2 0 0 0,2 0 0 0 0,0-2 0 0 0,-2-5 0 0 0,2 10 0 0 0,2-1 0 0 0,0-1 0 0 0,0 0 0 0 0,-1 1-1 0 0,1-1 1 0 0,0 1 0 0 0,0-1 0 0 0,0 0 0 0 0,0 1 0 0 0,0-1 0 0 0,0 1 0 0 0,0-1-1 0 0,0 0 1 0 0,0 1 0 0 0,0-1 0 0 0,1 2 0 0 0,-1-2 0 0 0,0 1 0 0 0,2-1-1 0 0,-2 1 1 0 0,2-1 0 0 0,-2 0 0 0 0,2 1 0 0 0,-2 1 0 0 0,2-2 0 0 0,-2 1-1 0 0,2-1 1 0 0,0 2 0 0 0,-2-2 0 0 0,2 2 0 0 0,0-1 0 0 0,0-1 0 0 0,-1 2-1 0 0,-1-1 1 0 0,2 1 0 0 0,0 0 0 0 0,0-2 0 0 0,0 2 0 0 0,0 0 0 0 0,0-2-1 0 0,0 2 1 0 0,0 0 0 0 0,0 0 0 0 0,-1 0 0 0 0,1 0 0 0 0,0 0 0 0 0,2 0 0 0 0,0 0 28 0 0,2 0 0 0 0,-1 2 1 0 0,1-2-1 0 0,0 2 1 0 0,-3-2-1 0 0,3 1 0 0 0,0 1 1 0 0,-2-1-1 0 0,1 1 1 0 0,1 1-1 0 0,-2-1 0 0 0,0-1 1 0 0,1 3-1 0 0,-1-1 1 0 0,6 3-1 0 0,-8-4-11 0 0,0 0-1 0 0,-2-1 0 0 0,1 1 1 0 0,1 1-1 0 0,-2-1 1 0 0,2-1-1 0 0,-2 1 0 0 0,2-1 1 0 0,-2 3-1 0 0,0-3 1 0 0,0 1-1 0 0,2-1 1 0 0,-2 3-1 0 0,0-3 0 0 0,0 1 1 0 0,0 0-1 0 0,0 1 1 0 0,-2-2-1 0 0,2 1 0 0 0,0 0 1 0 0,0 1-1 0 0,-2-2 1 0 0,2 1-1 0 0,-2 0 0 0 0,2-1 1 0 0,-2 1-1 0 0,2 1 1 0 0,-1-1-1 0 0,-3 1 1 0 0,2-1-7 0 0,0 1 1 0 0,0-2 0 0 0,0 1 0 0 0,0 0-1 0 0,0-1 1 0 0,0 2 0 0 0,-1-1 0 0 0,1 0-1 0 0,0-2 1 0 0,-2 1 0 0 0,2 1 0 0 0,-2-1-1 0 0,2 1 1 0 0,-1-2 0 0 0,1 2 0 0 0,-2-2 0 0 0,2 1-1 0 0,-2-1 1 0 0,0 0 0 0 0,2 0 0 0 0,-1 0-1 0 0,-7 0 1 0 0,8 0-7 0 0,-2-1 0 0 0,1-1 0 0 0,-1 2 0 0 0,2-2 0 0 0,-2 1 0 0 0,2-1 1 0 0,-2 1-1 0 0,3-1 0 0 0,-3-1 0 0 0,2 1 0 0 0,-2 1 0 0 0,2-3 0 0 0,0 3 0 0 0,0-1 0 0 0,0-1 0 0 0,1 1 0 0 0,-1-1 0 0 0,0 0 0 0 0,0 1 0 0 0,0-4 0 0 0,-2 1-5 0 0,2 0 1 0 0,0 2-1 0 0,2-2 0 0 0,-2 0 0 0 0,1 2 0 0 0,1-2 0 0 0,-2 0 0 0 0,2 1 0 0 0,0-1 0 0 0,0 1 0 0 0,0 0 0 0 0,2-9 0 0 0,-1 11-5 0 0,-1 2-1 0 0,0-1 1 0 0,0-1-1 0 0,2 2 1 0 0,-2-2-1 0 0,0 2 1 0 0,2-1-1 0 0,-2 1 0 0 0,2-2 1 0 0,-2 2-1 0 0,0-2 1 0 0,2 2-1 0 0,-2 0 1 0 0,2-1-1 0 0,-2 1 1 0 0,2-2-1 0 0,0 2 1 0 0,-2 0-1 0 0,2 0 0 0 0,-2-1 1 0 0,2 1-1 0 0,-1 0 1 0 0,-1 0-1 0 0,2 0 1 0 0,-2 0-1 0 0,2 0 1 0 0,0-2-1 0 0,-2 2 1 0 0,2 0-1 0 0,0 0 0 0 0,-2 2 1 0 0,2-2-1 0 0,0 0 1 0 0,-2 0-1 0 0,2 0 1 0 0,-2 0-1 0 0,2 1 1 0 0,-1-1-1 0 0,-1 0 0 0 0,2 0 1 0 0,-2 2-1 0 0,2-2 1 0 0,0 1-1 0 0,53 32 34 0 0,-45-27-20 0 0,-6-4-7 0 0,-1 1 0 0 0,-1-1 0 0 0,2 1 0 0 0,0-2 0 0 0,-2 3 0 0 0,2-1 0 0 0,-2 0 0 0 0,1 0-1 0 0,-1 1 1 0 0,0-1 0 0 0,0 0 0 0 0,2 5 0 0 0,-4-6-4 0 0,2-1-1 0 0,-2-1 1 0 0,0 2 0 0 0,0-1-1 0 0,0 1 1 0 0,0-2-1 0 0,0 2 1 0 0,0-1 0 0 0,-2 1-1 0 0,2-2 1 0 0,0 2-1 0 0,0-1 1 0 0,0 1-1 0 0,-2-2 1 0 0,2 1 0 0 0,0 1-1 0 0,-2-2 1 0 0,2 2-1 0 0,-2-1 1 0 0,2-1-1 0 0,-2 2 1 0 0,2-2 0 0 0,-2 1-1 0 0,2-1 1 0 0,-2 2-1 0 0,2-2 1 0 0,-1 2 0 0 0,-1-2-1 0 0,2 1 1 0 0,-2-1-1 0 0,0 0 1 0 0,2 0-1 0 0,-2 2 1 0 0,0-2 0 0 0,0 0-1 0 0,2 0 1 0 0,-2 0-1 0 0,0 1 1 0 0,-2-1-1 0 0,1 0 3 0 0,-1 0-1 0 0,0 0 1 0 0,-2 0-1 0 0,3 0 0 0 0,-1 0 1 0 0,0-1-1 0 0,0 1 0 0 0,0-2 1 0 0,1 2-1 0 0,-1-1 0 0 0,0-1 1 0 0,0 2-1 0 0,0-2 0 0 0,1 1 1 0 0,-1-2-1 0 0,0 1 1 0 0,0 0-1 0 0,2 1 0 0 0,-2-2 1 0 0,1 1-1 0 0,1-1 0 0 0,-2 1 1 0 0,2-1-1 0 0,0 0 0 0 0,-4-5 1 0 0,3 4-4 0 0,-1 0 1 0 0,2 0-1 0 0,-2-1 1 0 0,2 1 0 0 0,0-1-1 0 0,-1 0 1 0 0,1 0-1 0 0,2 0 1 0 0,-2 0-1 0 0,0 1 1 0 0,2-1-1 0 0,-2 0 1 0 0,2 0 0 0 0,0 0-1 0 0,0 0 1 0 0,0 1-1 0 0,4-11 1 0 0,-4 14-2 0 0,2 1 0 0 0,-2-2 0 0 0,2 0 0 0 0,-1 2 0 0 0,-1-1 0 0 0,2-1 0 0 0,0 2 0 0 0,-2-2 0 0 0,2 2 0 0 0,0-1 0 0 0,0 1 0 0 0,-2-2 0 0 0,2 2 0 0 0,0 0 0 0 0,0-1 0 0 0,0 1 0 0 0,-1 0 0 0 0,1-2 0 0 0,0 2 0 0 0,-2 0 0 0 0,2 0 0 0 0,0 0 0 0 0,0 0 0 0 0,0 0 0 0 0,0 0 0 0 0,0 0 0 0 0,0 0 0 0 0,-1 2 0 0 0,1-2 0 0 0,-2 0 0 0 0,2 0 0 0 0,0 1 0 0 0,0-1 0 0 0,2 2 0 0 0,2-1 0 0 0,-1 3 0 0 0,1-3 1 0 0,0 1-1 0 0,-1 1 0 0 0,1-1 0 0 0,0 1 0 0 0,-2 0 0 0 0,9 5 0 0 0,-11-6 0 0 0,0 1 0 0 0,0-1 0 0 0,-1 1-1 0 0,3-1 1 0 0,-2 1 0 0 0,0 0 0 0 0,-2-1 0 0 0,2 1 0 0 0,0 0-1 0 0,0 0 1 0 0,-2 0 0 0 0,2-1 0 0 0,-2 1 0 0 0,0 1 0 0 0,2-1-1 0 0,-2 0 1 0 0,0 0 0 0 0,-2 5 0 0 0,2-5 0 0 0,-2 1 0 0 0,0-1 0 0 0,0 0 0 0 0,0-1 0 0 0,0 1 0 0 0,0 0 0 0 0,-2-1 0 0 0,3 1 0 0 0,-1-1 0 0 0,-2-1 0 0 0,2 2 0 0 0,-2-1 0 0 0,0 0 0 0 0,2-1 0 0 0,-1 1 0 0 0,-1 0 0 0 0,0-1 0 0 0,-4 2 0 0 0,7-3 4 0 0,-1 2 1 0 0,0-2-1 0 0,0 2 1 0 0,0-2-1 0 0,0 1 1 0 0,0-1-1 0 0,0 0 1 0 0,0 0-1 0 0,0 2 1 0 0,1-2-1 0 0,-1 0 0 0 0,0 0 1 0 0,0 0-1 0 0,0 0 1 0 0,0 0-1 0 0,0 0 1 0 0,0 0-1 0 0,0-2 1 0 0,0 2-1 0 0,1 0 1 0 0,-1-1-1 0 0,0 1 1 0 0,0 0-1 0 0,0-2 1 0 0,0 2-1 0 0,0-2 1 0 0,0 2-1 0 0,0-1 1 0 0,0-1-1 0 0,2 2 1 0 0,-1-1-1 0 0,-1-1 0 0 0,0 0 1 0 0,2 1-1 0 0,-2 1 1 0 0,2-2-1 0 0,-2 0 1 0 0,2 1-1 0 0,-2-1 1 0 0,0-1-1 0 0,0-3 12 0 0,-2-2 0 0 0,3 1 0 0 0,-1-1 0 0 0,0 2-1 0 0,2-2 1 0 0,-2-1 0 0 0,2 3 0 0 0,0-12 0 0 0,0 18-11 0 0,0-1-1 0 0,0 1 1 0 0,0-2 0 0 0,0 0 0 0 0,0 2-1 0 0,0-1 1 0 0,0 1 0 0 0,0-2 0 0 0,0 2 0 0 0,0-1-1 0 0,0 1 1 0 0,2-2 0 0 0,-2 2 0 0 0,0-2-1 0 0,0 2 1 0 0,2-1 0 0 0,-2 1 0 0 0,0-2 0 0 0,0 2-1 0 0,2 0 1 0 0,-2-1 0 0 0,0 1 0 0 0,1-2-1 0 0,-1 2 1 0 0,2 0 0 0 0,-2-2 0 0 0,0 2 0 0 0,2 0-1 0 0,-2 0 1 0 0,2-1 0 0 0,-2 1 0 0 0,4 0 0 0 0,-2 0 0 0 0,0 0 1 0 0,0 0-1 0 0,0 0 0 0 0,1 1 1 0 0,-1-1-1 0 0,0 0 1 0 0,0 2-1 0 0,0-2 1 0 0,0 2-1 0 0,0-1 1 0 0,0-1-1 0 0,0 2 1 0 0,3 1-1 0 0,3 2 7 0 0,-1 1-1 0 0,1-1 0 0 0,-2 2 1 0 0,-1-1-1 0 0,3 0 0 0 0,5 11 1 0 0,-13-16-5 0 0,2 1 0 0 0,-2-1 0 0 0,2 1 0 0 0,-2 0 1 0 0,2-1-1 0 0,-2 1 0 0 0,2-1 0 0 0,-2 3 0 0 0,0-3 0 0 0,0 1 1 0 0,2 0-1 0 0,-2-1 0 0 0,0 1 0 0 0,0 1 0 0 0,0-1 0 0 0,0-1 1 0 0,0 1-1 0 0,-2-1 0 0 0,2 1 0 0 0,0 1 0 0 0,-2-1 0 0 0,2-1 0 0 0,0 1 1 0 0,-2 0-1 0 0,2-1 0 0 0,-2 1 0 0 0,0 0 0 0 0,2-1 0 0 0,-2 1 1 0 0,1-1-1 0 0,-1 1 0 0 0,2 0 0 0 0,-2-2 0 0 0,0 1 0 0 0,0 1 1 0 0,0-1-1 0 0,-4 1 0 0 0,4 0 5 0 0,-1-2 1 0 0,1 0-1 0 0,-2 0 1 0 0,2 1-1 0 0,-2-1 1 0 0,2 0-1 0 0,-1 0 1 0 0,1-1-1 0 0,0 1 1 0 0,-2 0-1 0 0,2 0 1 0 0,-2-2-1 0 0,2 2 1 0 0,-1-2-1 0 0,1 2 1 0 0,0-1-1 0 0,-2 1 1 0 0,2-2-1 0 0,0 1 0 0 0,0-1 1 0 0,-2 0-1 0 0,3 1 1 0 0,-1-1-1 0 0,0 1 1 0 0,0-1-1 0 0,0 0 1 0 0,0 1-1 0 0,0-1 1 0 0,2 0-1 0 0,-4-2 1 0 0,-9-21 104 0 0,13 25-110 0 0,0 0-1 0 0,0 0 1 0 0,-2-1 0 0 0,2 1 0 0 0,0 0 0 0 0,0 0-1 0 0,0-2 1 0 0,0 2 0 0 0,0 0 0 0 0,-2-1-1 0 0,2 1 1 0 0,0 0 0 0 0,0-2 0 0 0,0 2 0 0 0,0 0-1 0 0,0-2 1 0 0,0 2 0 0 0,0 0 0 0 0,0 0 0 0 0,0-1-1 0 0,0 1 1 0 0,0 0 0 0 0,0-2 0 0 0,0 2 0 0 0,2 0-1 0 0,-2-1 1 0 0,0 1 0 0 0,0 0 0 0 0,0-2 0 0 0,0 2-1 0 0,0 0 1 0 0,2 0 0 0 0,-2-2 0 0 0,0 2 0 0 0,0 0-1 0 0,0 0 1 0 0,2-1 0 0 0,-2 1 0 0 0,0 0-1 0 0,0 0 1 0 0,2-2 0 0 0,2 2 57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32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180 132 10952 0 0,'-59'10'1344'0'0,"55"-9"-1246"0"0,2-1 1 0 0,0 0 0 0 0,-2 0-1 0 0,2 0 1 0 0,-1 0-1 0 0,1 0 1 0 0,-2 0 0 0 0,2-1-1 0 0,0 1 1 0 0,-2 0 0 0 0,2-2-1 0 0,1 2 1 0 0,-3-1-1 0 0,2 1 1 0 0,0-2 0 0 0,0 2-1 0 0,-2-2 1 0 0,2 1 0 0 0,-1-2-1 0 0,-1-1-45 0 0,-2 1 0 0 0,4-2 0 0 0,-2 2-1 0 0,1-2 1 0 0,-1 0 0 0 0,2 2 0 0 0,-2-2 0 0 0,0-6 0 0 0,-3-2-13 0 0,-12-24 26 0 0,19 35-59 0 0,0 1-1 0 0,-2-1 1 0 0,2 1-1 0 0,0 1 0 0 0,0-2 1 0 0,0 0-1 0 0,0 1 1 0 0,-2-1-1 0 0,2 1 1 0 0,0-1-1 0 0,2 0 0 0 0,-2 2 1 0 0,0-1-1 0 0,0-1 1 0 0,0 1-1 0 0,0-1 0 0 0,2 0 1 0 0,-2 2-1 0 0,0-1 1 0 0,2-1-1 0 0,-1-1 1 0 0,1 1-2 0 0,0 2 1 0 0,-2 0-1 0 0,2-1 1 0 0,0 1-1 0 0,0 0 0 0 0,-2 0 1 0 0,2 0-1 0 0,0-2 1 0 0,0 2-1 0 0,-2 0 1 0 0,2 0-1 0 0,-1 0 1 0 0,1 0-1 0 0,0 0 1 0 0,-2 0-1 0 0,2 2 1 0 0,0-2-1 0 0,0 0 1 0 0,-2 0-1 0 0,2 0 1 0 0,0 1-1 0 0,-2-1 1 0 0,2 0-1 0 0,0 2 1 0 0,-1-1-1 0 0,41 22 25 0 0,-32-17-20 0 0,-5-4-2 0 0,-1 1 0 0 0,2-1-1 0 0,-2 1 1 0 0,0 0-1 0 0,1 1 1 0 0,-1-1 0 0 0,0 2-1 0 0,0-2 1 0 0,-1 0 0 0 0,-1 2-1 0 0,2-2 1 0 0,-2 2 0 0 0,2 0-1 0 0,-2 0 1 0 0,0-2 0 0 0,0 2-1 0 0,0 0 1 0 0,1 7 0 0 0,-8-10 6 0 0,1 1 1 0 0,-2-1 0 0 0,2-1-1 0 0,-1 1 1 0 0,1 0 0 0 0,-2-1-1 0 0,0 1 1 0 0,1 0 0 0 0,-1-2-1 0 0,-4 1 1 0 0,5-1-23 0 0,-1 2 50 0 0,-2-2 1 0 0,1 0-1 0 0,-1 1 0 0 0,1-2 0 0 0,-1 1 1 0 0,0 0-1 0 0,-12-3 0 0 0,18 1-27 0 0,0 2-1 0 0,0-2 1 0 0,0 1 0 0 0,0-1-1 0 0,0 2 1 0 0,0-2 0 0 0,0 1-1 0 0,0-1 1 0 0,2 1-1 0 0,-1-1 1 0 0,-1 0 0 0 0,2 1-1 0 0,-2-1 1 0 0,2 1 0 0 0,-2-1-1 0 0,2 0 1 0 0,-2 1 0 0 0,2-1-1 0 0,0-1 1 0 0,-2 1-1 0 0,2 1 1 0 0,0-1 0 0 0,0 0-1 0 0,0 1 1 0 0,0-2 0 0 0,0 1-1 0 0,0 0 1 0 0,0 1 0 0 0,2-1-1 0 0,0-4 1 0 0,-2 3 5 0 0,0-1 0 0 0,0 1 0 0 0,2 0 0 0 0,-2 0 1 0 0,2-1-1 0 0,0 1 0 0 0,-2 0 0 0 0,1 0 0 0 0,1 0 0 0 0,0-1 0 0 0,0 1 1 0 0,2 0-1 0 0,-2 0 0 0 0,0 1 0 0 0,2-1 0 0 0,-3 0 0 0 0,3 1 0 0 0,0-1 1 0 0,-2 1-1 0 0,2 1 0 0 0,0-1 0 0 0,5-3 0 0 0,-5 3-7 0 0,-2 2 0 0 0,2 0 0 0 0,-3-1 1 0 0,3 1-1 0 0,0 0 0 0 0,-2 0 0 0 0,2 0 0 0 0,-2 1 0 0 0,1-1 0 0 0,-1 0 0 0 0,2 2 0 0 0,-2-2 1 0 0,2 0-1 0 0,-2 2 0 0 0,0-1 0 0 0,1-1 0 0 0,-1 2 0 0 0,0 0 0 0 0,2-1 0 0 0,-2 1 0 0 0,0-1 1 0 0,0 1-1 0 0,0 0 0 0 0,0-1 0 0 0,-1 1 0 0 0,1-1 0 0 0,0 1 0 0 0,0 1 0 0 0,0-1 0 0 0,0-1 1 0 0,-2 3-1 0 0,4 2 0 0 0,-2-1 12 0 0,0 0 0 0 0,1 0 1 0 0,-3-1-1 0 0,2 1 0 0 0,0 0 1 0 0,-2 0-1 0 0,2 0 0 0 0,-2 0 1 0 0,0-1-1 0 0,0 1 0 0 0,0 7 1 0 0,0-11-16 0 0,0 1 1 0 0,-2-1 0 0 0,2 1 0 0 0,0 0-1 0 0,0-1 1 0 0,-2 1 0 0 0,2-1 0 0 0,0 1-1 0 0,-2 0 1 0 0,2-1 0 0 0,-2 1 0 0 0,2 0-1 0 0,-1-1 1 0 0,-1 1 0 0 0,2-2 0 0 0,-2 1-1 0 0,0 1 1 0 0,0 0 0 0 0,2-2 0 0 0,-2 1-1 0 0,0-1 1 0 0,0 2 0 0 0,0-2-1 0 0,0 1 1 0 0,1-1 0 0 0,-1 2 0 0 0,0-2-1 0 0,0 0 1 0 0,0 2 0 0 0,0-2 0 0 0,0 0-1 0 0,0 0 1 0 0,0 0 0 0 0,0 0 0 0 0,1 0-1 0 0,-5 0 1 0 0,4-2-5 0 0,-2 2 0 0 0,0-2 0 0 0,2 1 0 0 0,-1 1 0 0 0,1-2 0 0 0,-2 1-1 0 0,2-1 1 0 0,-2 0 0 0 0,2-1 0 0 0,0 2 0 0 0,-1-1 0 0 0,1 0 0 0 0,0-1 0 0 0,0 1 0 0 0,0-1 0 0 0,0 2-1 0 0,0-3 1 0 0,0 3 0 0 0,0-6 0 0 0,-3 1 4 0 0,1-2 0 0 0,2 1 0 0 0,-2-1 0 0 0,2 2 0 0 0,-3-18-1 0 0,5 24-7 0 0,0 0 0 0 0,-2-2-1 0 0,2 2 1 0 0,0-1-1 0 0,0 1 1 0 0,0-2-1 0 0,2 2 1 0 0,-2-2-1 0 0,0 2 1 0 0,0 0-1 0 0,0-1 1 0 0,0 1 0 0 0,0-2-1 0 0,0 2 1 0 0,2 0-1 0 0,-2-2 1 0 0,0 2-1 0 0,0-1 1 0 0,0 1-1 0 0,1 0 1 0 0,-1-2-1 0 0,0 2 1 0 0,2 0 0 0 0,-2-1-1 0 0,0 1 1 0 0,2 0-1 0 0,-2 0 1 0 0,0-2-1 0 0,2 2 1 0 0,0 0-1 0 0,28 0 24 0 0,31 18-8 0 0,-55-15-10 0 0,2 0 0 0 0,-1 2 1 0 0,-1-2-1 0 0,2 2 0 0 0,-3 0 0 0 0,3-2 0 0 0,5 12 1 0 0,-11-15-6 0 0,-2 1 1 0 0,2-1 0 0 0,-2 2-1 0 0,0-2 1 0 0,0 1-1 0 0,2-1 1 0 0,-2 2 0 0 0,0 0-1 0 0,0-2 1 0 0,2 1 0 0 0,-2-1-1 0 0,0 2 1 0 0,0 0-1 0 0,0-2 1 0 0,0 1 0 0 0,0 1-1 0 0,0-2 1 0 0,0 1-1 0 0,0-1 1 0 0,0 2 0 0 0,0 0-1 0 0,-2-1 1 0 0,0 1-1 0 0,2-1 0 0 0,-2 1 0 0 0,0 0-1 0 0,0-1 1 0 0,0-1 0 0 0,0 2 0 0 0,2-1 0 0 0,-1 1 0 0 0,-1-2 0 0 0,0 2 0 0 0,-2-2-1 0 0,2 1 1 0 0,0-1 0 0 0,0 0 0 0 0,0 2 0 0 0,0-2 0 0 0,-3 0 0 0 0,-3 3 6 0 0,-1-1 1 0 0,1-1 0 0 0,-2-1-1 0 0,3 2 1 0 0,-3-2-1 0 0,3 0 1 0 0,-3 0 0 0 0,3-2-1 0 0,-3 2 1 0 0,-11-4-1 0 0,19 2-1 0 0,-1 0-1 0 0,1 1 0 0 0,0-3 0 0 0,-2 3 0 0 0,2-2 0 0 0,0 1 0 0 0,0-1 1 0 0,0 1-1 0 0,0-1 0 0 0,2 0 0 0 0,-1 1 0 0 0,-1-1 0 0 0,2 0 0 0 0,-2 1 1 0 0,2-1-1 0 0,0 0 0 0 0,-2-1 0 0 0,2 1 0 0 0,0 0 0 0 0,0 1 0 0 0,0-1 1 0 0,0 0-1 0 0,0 0 0 0 0,2-1 0 0 0,-2 1 0 0 0,2 2 0 0 0,-2-3 0 0 0,2 1 1 0 0,-1 0-1 0 0,-1 1 0 0 0,2-1 0 0 0,0 2 0 0 0,0-3 0 0 0,0 1 0 0 0,0 1 1 0 0,0 1-1 0 0,2-2 0 0 0,-2 1 0 0 0,-1 0 0 0 0,3-1 0 0 0,-2 2 1 0 0,2-1-1 0 0,-2 0 0 0 0,2 1 0 0 0,-2-1 0 0 0,1 2 0 0 0,1-1 0 0 0,0-1 1 0 0,-2 2-1 0 0,7-2 0 0 0,-3 2 4 0 0,0 0 0 0 0,-1 0 0 0 0,1 0-1 0 0,0 2 1 0 0,0-2 0 0 0,-1 2 0 0 0,1-1 0 0 0,0 1 0 0 0,-1-1 0 0 0,-1 1 0 0 0,2 0 0 0 0,0 1 0 0 0,-3-2 0 0 0,3 3 0 0 0,-2-3 0 0 0,5 6-1 0 0,-7-6-4 0 0,0 1 0 0 0,0 0 0 0 0,0-1-1 0 0,0 1 1 0 0,0-1 0 0 0,0 1-1 0 0,-2 0 1 0 0,2-1 0 0 0,0 1-1 0 0,-2-1 1 0 0,1 1 0 0 0,1 0 0 0 0,-2 1-1 0 0,0-2 1 0 0,2 1 0 0 0,-2 0-1 0 0,0 1 1 0 0,2-1 0 0 0,-2-1-1 0 0,0 1 1 0 0,0 1 0 0 0,0-1 0 0 0,0-1-1 0 0,0 2 1 0 0,-2-1 0 0 0,2 0-1 0 0,0 1 1 0 0,0-2 0 0 0,-2 1-1 0 0,2 0 1 0 0,-2-1 0 0 0,2 3 0 0 0,-1-3-1 0 0,-1 1 1 0 0,2-1 0 0 0,-2 1-1 0 0,0 0 1 0 0,-2 2 0 0 0,2-2 1 0 0,0 0-1 0 0,0-1 1 0 0,0 1 0 0 0,1-1-1 0 0,-1 1 1 0 0,-2 0 0 0 0,2-1 0 0 0,0 1-1 0 0,0 0 1 0 0,-2-2 0 0 0,2 1 0 0 0,-1 1-1 0 0,1-2 1 0 0,0 1 0 0 0,-2-1 0 0 0,2 2-1 0 0,-2-2 1 0 0,2 0 0 0 0,-1 0 0 0 0,1 0-1 0 0,-2 0 1 0 0,2 0 0 0 0,-2 0 0 0 0,2 0-1 0 0,-2 0 1 0 0,3-2 0 0 0,-3 2 0 0 0,2 0-1 0 0,-2-1 1 0 0,2 1 0 0 0,0-2 0 0 0,-2 1-1 0 0,-1-3 1 0 0,1 3 1 0 0,0-3-1 0 0,0 1 1 0 0,1 0 0 0 0,1 1-1 0 0,-2-1 1 0 0,0 0 0 0 0,2-2-1 0 0,0 2 1 0 0,-2 0-1 0 0,3-1 1 0 0,-1 1 0 0 0,0-2-1 0 0,0 2 1 0 0,2-2 0 0 0,-2 2-1 0 0,2-2 1 0 0,-2 2 0 0 0,2-2-1 0 0,0-4 1 0 0,-2 9-2 0 0,2-2 1 0 0,0 2-1 0 0,0-2 1 0 0,0 2-1 0 0,0-1 1 0 0,0 1-1 0 0,0-2 1 0 0,2 2-1 0 0,-2-1 1 0 0,0 1-1 0 0,0-2 1 0 0,0 2-1 0 0,0-2 0 0 0,0 2 1 0 0,2-1-1 0 0,-2 1 1 0 0,0-2-1 0 0,2 2 1 0 0,-2 0-1 0 0,0-2 1 0 0,2 2-1 0 0,-2-1 1 0 0,0 1-1 0 0,2 0 1 0 0,-2-2-1 0 0,0 2 1 0 0,2 0-1 0 0,-2 0 1 0 0,1-1-1 0 0,-1 1 1 0 0,2 0-1 0 0,-2 0 1 0 0,2 0-1 0 0,0-2 1 0 0,0 2-2 0 0,2 0 0 0 0,-2 2 1 0 0,2-2-1 0 0,-3 0 1 0 0,3 0-1 0 0,-2 1 1 0 0,2-1-1 0 0,-2 2 0 0 0,2-2 1 0 0,-2 1-1 0 0,-1 1 1 0 0,5 0-1 0 0,-2-1 0 0 0,0 1 0 0 0,0 0 0 0 0,-1 1-1 0 0,-1-2 1 0 0,2 1 0 0 0,0 1 0 0 0,-2-1 0 0 0,2 1-1 0 0,-3-1 1 0 0,1 1 0 0 0,2 0 0 0 0,-2-1 0 0 0,0 1-1 0 0,0 0 1 0 0,0 0 0 0 0,0 1 0 0 0,0-1-1 0 0,-2 0 1 0 0,3 7 0 0 0,-4-9-2 0 0,1-1 0 0 0,0 2 0 0 0,-2 0 0 0 0,2-1 1 0 0,-2 1-1 0 0,0-2 0 0 0,2 1 0 0 0,-2 1 0 0 0,2 0 0 0 0,-2-2 0 0 0,0 1 0 0 0,0-1 0 0 0,2 2 0 0 0,-2-2 1 0 0,0 1-1 0 0,0-1 0 0 0,1 2 0 0 0,-1-2 0 0 0,0 0 0 0 0,2 2 0 0 0,-2-2 0 0 0,0 0 0 0 0,0 0 0 0 0,0 0 1 0 0,0 1-1 0 0,0-1 0 0 0,0 0 0 0 0,1 0 0 0 0,-1-1 0 0 0,0 1 0 0 0,0 0 0 0 0,0 0 0 0 0,-2-2 0 0 0,-5 2 6 0 0,1-2-1 0 0,0 1 0 0 0,1-1 1 0 0,1 1-1 0 0,-1-1 0 0 0,-12-6 1 0 0,15 6 2 0 0,2-1-1 0 0,-2 1 1 0 0,2-1 0 0 0,0 2 0 0 0,0-3 0 0 0,-1 1-1 0 0,1 2 1 0 0,0-3 0 0 0,-2-4 0 0 0,4 8 3 0 0,0-1 1 0 0,-2-1 0 0 0,2 2-1 0 0,0-2 1 0 0,-2 1-1 0 0,2-1 1 0 0,0 2 0 0 0,0-1-1 0 0,0-1 1 0 0,0 0-1 0 0,-2 2 1 0 0,2-1 0 0 0,0-1-1 0 0,0 1 1 0 0,2 1-1 0 0,-2-2 1 0 0,0 0-1 0 0,0 1 1 0 0,0 1 0 0 0,0-2-1 0 0,2 1 1 0 0,-2-1-1 0 0,0 2 1 0 0,2-2 0 0 0,-2 1-1 0 0,0 1 1 0 0,2-4-1 0 0,2 4 8 0 0,-2 0-1 0 0,1-1 1 0 0,-1 1-1 0 0,0 0 1 0 0,2 0-1 0 0,-2 0 1 0 0,2 0-1 0 0,-2 0 0 0 0,1 0 1 0 0,-1 1-1 0 0,0-1 1 0 0,2 0-1 0 0,-2 2 1 0 0,0-2-1 0 0,2 2 1 0 0,-3-2-1 0 0,1 1 1 0 0,2 1-1 0 0,-2-2 0 0 0,0 2 1 0 0,0-1-1 0 0,0 1 1 0 0,0-1-1 0 0,0 1 1 0 0,-1 0-1 0 0,5 2 1 0 0,-4 0-5 0 0,0-3 1 0 0,0 1 0 0 0,2 1-1 0 0,-2-1 1 0 0,-1 1 0 0 0,-1-1-1 0 0,2 1 1 0 0,0-2 0 0 0,2 7 0 0 0,-4-6-9 0 0,0-2 1 0 0,0 2 0 0 0,0-2-1 0 0,0 1 1 0 0,0-1 0 0 0,0 2 0 0 0,0-2-1 0 0,0 1 1 0 0,0-1 0 0 0,0 2 0 0 0,0-2-1 0 0,0 2 1 0 0,0-2 0 0 0,0 1 0 0 0,-2-1-1 0 0,2 2 1 0 0,0-2 0 0 0,0 2-1 0 0,0-2 1 0 0,-2 1 0 0 0,2-1 0 0 0,0 0-1 0 0,-2 2 1 0 0,2-2 0 0 0,0 0 0 0 0,-2 1-1 0 0,2-1 1 0 0,-1 0 0 0 0,1 2 0 0 0,0-2-1 0 0,-4 2 1 0 0,4-2-8 0 0,-2 0-1 0 0,2 0 1 0 0,-2 0-1 0 0,0 0 1 0 0,2 0-1 0 0,-2 0 1 0 0,2 0-1 0 0,-2 0 1 0 0,0 0 0 0 0,2 0-1 0 0,-2 0 1 0 0,2 0-1 0 0,-1 0 1 0 0,-1-2-1 0 0,2 2 1 0 0,-2 0-1 0 0,2 0 1 0 0,-2-2-1 0 0,2 2 1 0 0,-2 0 0 0 0,2-1-1 0 0,-2 1 1 0 0,2 0-1 0 0,-2-2 1 0 0,2 2-1 0 0,0-1 1 0 0,-2 1-1 0 0,2-2 1 0 0,-2 2 0 0 0,2-2-1 0 0,0 2 1 0 0,0-1-1 0 0,-2 1 1 0 0,2-2-1 0 0,0 2 1 0 0,0-2-1 0 0,0 1 1 0 0,-1 1 0 0 0,1-2-1 0 0,0 2 1 0 0,0-1-1 0 0,0-1 1 0 0,0 2-1 0 0,0-2 1 0 0,1-1-1 0 0,-1 0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33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207 125 16623 0 0,'0'0'-8'0'0,"-47"11"-614"0"0,41-11 603 0 0,0 0-1 0 0,1-1 1 0 0,-1-1 0 0 0,0 2-1 0 0,0-1 1 0 0,1-1 0 0 0,-1-1-1 0 0,2 1 1 0 0,-1 0 0 0 0,-1-1-1 0 0,2 0 1 0 0,-2 1 0 0 0,3-1-1 0 0,-1 0 1 0 0,-2 0 0 0 0,2 0-1 0 0,0-2 1 0 0,1 1 0 0 0,-1 1-1 0 0,2-2 1 0 0,-2 1 0 0 0,2 0-1 0 0,-2 0 1 0 0,3-1 0 0 0,-3-5-1 0 0,4 10 17 0 0,-2 0-1 0 0,2-2 1 0 0,0 2-1 0 0,0 0 0 0 0,0-1 1 0 0,0 1-1 0 0,0-2 1 0 0,0 2-1 0 0,0 0 1 0 0,0-1-1 0 0,0 1 1 0 0,0 0-1 0 0,0-2 0 0 0,0 2 1 0 0,0 0-1 0 0,0-2 1 0 0,0 2-1 0 0,0 0 1 0 0,0-1-1 0 0,0 1 0 0 0,2 0 1 0 0,-2-2-1 0 0,0 2 1 0 0,0 0-1 0 0,0-1 1 0 0,2 1-1 0 0,-2 0 1 0 0,0 0-1 0 0,0-2 0 0 0,0 2 1 0 0,2 0-1 0 0,-2 0 1 0 0,0-2-1 0 0,1 2 1 0 0,-1 0-1 0 0,0 0 1 0 0,2 0-1 0 0,-2 0 0 0 0,36-3-67 0 0,35 16 31 0 0,-29 10 5 0 0,-40-22 32 0 0,-1 1 1 0 0,1-2 0 0 0,0 1 0 0 0,0 1-1 0 0,-2 0 1 0 0,2-2 0 0 0,0 1 0 0 0,0 1-1 0 0,0-1 1 0 0,-2 1 0 0 0,2 0 0 0 0,-2-1-1 0 0,2 1 1 0 0,-2-1 0 0 0,1 1 0 0 0,-1 0-1 0 0,2 1 1 0 0,-2-1 0 0 0,2 2 0 0 0,-4-2 1 0 0,0 0 0 0 0,2-1 0 0 0,-1 1 0 0 0,-1-1 0 0 0,2 1 0 0 0,-2 0 0 0 0,0-1 0 0 0,0-1 0 0 0,0 2 0 0 0,0-1 0 0 0,0 1 0 0 0,0-2 0 0 0,0 2 0 0 0,1-1 0 0 0,-1-1 0 0 0,0 2 0 0 0,0-2 0 0 0,0 2 0 0 0,0-2 0 0 0,0 0 0 0 0,-2 0 1 0 0,-1 1-1 0 0,-62 4-11 0 0,54-3 6 0 0,11-4 6 0 0,0 2 0 0 0,-2 0 0 0 0,2 0 0 0 0,0-2 0 0 0,0 2 0 0 0,1-1 0 0 0,-1 1 0 0 0,0-2 0 0 0,0 2 0 0 0,0-1 0 0 0,0-1 0 0 0,0 2 0 0 0,2-2 0 0 0,-2 1 0 0 0,0-1 0 0 0,0 0 0 0 0,1 2 0 0 0,1-1 0 0 0,-2-1 0 0 0,2 1 0 0 0,-2-1 0 0 0,0 0 0 0 0,2 1 0 0 0,0-1 0 0 0,-2 1 0 0 0,2-3 0 0 0,0 3 0 0 0,-2-1 0 0 0,2 1 0 0 0,0-1 0 0 0,0 0 0 0 0,0-1 0 0 0,-2-3 0 0 0,2-1 0 0 0,-2 1 0 0 0,2-1 0 0 0,0 1 0 0 0,2-1 0 0 0,-2 1 0 0 0,0 0 0 0 0,4-9 0 0 0,-2 13-1 0 0,0 1 1 0 0,0-2 0 0 0,0 1 0 0 0,-1 0 0 0 0,1 1 0 0 0,0-1 0 0 0,0 1 0 0 0,2-1 0 0 0,-2 0 0 0 0,0 1 0 0 0,2-1 0 0 0,-3 0 0 0 0,1 1 0 0 0,2 1 0 0 0,-2-2 0 0 0,2 1 0 0 0,-2 1 0 0 0,2 0 0 0 0,-3-2-1 0 0,3 2 1 0 0,0 0 0 0 0,-2 0 0 0 0,2 0 0 0 0,0 0 0 0 0,-3 0 0 0 0,3 0 0 0 0,4 2 0 0 0,-4-2 1 0 0,-2 0-1 0 0,1 0 1 0 0,-1 0-1 0 0,2 0 1 0 0,-2 1 0 0 0,2-1-1 0 0,-2 2 1 0 0,0-2-1 0 0,1 1 1 0 0,-1-1-1 0 0,0 2 1 0 0,2 0 0 0 0,-2-2-1 0 0,0 1 1 0 0,0 1-1 0 0,0 0 1 0 0,0-1 0 0 0,-1 1-1 0 0,1-1 1 0 0,0 1-1 0 0,0 1 1 0 0,0-1 0 0 0,0-1-1 0 0,-2 1 1 0 0,2 1-1 0 0,0-1 1 0 0,-2-1 0 0 0,2 3-1 0 0,-2-3 1 0 0,2 1-1 0 0,-2 4 1 0 0,-2 1 32 0 0,-2-1 1 0 0,2 1-1 0 0,-2 1 1 0 0,0-2-1 0 0,1 1 0 0 0,-1-1 1 0 0,-2-1-1 0 0,2 1 1 0 0,-1 1-1 0 0,-1-2 1 0 0,0-1-1 0 0,0 1 0 0 0,-13 8 1 0 0,19-13-27 0 0,-2 0 0 0 0,1 2-1 0 0,1-2 1 0 0,-2 0 0 0 0,0-2 0 0 0,2 2 0 0 0,-2 0 0 0 0,2 0 0 0 0,-2 0 0 0 0,0 0 0 0 0,2 0-1 0 0,-2-1 1 0 0,2 1 0 0 0,-2 0 0 0 0,0 0 0 0 0,2-2 0 0 0,-2 2 0 0 0,2 0 0 0 0,-1-2-1 0 0,1 2 1 0 0,-2-1 0 0 0,2 1 0 0 0,0-2 0 0 0,-2 2 0 0 0,0-1 0 0 0,-25-27 41 0 0,23 25-31 0 0,3 0-11 0 0,-3-1 1 0 0,2 3-1 0 0,0-2 1 0 0,0-1-1 0 0,0 1 1 0 0,0 0 0 0 0,0 0-1 0 0,0 0 1 0 0,1-1-1 0 0,1-1 1 0 0,-2 2-1 0 0,2 0 1 0 0,0 0-1 0 0,-2 0 1 0 0,2-2-1 0 0,2-5 1 0 0,-2 8-4 0 0,0 1 0 0 0,0 1 0 0 0,0-2 0 0 0,2 1 1 0 0,-2-1-1 0 0,0 2 0 0 0,1-2 0 0 0,-1 1 0 0 0,0 1 0 0 0,2-2 0 0 0,-2 2 1 0 0,2-1-1 0 0,-2-1 0 0 0,2 2 0 0 0,0-2 0 0 0,-2 2 0 0 0,2-1 0 0 0,-2 1 1 0 0,2 0-1 0 0,2-2 0 0 0,-2 1-2 0 0,1 1 1 0 0,-1-2-1 0 0,2 2 1 0 0,-2 0 0 0 0,2 0-1 0 0,0 0 1 0 0,-3 0-1 0 0,3 0 1 0 0,-2 0-1 0 0,2 0 1 0 0,-2 0-1 0 0,2 0 1 0 0,3 3 0 0 0,1-3 1 0 0,-1 2 0 0 0,1-1 0 0 0,0 3 1 0 0,-1-3-1 0 0,1 2 0 0 0,0-1 1 0 0,-1 1-1 0 0,-1 0 0 0 0,1 2 0 0 0,-1-1 1 0 0,2 0-1 0 0,-3 0 0 0 0,1 0 1 0 0,0 1-1 0 0,0 0 0 0 0,-1 0 1 0 0,-1 1-1 0 0,6 6 0 0 0,-10-11-1 0 0,0 1-1 0 0,0 1 1 0 0,1-1 0 0 0,-2-1-1 0 0,1 1 1 0 0,0 0-1 0 0,0-1 1 0 0,0 1 0 0 0,0-1-1 0 0,-2 1 1 0 0,2 0-1 0 0,-2-1 1 0 0,2 1 0 0 0,0-1-1 0 0,-2 1 1 0 0,0 0-1 0 0,2-1 1 0 0,-2 1 0 0 0,0-1-1 0 0,2 1 1 0 0,-2 0-1 0 0,0-2 1 0 0,0 1 0 0 0,1 1-1 0 0,1-2 1 0 0,-2 2-1 0 0,0-2 1 0 0,0 1 0 0 0,0-1-1 0 0,0 2 1 0 0,-4-1 0 0 0,1 3 3 0 0,-1-3 0 0 0,-2 2 0 0 0,3 1 1 0 0,-3-3-1 0 0,2 1 0 0 0,-1-1 0 0 0,1 1 1 0 0,-11 0-1 0 0,13-2 1 0 0,0 0 0 0 0,0 0 1 0 0,1 0-1 0 0,-1-2 0 0 0,0 2 0 0 0,0-2 0 0 0,0 2 1 0 0,1-1-1 0 0,-1-1 0 0 0,0 2 0 0 0,0-1 1 0 0,2-1-1 0 0,-1-1 0 0 0,-1 1 0 0 0,2 1 1 0 0,-2-1-1 0 0,-4-4 0 0 0,5 1-2 0 0,1 1 1 0 0,0 1-1 0 0,0-2 0 0 0,-2 2 1 0 0,2-2-1 0 0,2 2 1 0 0,-2-2-1 0 0,0 2 0 0 0,2-2 1 0 0,-1 0-1 0 0,1 2 0 0 0,0-2 1 0 0,0-6-1 0 0,0 9-2 0 0,0 1 0 0 0,0-1-1 0 0,0-1 1 0 0,0 1 0 0 0,0 1-1 0 0,0-1 1 0 0,0 1 0 0 0,1-1 0 0 0,-1-1-1 0 0,0 1 1 0 0,2 1 0 0 0,-2-1-1 0 0,2 0 1 0 0,-2 1 0 0 0,2-1 0 0 0,0 0-1 0 0,-2 1 1 0 0,2-1 0 0 0,0 1-1 0 0,0-1 1 0 0,0 2 0 0 0,0-2 0 0 0,-2 1-1 0 0,1-1 1 0 0,1 2 0 0 0,0-1 0 0 0,2 1-1 0 0,-2-2 1 0 0,0 2 0 0 0,0-2-1 0 0,0 2 1 0 0,0 0 0 0 0,-1-1 0 0 0,1 1-1 0 0,2 0 1 0 0,-2 0 0 0 0,0 0-1 0 0,0 0 1 0 0,0 0 0 0 0,0 0 0 0 0,1 0-1 0 0,-1 0 1 0 0,0 0 0 0 0,0 1-1 0 0,0-1 1 0 0,0 0 0 0 0,0 2 0 0 0,2-2-1 0 0,-1 3 1 0 0,3-3-1 0 0,-2 2 1 0 0,2-1-1 0 0,-1 1 0 0 0,-1 1 0 0 0,2-1 0 0 0,-2 1 1 0 0,0-1-1 0 0,-1 1 0 0 0,3 0 0 0 0,-2-1 1 0 0,0 1-1 0 0,-1 0 0 0 0,-1 2 0 0 0,2-2 1 0 0,0 0-1 0 0,-2 1 0 0 0,2 1 0 0 0,-2-2 1 0 0,-1 2-1 0 0,5 6 0 0 0,-6-8 0 0 0,2 0 1 0 0,-2 1-1 0 0,-2-3 0 0 0,2 2 0 0 0,0 1 0 0 0,0-1 0 0 0,-2-2 1 0 0,2 3-1 0 0,-2-1 0 0 0,2-2 0 0 0,-2 3 0 0 0,1-3 1 0 0,1 3-1 0 0,-2-3 0 0 0,0 2 0 0 0,0-1 0 0 0,0 1 1 0 0,0-1-1 0 0,-2-1 0 0 0,2 3 0 0 0,0-3 0 0 0,1 1 0 0 0,-3-1 1 0 0,2 1-1 0 0,-2 0 0 0 0,2-1 0 0 0,-2 1 0 0 0,2-2 1 0 0,-1 2-1 0 0,-1-1 0 0 0,2-1 0 0 0,-2 2 0 0 0,0-2 1 0 0,2 0-1 0 0,-1 1 0 0 0,-1-1 0 0 0,0 0 0 0 0,2 0 0 0 0,-2 0 1 0 0,0 0-1 0 0,1-1 0 0 0,1 1 0 0 0,-2 0 0 0 0,0-2 1 0 0,2 2-1 0 0,-2-1 0 0 0,1-1 0 0 0,1 2 0 0 0,-2-2 1 0 0,2 1-1 0 0,-2-1 0 0 0,2 0 0 0 0,0 1 0 0 0,-3-4 0 0 0,-3 2 2 0 0,-41-39 5 0 0,47 39-7 0 0,-2 1 0 0 0,2-1-1 0 0,0 1 1 0 0,0-1 0 0 0,0 0 0 0 0,1 1 0 0 0,-1-1-1 0 0,0 0 1 0 0,2 0 0 0 0,-2-1 0 0 0,2 3 0 0 0,-2-3-1 0 0,2 1 1 0 0,0 0 0 0 0,-2 0 0 0 0,2-5-1 0 0,2 6 2 0 0,2 2 0 0 0,-2-1 0 0 0,0-1-1 0 0,-1 0 1 0 0,1 2 0 0 0,2-1 0 0 0,-2 1-1 0 0,0-2 1 0 0,2 2 0 0 0,-2-2-1 0 0,0 2 1 0 0,1 0 0 0 0,-1 0 0 0 0,2 0-1 0 0,-2 0 1 0 0,0 0 0 0 0,5 0 0 0 0,1 0 0 0 0,3-1 3 0 0,3 1 0 0 0,-3 1 1 0 0,2-1-1 0 0,-1 2 0 0 0,24 5 1 0 0,-32-7 12 0 0,2 1-1 0 0,-1 1 1 0 0,-1-1 0 0 0,2 1-1 0 0,-2 0 1 0 0,-1-1 0 0 0,3 1 0 0 0,-2 1-1 0 0,0-1 1 0 0,-1 1 0 0 0,1 0 0 0 0,0 0-1 0 0,0 1 1 0 0,0-1 0 0 0,-1 0-1 0 0,5 7 1 0 0,-8-9-6 0 0,2 1 0 0 0,-2-1-1 0 0,0 1 1 0 0,0 0 0 0 0,0-1-1 0 0,0 3 1 0 0,0-3 0 0 0,0 1-1 0 0,0-1 1 0 0,-2 1 0 0 0,2 0 0 0 0,0-1-1 0 0,-2 1 1 0 0,2-1 0 0 0,-2 1-1 0 0,2 1 1 0 0,-2-1 0 0 0,2-2-1 0 0,-2 1 1 0 0,1 1 0 0 0,1 0 0 0 0,-2-1-1 0 0,0 1 1 0 0,0 0 0 0 0,0-2-1 0 0,2 1 1 0 0,-2 1 0 0 0,0-2-1 0 0,-4 3 1 0 0,3 0 17 0 0,-3 0-1 0 0,-2 1 0 0 0,3-1 1 0 0,-1 0-1 0 0,0-1 1 0 0,-1 1-1 0 0,-11 2 1 0 0,15-5-13 0 0,1 0 0 0 0,-2 0 0 0 0,2 0 0 0 0,-2 0 0 0 0,2 0 1 0 0,-1 0-1 0 0,-1 0 0 0 0,2-2 0 0 0,-2 2 0 0 0,2 0 0 0 0,-2-1 0 0 0,2 1 0 0 0,-1-2 1 0 0,1 0-1 0 0,0 1 0 0 0,-2 1 0 0 0,2-2 0 0 0,0 0 0 0 0,-2 1 0 0 0,3-1 0 0 0,-1 1 1 0 0,0-1-1 0 0,0-1 0 0 0,0 1 0 0 0,0 1 0 0 0,0-1 0 0 0,0-1 0 0 0,2 1 1 0 0,-2-1-1 0 0,0 1 0 0 0,2-1 0 0 0,-1 1 0 0 0,1-1 0 0 0,-2 2 0 0 0,2-3 0 0 0,0 3 1 0 0,0-2-1 0 0,0 1 0 0 0,-2-1 0 0 0,4 0 0 0 0,-2 1 0 0 0,0-1 0 0 0,0 1 0 0 0,2-6 1 0 0,-2 6-3 0 0,0-1-1 0 0,0 0 1 0 0,1 0 0 0 0,-1 1 0 0 0,0-1 0 0 0,2 0 0 0 0,0-1 0 0 0,-2 3 0 0 0,2-2 0 0 0,0 1 0 0 0,0-1 0 0 0,-2 1 0 0 0,2-1 0 0 0,0 1 0 0 0,2-1 0 0 0,-3 2 0 0 0,1-1 0 0 0,0-1 0 0 0,2 1 0 0 0,-2 0 0 0 0,0 1 0 0 0,2-1 0 0 0,-2 1 0 0 0,1-1-1 0 0,-1 2 1 0 0,2-2 0 0 0,0 1 0 0 0,-2 1 0 0 0,2-2 0 0 0,-1 2 0 0 0,1-1 0 0 0,-2 1 0 0 0,2 0 0 0 0,0 0 0 0 0,-1 0 0 0 0,-1 0 0 0 0,2 0 0 0 0,0 0 0 0 0,0 0 0 0 0,-2 1 0 0 0,5 1 0 0 0,-3-2-6 0 0,0 1 0 0 0,0 1 1 0 0,0 0-1 0 0,-1-1 0 0 0,1 1 0 0 0,0 1 1 0 0,-2-1-1 0 0,2-1 0 0 0,-1 3 1 0 0,-1-3-1 0 0,2 2 0 0 0,-2-1 1 0 0,0 1-1 0 0,2 0 0 0 0,-2 1 0 0 0,0-3 1 0 0,-1 2-1 0 0,1 1 0 0 0,0-1 1 0 0,0 0-1 0 0,-2 0 0 0 0,2 2 0 0 0,-2-2 1 0 0,2 1-1 0 0,-2-1 0 0 0,0 0 1 0 0,2 0-1 0 0,-2 1 0 0 0,0 0 0 0 0,-2 0 1 0 0,2-1-1 0 0,0 0 0 0 0,-2 0 1 0 0,2 0-1 0 0,-2 1 0 0 0,0-1 0 0 0,2 0 1 0 0,-2 0-1 0 0,0 1 0 0 0,1-1 1 0 0,-1 0-1 0 0,-2 0 0 0 0,2 0 0 0 0,0-1 1 0 0,-6 5-1 0 0,8-6-8 0 0,-1-1 1 0 0,1 0-1 0 0,-2 2 0 0 0,2-2 0 0 0,-2 1 0 0 0,2-1 1 0 0,-2 0-1 0 0,2 2 0 0 0,-2-2 0 0 0,2 0 0 0 0,-2 0 1 0 0,0 0-1 0 0,2 2 0 0 0,-2-2 0 0 0,2 0 1 0 0,-2 0-1 0 0,0 0 0 0 0,2 0 0 0 0,-1 0 0 0 0,-1 0 1 0 0,2 0-1 0 0,-2 0 0 0 0,2 0 0 0 0,-2-2 1 0 0,0 2-1 0 0,2 0 0 0 0,-2 0 0 0 0,0-2 0 0 0,-2 1 1 0 0,2-1 0 0 0,1 1 1 0 0,-3-1-1 0 0,2 0 0 0 0,0-1 0 0 0,0 1 0 0 0,0 1 0 0 0,0-2 0 0 0,0 1 0 0 0,-2-4 0 0 0,-1-1 1 0 0,1-1 0 0 0,0 2 0 0 0,0-2 1 0 0,2 0-1 0 0,1-1 0 0 0,-5-10 0 0 0,6 19-1 0 0,0-1 0 0 0,0 1-1 0 0,0-2 1 0 0,0 0-1 0 0,0 2 1 0 0,0-1-1 0 0,0 1 1 0 0,0-2-1 0 0,0 2 1 0 0,0-2-1 0 0,0 2 1 0 0,0-1 0 0 0,2 1-1 0 0,-2-2 1 0 0,0 2-1 0 0,0-1 1 0 0,2 1-1 0 0,-2-2 1 0 0,0 2-1 0 0,2-2 1 0 0,-2 2-1 0 0,0-1 1 0 0,1 1 0 0 0,-1 0-1 0 0,2-2 1 0 0,-2 2-1 0 0,0 0 1 0 0,2-1-1 0 0,-2 1 1 0 0,2 0-1 0 0,-2 0 1 0 0,4-2-1 0 0,-2 2 3 0 0,0 0 0 0 0,2 0 0 0 0,-3 0 0 0 0,3 0 0 0 0,-2 0 0 0 0,0 0-1 0 0,2 0 1 0 0,-2 2 0 0 0,0-2 0 0 0,2 1 0 0 0,-3-1 0 0 0,1 2 0 0 0,4-1-1 0 0,-2 1 2 0 0,0 0-1 0 0,-1-1 0 0 0,1 1 0 0 0,0-1 0 0 0,-2 1 0 0 0,2 1 0 0 0,0-1 0 0 0,-3 1 0 0 0,3-1 0 0 0,0 1 1 0 0,-2 0-1 0 0,0-1 0 0 0,0 1 0 0 0,2 0 0 0 0,-3 0 0 0 0,1 1 0 0 0,0-1 0 0 0,-2 0 0 0 0,4 5 0 0 0,-4-5 1 0 0,0-1-1 0 0,2 1 0 0 0,-2-1 0 0 0,-2 1 0 0 0,2-1 0 0 0,0 1 1 0 0,0-1-1 0 0,0 1 0 0 0,-2-2 0 0 0,2 1 0 0 0,-2 1 0 0 0,2-1 1 0 0,-2-1-1 0 0,0 3 0 0 0,2-3 0 0 0,-1 1 0 0 0,-1-1 0 0 0,0 3 1 0 0,0-3-1 0 0,0 1 0 0 0,0 0 0 0 0,0-1 0 0 0,0 1 0 0 0,0-1 1 0 0,-1-1-1 0 0,1 2 0 0 0,0 0 0 0 0,0-1 0 0 0,-2-1 1 0 0,2 2-1 0 0,0-2 0 0 0,-2 1 0 0 0,3-1 0 0 0,-3 0 0 0 0,2 2 1 0 0,-6-2-1 0 0,3 0 5 0 0,1 0 0 0 0,-2 0 0 0 0,0-2 0 0 0,1 2 0 0 0,-1-1 1 0 0,2-1-1 0 0,-2 1 0 0 0,1-1 0 0 0,1 0 0 0 0,-2 1 0 0 0,0-1 1 0 0,3-1-1 0 0,-1 1 0 0 0,-2-1 0 0 0,2 1 0 0 0,1-1 0 0 0,-9-6 0 0 0,10 7-3 0 0,0 0 4 0 0,0 1 1 0 0,-1-2 0 0 0,1 1-1 0 0,0 0 1 0 0,0-1 0 0 0,2 1 0 0 0,-2-1-1 0 0,0 2 1 0 0,0-3 0 0 0,2 3-1 0 0,-2-2 1 0 0,0 1 0 0 0,2-1 0 0 0,0 0-1 0 0,-1 1 1 0 0,1-5 0 0 0,0 6 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34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132 113 7024 0 0,'0'0'648'0'0,"-51"0"2336"0"0,45-3-2461 0 0,-39-26 798 0 0,43 29-1301 0 0,2-2 0 0 0,-2 2 0 0 0,0 0 0 0 0,2-2 0 0 0,-2 1 0 0 0,0 1 0 0 0,2-2-1 0 0,-2 2 1 0 0,2-1 0 0 0,-2-1 0 0 0,2 2 0 0 0,-2-2 0 0 0,2 1 0 0 0,0-1 0 0 0,-2 0-1 0 0,2 2 1 0 0,0-1 0 0 0,-1-1 0 0 0,1 1 0 0 0,0-1 0 0 0,0 2 0 0 0,0-2 0 0 0,0 1-1 0 0,0-1 1 0 0,0 1 0 0 0,0-1 0 0 0,0-1 0 0 0,1 1-3 0 0,1 1 0 0 0,2-1-1 0 0,-2 0 1 0 0,0 1 0 0 0,2-1 0 0 0,-2 0 0 0 0,1 1 0 0 0,-1-1-1 0 0,2 1 1 0 0,-2 1 0 0 0,2-2 0 0 0,0 2 0 0 0,-2-2-1 0 0,1 2 1 0 0,-1 0 0 0 0,2 0 0 0 0,0-1 0 0 0,0 1 0 0 0,-2 0-1 0 0,1 1 1 0 0,1-1 0 0 0,-2 0 0 0 0,2 0 0 0 0,3 2 0 0 0,5 1 7 0 0,1-1 0 0 0,-1 1 1 0 0,-1 0-1 0 0,23 10 1 0 0,-32-13-15 0 0,0 2 0 0 0,2-1 1 0 0,-2-1-1 0 0,0 2 1 0 0,1 0-1 0 0,-1-1 0 0 0,0 1 1 0 0,0-1-1 0 0,0 1 1 0 0,0 0-1 0 0,0-1 0 0 0,0 1 1 0 0,0 0-1 0 0,1 4 1 0 0,-3-4-6 0 0,0-2 0 0 0,0 1 0 0 0,-1 1 0 0 0,1-1 0 0 0,0 1 0 0 0,0-2 0 0 0,-2 2 0 0 0,2-1 0 0 0,-2 1 0 0 0,2-2 0 0 0,-2 1 0 0 0,2 1 0 0 0,-2-2 0 0 0,2 2 0 0 0,-2-1 0 0 0,2-1 0 0 0,-2 2 0 0 0,0-2 0 0 0,2 2 0 0 0,-2-2 0 0 0,0 1 0 0 0,1-1 0 0 0,1 0 0 0 0,-2 2 0 0 0,0-2 0 0 0,0 0 0 0 0,-2 1 0 0 0,-5 3 39 0 0,1-1 1 0 0,-2 0 0 0 0,1 0 0 0 0,-1-1 0 0 0,1 1 0 0 0,-1-1 0 0 0,-18-1 0 0 0,26 1-33 0 0,0-2 1 0 0,-2 0 0 0 0,2 0 0 0 0,0-2 0 0 0,1 2-1 0 0,-1 0 1 0 0,0 0 0 0 0,-2-1 0 0 0,2 1-1 0 0,0 0 1 0 0,0-2 0 0 0,0 2 0 0 0,0-2 0 0 0,1 2-1 0 0,-1-1 1 0 0,0-1 0 0 0,0 2 0 0 0,0-1 0 0 0,0-1-1 0 0,2 0 1 0 0,-2 1 0 0 0,0-1 0 0 0,0 1 0 0 0,2-1-1 0 0,-2 0 1 0 0,2 1 0 0 0,-1-1 0 0 0,1 1 0 0 0,-2-1-1 0 0,2 0 1 0 0,-2 1 0 0 0,2-1 0 0 0,0 0-1 0 0,0 1 1 0 0,-2-2 0 0 0,2 1 0 0 0,0 0 0 0 0,0 1-1 0 0,2-4 1 0 0,-2 2 6 0 0,0 0-1 0 0,0-1 1 0 0,0 1-1 0 0,2 1 1 0 0,-2-1-1 0 0,2 0 1 0 0,-2 0-1 0 0,1 1 1 0 0,-1-1-1 0 0,2 1 1 0 0,0-1-1 0 0,0 0 0 0 0,0 1 1 0 0,0-1-1 0 0,0 1 1 0 0,0 1-1 0 0,2-2 1 0 0,-3 1-1 0 0,1 0 1 0 0,2 1-1 0 0,-2-1 1 0 0,2 1-1 0 0,-2-1 1 0 0,2 0-1 0 0,-3 1 1 0 0,3-1-1 0 0,0 2 1 0 0,-2-1-1 0 0,2-1 1 0 0,0 2-1 0 0,-1 0 1 0 0,-1-2-1 0 0,2 2 1 0 0,0 0-1 0 0,0 0 1 0 0,-1 0-1 0 0,5 0 1 0 0,-4 0 13 0 0,2 2 0 0 0,-3-2 0 0 0,1 0 0 0 0,2 0 0 0 0,-2 2 0 0 0,-1-2 1 0 0,1 1-1 0 0,2 1 0 0 0,-2-1 0 0 0,0 1 0 0 0,-1 0 0 0 0,1-1 0 0 0,0 1 1 0 0,0 1-1 0 0,0-1 0 0 0,-2-1 0 0 0,1 2 0 0 0,1 1 0 0 0,-2-3 0 0 0,2 3 1 0 0,-2-1-1 0 0,2 0 0 0 0,-3 0 0 0 0,1 0 0 0 0,0 1 0 0 0,0-1 0 0 0,0 0 1 0 0,0 0-1 0 0,0 7 0 0 0,0-8-9 0 0,-2-1 1 0 0,0 2-1 0 0,2-1 1 0 0,-2 0-1 0 0,0-1 1 0 0,0 2-1 0 0,0-1 1 0 0,0 0-1 0 0,0 1 1 0 0,0-1-1 0 0,0-1 0 0 0,-2 1 1 0 0,2 1-1 0 0,0-1 1 0 0,-2-1-1 0 0,2 1 1 0 0,-2-1-1 0 0,2 3 1 0 0,-2-3-1 0 0,0 1 1 0 0,0-1-1 0 0,2 1 1 0 0,-2 0-1 0 0,0-1 1 0 0,1 1-1 0 0,-1 0 0 0 0,-2-1 1 0 0,-2 2 22 0 0,0-1-1 0 0,1-2 1 0 0,-1 2-1 0 0,0-1 1 0 0,1-1-1 0 0,-3 2 1 0 0,2-2 0 0 0,1 0-1 0 0,-1 0 1 0 0,-7 0-1 0 0,7-2-24 0 0,2 1-1 0 0,-2-1 1 0 0,3 0-1 0 0,-3-1 1 0 0,2 2-1 0 0,0-1 1 0 0,0-1-1 0 0,1-1 1 0 0,-3 3-1 0 0,4-2 1 0 0,-2-1-1 0 0,0 1 1 0 0,1 0-1 0 0,-1 0 1 0 0,2 0-1 0 0,-2-2 1 0 0,2 1-1 0 0,0 1 1 0 0,-1-6-1 0 0,-1 5-6 0 0,2 1 0 0 0,0-2 0 0 0,2 2 0 0 0,-2-2 0 0 0,0 2-1 0 0,2-2 1 0 0,-2 2 0 0 0,2-2 0 0 0,0-5 0 0 0,0 9-6 0 0,0-1 0 0 0,0 1-1 0 0,0-1 1 0 0,2 0 0 0 0,-2 1 0 0 0,0-1 0 0 0,0 1-1 0 0,2-1 1 0 0,-2 0 0 0 0,2 2 0 0 0,-2-1 0 0 0,2-1 0 0 0,-2 1-1 0 0,2-1 1 0 0,-2 2 0 0 0,2-2 0 0 0,0 1 0 0 0,-1-1-1 0 0,-1 2 1 0 0,2-2 0 0 0,0 2 0 0 0,0-1 0 0 0,2-1-1 0 0,0 1 3 0 0,1 1 0 0 0,-1 0 0 0 0,0 0 0 0 0,0-2-1 0 0,0 2 1 0 0,-1 0 0 0 0,1 2 0 0 0,2-2-1 0 0,-2 0 1 0 0,0 1 0 0 0,-1-1 0 0 0,1 2 0 0 0,0-1-1 0 0,0 1 1 0 0,0-2 0 0 0,-1 2 0 0 0,1-1-1 0 0,-2 3 1 0 0,2-3 0 0 0,0 1 0 0 0,3 4-1 0 0,-3-4-2 0 0,-2-1 0 0 0,0 1 0 0 0,0 0-1 0 0,0-1 1 0 0,0 1 0 0 0,0-1 0 0 0,-1 1-1 0 0,1 0 1 0 0,0 1 0 0 0,0-1 0 0 0,0-1-1 0 0,0 2 1 0 0,-2-1 0 0 0,2 0 0 0 0,-2 1-1 0 0,2-2 1 0 0,-2 3 0 0 0,2-3 0 0 0,-2 2-1 0 0,0-1 1 0 0,0 1 0 0 0,0-1 0 0 0,0 1-1 0 0,0 0 1 0 0,0-1 0 0 0,0 1-1 0 0,0-1 1 0 0,-2 1 0 0 0,2-1 0 0 0,-4 4-1 0 0,4-3 6 0 0,-2-1 0 0 0,0 1 0 0 0,0 0-1 0 0,-2-1 1 0 0,3 1 0 0 0,-1-1 0 0 0,0 1-1 0 0,-2-1 1 0 0,2-1 0 0 0,-2 2 0 0 0,2-1 0 0 0,-2 0-1 0 0,1-1 1 0 0,1 1 0 0 0,-2 0 0 0 0,0-1-1 0 0,0-1 1 0 0,1 2 0 0 0,-1-2 0 0 0,0 1-1 0 0,2-1 1 0 0,-2 2 0 0 0,0-2 0 0 0,1 0-1 0 0,-1 0 1 0 0,0 0 0 0 0,-5 0 0 0 0,5-2-5 0 0,0 1 1 0 0,0-1 0 0 0,0 1 0 0 0,-1-1 0 0 0,1 0 0 0 0,0 1-1 0 0,0-1 1 0 0,2-1 0 0 0,-1 1 0 0 0,-1-1 0 0 0,0 1 0 0 0,2-1-1 0 0,-2 0 1 0 0,2 0 0 0 0,-1 0 0 0 0,1-1 0 0 0,0 1 0 0 0,0 0-1 0 0,0 0 1 0 0,0-1 0 0 0,0 1 0 0 0,-2-6 0 0 0,1 0-4 0 0,1 6 3 0 0,0-2 1 0 0,2 2-1 0 0,-2-2 1 0 0,0 2-1 0 0,2-2 1 0 0,-2 0-1 0 0,2 2 1 0 0,0-10 0 0 0,0 12-7 0 0,2 1 1 0 0,-2-2-1 0 0,2 1 1 0 0,-2 1-1 0 0,2-2 1 0 0,-2 0-1 0 0,2 2 1 0 0,-2-1-1 0 0,2 1 1 0 0,-1-2-1 0 0,-1 2 1 0 0,2-2-1 0 0,0 2 1 0 0,-2 0-1 0 0,2-1 1 0 0,0 1-1 0 0,0 0 0 0 0,-2-2 1 0 0,2 2-1 0 0,0 0 1 0 0,0 0-1 0 0,0 0 1 0 0,-2 0-1 0 0,1-1 1 0 0,1 1-1 0 0,0 0 1 0 0,0 1-1 0 0,0-1 1 0 0,-2 0-1 0 0,2 0 1 0 0,0 0-1 0 0,0 0 1 0 0,2 2-1 0 0,3-1-3 0 0,1 1 0 0 0,-1 0 0 0 0,1 1 0 0 0,0-1-1 0 0,-1 1 1 0 0,1 0 0 0 0,-1 0 0 0 0,-1 0 0 0 0,11 7-1 0 0,-15-8 3 0 0,2-1-1 0 0,-2-1 0 0 0,0 2 0 0 0,0 0 1 0 0,-1-1-1 0 0,1 1 0 0 0,0-1 0 0 0,0 1 1 0 0,-2 0-1 0 0,2-1 0 0 0,0 2 0 0 0,0-1 0 0 0,-2 0 1 0 0,2-1-1 0 0,-2 1 0 0 0,2 1 0 0 0,-2-1 1 0 0,0-1-1 0 0,2 3 0 0 0,-2-3 0 0 0,0 1 1 0 0,0 1-1 0 0,0-1 0 0 0,0 1 0 0 0,0-2 1 0 0,0 1-1 0 0,0 1 0 0 0,0-1 0 0 0,-2-1 0 0 0,2 3 1 0 0,-2-3-1 0 0,2 1 0 0 0,-2 3 0 0 0,0-4-8 0 0,0 1-1 0 0,2 1 1 0 0,-2-1 0 0 0,0-1-1 0 0,0 1 1 0 0,0 0-1 0 0,1-1 1 0 0,-1 1-1 0 0,0-1 1 0 0,0 1-1 0 0,0-2 1 0 0,0 2-1 0 0,-2-1 1 0 0,2-1-1 0 0,0 2 1 0 0,1 0-1 0 0,-3-2 1 0 0,2 0-1 0 0,0 1 1 0 0,-2-1 0 0 0,2 0-1 0 0,-2 0 1 0 0,3 2-1 0 0,-1-2 1 0 0,-2 0-1 0 0,2 0 1 0 0,-2-2-1 0 0,2 2 1 0 0,0 0-1 0 0,-1 0 1 0 0,1-1-1 0 0,0 1 1 0 0,-2-2-1 0 0,-2 0 1 0 0,1 1-9 0 0,1-3 0 0 0,0 3 0 0 0,-2-2-1 0 0,2 1 1 0 0,1-1 0 0 0,-1 0 0 0 0,0-1 0 0 0,0 1 0 0 0,0 0-1 0 0,3 0 1 0 0,-3-1 0 0 0,2 1 0 0 0,-2-2 0 0 0,2 2 0 0 0,0 0 0 0 0,-3-8-1 0 0,1 1 11 0 0,4 7-2 0 0,-2 0 0 0 0,0-1 0 0 0,2 1 0 0 0,-2 0 0 0 0,2 0 0 0 0,0-1 0 0 0,0 1 0 0 0,0 0 0 0 0,0 0 0 0 0,0-5-1 0 0,0 8 9 0 0,0 0 0 0 0,0-2 0 0 0,2 2 0 0 0,-2 0 0 0 0,0 0-1 0 0,0-1 1 0 0,0 1 0 0 0,2 0 0 0 0,-2-2 0 0 0,0 2-1 0 0,0 0 1 0 0,2 0 0 0 0,-2 0 0 0 0,0-2 0 0 0,2 2 0 0 0,-2 0-1 0 0,0 0 1 0 0,2 0 0 0 0,-2 0 0 0 0,0 0 0 0 0,1 0 0 0 0,-1-1-1 0 0,0 1 1 0 0,2 0 0 0 0,-2 0 0 0 0,35 5-23 0 0,-26-2 25 0 0,1-2 0 0 0,-1 3 0 0 0,1-1 0 0 0,-1 0 0 0 0,-1 0 0 0 0,1 0 0 0 0,-1 2 0 0 0,1 0 0 0 0,-1 0 0 0 0,-1 0 0 0 0,1 1 0 0 0,-2-1 0 0 0,1 2 0 0 0,9 9 0 0 0,-16-16 1 0 0,0 1 0 0 0,2-1 0 0 0,-2 2-1 0 0,0-2 1 0 0,0 1 0 0 0,0 1-1 0 0,0-2 1 0 0,0 2 0 0 0,0-2 0 0 0,0 1-1 0 0,0-1 1 0 0,0 2 0 0 0,0 0-1 0 0,0-2 1 0 0,0 1 0 0 0,-2-1 0 0 0,2 2-1 0 0,0-2 1 0 0,0 1 0 0 0,-2-1-1 0 0,2 2 1 0 0,0-2 0 0 0,0 2 0 0 0,-2-2-1 0 0,2 1 1 0 0,-2-1 0 0 0,2 2-1 0 0,0-2 1 0 0,-2 0 0 0 0,2 1 0 0 0,-2-1-1 0 0,2 0 1 0 0,-2 2 0 0 0,2-2-1 0 0,-2 0 1 0 0,2 0 0 0 0,-2 2 0 0 0,2-2-1 0 0,-1 0 1 0 0,1 0 0 0 0,-2 0-1 0 0,0 0 1 0 0,2 0 0 0 0,-2 0 0 0 0,2 0-1 0 0,-2 0 1 0 0,0 0 0 0 0,-4 1 3 0 0,1-1 1 0 0,-1 0-1 0 0,0 0 1 0 0,0 0-1 0 0,-1 0 1 0 0,1 0 0 0 0,-9-1-1 0 0,9-3-1 0 0,1 1 0 0 0,-1 0 0 0 0,-2 0-1 0 0,4-2 1 0 0,-1 2 0 0 0,-1-2 0 0 0,-7-6 0 0 0,-2-15 9 0 0,15 24-11 0 0,0 2-1 0 0,0-1 1 0 0,0 1-1 0 0,0-2 1 0 0,0 2-1 0 0,0-2 1 0 0,0 2-1 0 0,0-1 0 0 0,0 1 1 0 0,1-2-1 0 0,-1 2 1 0 0,0-1-1 0 0,0 1 1 0 0,0-2-1 0 0,2 2 1 0 0,-2 0-1 0 0,0-2 1 0 0,2 2-1 0 0,-2-1 1 0 0,0 1-1 0 0,2 0 1 0 0,-2-2-1 0 0,0 2 1 0 0,2 0-1 0 0,-2-2 1 0 0,2 2-1 0 0,-2 0 0 0 0,0 0 1 0 0,2-1-1 0 0,2 1 2 0 0,-1 0-1 0 0,-1 0 0 0 0,2 0 1 0 0,-2 0-1 0 0,2 0 0 0 0,-2 1 1 0 0,2-1-1 0 0,-3 0 0 0 0,3 2 1 0 0,-2-2-1 0 0,2 2 0 0 0,-2-1 0 0 0,0-1 1 0 0,2 2-1 0 0,-3 0 0 0 0,1-1 1 0 0,0 1-1 0 0,2-1 0 0 0,-2 1 1 0 0,4 3-1 0 0,13 19 61 0 0,-17-24-57 0 0,-2 0 0 0 0,0 2 1 0 0,0-2-1 0 0,0 1 0 0 0,0-1 1 0 0,0 0-1 0 0,0 2 0 0 0,0-2 1 0 0,0 1-1 0 0,0-1 0 0 0,0 2 1 0 0,0-2-1 0 0,0 2 0 0 0,0-2 1 0 0,0 0-1 0 0,0 1 0 0 0,0-1 1 0 0,0 2-1 0 0,0-2 0 0 0,-2 0 1 0 0,2 1-1 0 0,0-1 0 0 0,0 2 1 0 0,0-2-1 0 0,-2 0 0 0 0,2 2 1 0 0,0-2-1 0 0,-2 0 0 0 0,2 1 1 0 0,-4-1 11 0 0,2 2 0 0 0,-2-2 1 0 0,2 2-1 0 0,1-2 0 0 0,-3 0 0 0 0,2 0 1 0 0,-2 0-1 0 0,2 0 0 0 0,0 0 1 0 0,-2 0-1 0 0,3 0 0 0 0,-3 0 0 0 0,2-2 1 0 0,0 2-1 0 0,-2-2 0 0 0,2 2 0 0 0,-2-1 1 0 0,3 1-1 0 0,-1-2 0 0 0,0 0 1 0 0,-2 2-1 0 0,2-1 0 0 0,-4-4 0 0 0,6 3-1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35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56 100 9648 0 0,'0'0'1680'0'0,"-4"11"805"0"0,1-11-2469 0 0,1 0 1 0 0,0-1 0 0 0,-2 1-1 0 0,2-2 1 0 0,0 2-1 0 0,0-2 1 0 0,0 2 0 0 0,-1-1-1 0 0,1-1 1 0 0,0 2-1 0 0,0-1 1 0 0,0-1-1 0 0,0 0 1 0 0,0 1 0 0 0,0-1-1 0 0,0 0 1 0 0,-1-2-1 0 0,3 2-12 0 0,-2 2-1 0 0,0-2 0 0 0,2 1 1 0 0,-2-1-1 0 0,2 2 0 0 0,0-1 1 0 0,-2-1-1 0 0,2 0 0 0 0,0 1 0 0 0,-2-1 1 0 0,2 2-1 0 0,0-1 0 0 0,0-1 1 0 0,0 0-1 0 0,0 1 0 0 0,0-1 1 0 0,0 0-1 0 0,0 1 0 0 0,0-1 1 0 0,0 2-1 0 0,0-1 0 0 0,0-1 1 0 0,0 0-1 0 0,2 1 0 0 0,-2-1 1 0 0,2-1-1 0 0,0 1 0 0 0,2 1 1 0 0,-1-2-1 0 0,-1 1 1 0 0,2 0-1 0 0,0 1 0 0 0,-2-1 1 0 0,2 0-1 0 0,-1 1 1 0 0,1 1-1 0 0,0-2 1 0 0,0 1-1 0 0,0 1 1 0 0,-1-2-1 0 0,1 2 0 0 0,0 0 1 0 0,0 0-1 0 0,0 0 1 0 0,-1 0-1 0 0,1 0 1 0 0,0 0-1 0 0,0 2 0 0 0,5-1 1 0 0,-7-1-2 0 0,2 0 0 0 0,-2 0 1 0 0,2 2-1 0 0,-2-2 0 0 0,-1 0 1 0 0,3 1-1 0 0,-2-1 0 0 0,0 2 0 0 0,2 0 1 0 0,-2-2-1 0 0,0 1 0 0 0,0 1 1 0 0,-1 0-1 0 0,1-1 0 0 0,0 1 0 0 0,0-1 1 0 0,0 1-1 0 0,0 0 0 0 0,0-1 1 0 0,0 1-1 0 0,0-1 0 0 0,-2 1 0 0 0,2 1 1 0 0,-1-1-1 0 0,-1-1 0 0 0,2 3 0 0 0,-2-3 1 0 0,2 1-1 0 0,-2 1 0 0 0,0-1 1 0 0,2 4-1 0 0,-2-3 1 0 0,0-1 0 0 0,-2 0 0 0 0,2 1-1 0 0,0-2 1 0 0,0 1 0 0 0,-2 1 0 0 0,2-1 0 0 0,0 1 0 0 0,-2-1 0 0 0,1-1 0 0 0,1 1-1 0 0,-2 1 1 0 0,0-1 0 0 0,2-1 0 0 0,-2 1 0 0 0,0 0 0 0 0,0-1 0 0 0,0 1 0 0 0,0-1-1 0 0,0 1 1 0 0,0 0 0 0 0,1-1 0 0 0,-3 1 0 0 0,2-2 0 0 0,0 2 0 0 0,0-1 0 0 0,-2-1-1 0 0,2 2 1 0 0,0-2 0 0 0,-1 0 0 0 0,1 1 0 0 0,0-1 0 0 0,-2 0 0 0 0,2 0 0 0 0,0 0-1 0 0,-2 0 1 0 0,3 0 0 0 0,-3 0 0 0 0,2 0 0 0 0,0 0 0 0 0,-2 0 0 0 0,2-1 0 0 0,-2 1-1 0 0,3-2 1 0 0,-1 2 0 0 0,0-1 0 0 0,-2 1 0 0 0,2-2 0 0 0,0 0 0 0 0,0 1 0 0 0,0 1-1 0 0,-1-2 1 0 0,1 0 0 0 0,0 1 0 0 0,0-1 0 0 0,2 1 0 0 0,-2-1 0 0 0,0-1 0 0 0,0 1-1 0 0,0 1 1 0 0,2-1 0 0 0,-2 0 0 0 0,0-4 0 0 0,-13-47 61 0 0,13 51-60 0 0,2 1 1 0 0,0-1 0 0 0,0 0-1 0 0,0 1 1 0 0,0-1 0 0 0,0 0-1 0 0,0 1 1 0 0,0-2 0 0 0,0 1 0 0 0,0 0-1 0 0,0 1 1 0 0,2-1 0 0 0,-2 1-1 0 0,0 1 1 0 0,2-2 0 0 0,-2 0-1 0 0,2 1 1 0 0,-2-1 0 0 0,2 1 0 0 0,-2-1-1 0 0,2 0 1 0 0,-2 1 0 0 0,2 1-1 0 0,0-2 1 0 0,0 0 0 0 0,-2 2-1 0 0,1-1 1 0 0,1-1 0 0 0,0 2 0 0 0,4-3-1 0 0,-4 3 6 0 0,2 0 0 0 0,-1 0-1 0 0,-1 0 1 0 0,2 0 0 0 0,0 2-1 0 0,0-2 1 0 0,-2 0 0 0 0,1 1-1 0 0,1-1 1 0 0,-2 2 0 0 0,2-1-1 0 0,-2-1 1 0 0,2 2 0 0 0,-2 0-1 0 0,1-1 1 0 0,-1 1 0 0 0,0 0-1 0 0,2-1 1 0 0,-2 1 0 0 0,0 1-1 0 0,0-1 1 0 0,3 2 0 0 0,-3-2 5 0 0,0 0 0 0 0,0-1 0 0 0,0 1 0 0 0,0 1 1 0 0,0-1-1 0 0,-2-1 0 0 0,2 1 0 0 0,0 1 0 0 0,-2-1 1 0 0,1 1-1 0 0,-1-1 0 0 0,2-1 0 0 0,-2 2 0 0 0,2-1 0 0 0,-2 1 1 0 0,0-1-1 0 0,0 1 0 0 0,0-1 0 0 0,0 1 0 0 0,0-1 1 0 0,0 1-1 0 0,0-2 0 0 0,-2 3 0 0 0,2-3 0 0 0,-2 6 1 0 0,-1-3 29 0 0,-1 0 0 0 0,0-1 0 0 0,0 0 1 0 0,0 0-1 0 0,1 1 0 0 0,-1-1 1 0 0,-8 3-1 0 0,11-6-28 0 0,1 2 0 0 0,-2-2 0 0 0,0 1 1 0 0,0-1-1 0 0,2 2 0 0 0,-2-2 0 0 0,0 0 0 0 0,0 2 0 0 0,0-2 1 0 0,2 0-1 0 0,-2 0 0 0 0,0 1 0 0 0,1-1 0 0 0,-1 0 0 0 0,0 0 0 0 0,0 0 1 0 0,2 0-1 0 0,-2 0 0 0 0,0 0 0 0 0,0 0 0 0 0,0-1 0 0 0,0 1 1 0 0,0 0-1 0 0,2 0 0 0 0,-1-2 0 0 0,-1 2 0 0 0,0 0 0 0 0,-2-3 1 0 0,-23-41 234 0 0,25 43-243 0 0,2-2 0 0 0,-1-1 1 0 0,1 3-1 0 0,-2-3 0 0 0,2 1 0 0 0,-2 2 0 0 0,2-3 0 0 0,0 1 0 0 0,0 0 0 0 0,0 0 0 0 0,0 1 1 0 0,0-1-1 0 0,0 0 0 0 0,2-5 0 0 0,0 8-5 0 0,-1-2 1 0 0,-1 2-1 0 0,2-2 1 0 0,0 2-1 0 0,0-1 1 0 0,0 1-1 0 0,-2 0 1 0 0,2 0-1 0 0,0-2 1 0 0,0 2-1 0 0,0 0 1 0 0,0 0-1 0 0,-1 0 1 0 0,1 0-1 0 0,0 0 1 0 0,0 0-1 0 0,-2 0 1 0 0,2 0-1 0 0,0 0 1 0 0,0 0-1 0 0,0 0 1 0 0,0 2-1 0 0,0-2 1 0 0,-1 0-1 0 0,-1 1 1 0 0,2-1-1 0 0,0 2 1 0 0,0-2-1 0 0,-2 2 1 0 0,2-2-1 0 0,2 1 1 0 0,43 31 29 0 0,-45-28-27 0 0,2-3-1 0 0,-2 3 0 0 0,0-3 1 0 0,0 2-1 0 0,0 1 0 0 0,0-3 0 0 0,-1 2 1 0 0,1 1-1 0 0,-2-1 0 0 0,2 0 1 0 0,0-1-1 0 0,-2 1 0 0 0,0 0 0 0 0,2 0 1 0 0,-2 4-1 0 0,0-4 1 0 0,-2-1-1 0 0,2-1 1 0 0,-2 2-1 0 0,0-1 1 0 0,2 0-1 0 0,-2 1 1 0 0,1-1-1 0 0,-1-1 1 0 0,0 1-1 0 0,0-1 1 0 0,0 1-1 0 0,0 0 1 0 0,0-1-1 0 0,-2 1 1 0 0,2-1-1 0 0,1 1 1 0 0,-1 0-1 0 0,-2-2 1 0 0,-2 3-1 0 0,4-3-2 0 0,2 1-1 0 0,-2-1 1 0 0,0 0-1 0 0,2 2 1 0 0,-1-2-1 0 0,-1 0 1 0 0,0 0-1 0 0,2 2 1 0 0,-2-2-1 0 0,0 0 0 0 0,0 0 1 0 0,0 0-1 0 0,2 0 1 0 0,-2 0-1 0 0,0 0 1 0 0,0 0-1 0 0,1 0 1 0 0,1 0-1 0 0,-2 0 1 0 0,0-2-1 0 0,0 2 1 0 0,2 0-1 0 0,-2 0 1 0 0,0-2-1 0 0,2 2 1 0 0,-2-1-1 0 0,-2-1 1 0 0,2 1 0 0 0,-1-3-1 0 0,1 1 1 0 0,-2 2 0 0 0,2-3 0 0 0,0 1 0 0 0,0 0 0 0 0,0 1 0 0 0,0-1 0 0 0,1 0-1 0 0,-1-5 1 0 0,-2-3 4 0 0,0 1-1 0 0,2-1 1 0 0,0 1 0 0 0,2-1-1 0 0,-2-1 1 0 0,2-10-1 0 0,0 20-5 0 0,0 1-1 0 0,0 1 0 0 0,0-2 0 0 0,0 2 1 0 0,0-2-1 0 0,0 1 0 0 0,0 1 0 0 0,2-2 0 0 0,-2 1 1 0 0,0 1-1 0 0,0-2 0 0 0,0 2 0 0 0,2-2 1 0 0,-2 2-1 0 0,0-1 0 0 0,2 1 0 0 0,-2-2 0 0 0,0 2 1 0 0,2-2-1 0 0,-2 2 0 0 0,2-1 0 0 0,-2 1 1 0 0,2-2-1 0 0,-2 2 0 0 0,2 0 0 0 0,-2-1 0 0 0,2 1 1 0 0,-2 0-1 0 0,1 0 0 0 0,1-2 0 0 0,0 2 1 0 0,0 0-1 0 0,2 2 1 0 0,-2-2 0 0 0,0 0-1 0 0,0 0 1 0 0,0 1-1 0 0,-1-1 1 0 0,1 2 0 0 0,0-2-1 0 0,0 1 1 0 0,0-1-1 0 0,0 2 1 0 0,0 0 0 0 0,4 1-1 0 0,1 2 5 0 0,-1 1 0 0 0,1 1 0 0 0,1-1 0 0 0,-2 1 0 0 0,-1-1 0 0 0,9 10 0 0 0,-14-13 2 0 0,2 1 0 0 0,-2-3-1 0 0,0 2 1 0 0,2 1 0 0 0,-2-1-1 0 0,0 0 1 0 0,0 0-1 0 0,0 0 1 0 0,0 1 0 0 0,-2-3-1 0 0,2 3 1 0 0,0-1 0 0 0,-2 0-1 0 0,2 0 1 0 0,-2-1-1 0 0,0 1 1 0 0,2 0 0 0 0,-2 0-1 0 0,-4 4 1 0 0,4-5 0 0 0,2-1 1 0 0,-1 1-1 0 0,1-2 0 0 0,-2 1 1 0 0,2 1-1 0 0,-2-2 0 0 0,0 2 1 0 0,0-2-1 0 0,2 1 0 0 0,-2-1 1 0 0,0 2-1 0 0,0-2 0 0 0,2 1 1 0 0,-2-1-1 0 0,0 2 0 0 0,1-2 1 0 0,-1 0-1 0 0,0 0 0 0 0,0 2 1 0 0,2-2-1 0 0,-2 0 0 0 0,0 0 1 0 0,0 0-1 0 0,0 0 0 0 0,0 0 1 0 0,0 0-1 0 0,1 0 0 0 0,-1-2 1 0 0,0 2-1 0 0,0 0 0 0 0,2 0 1 0 0,-2-2-1 0 0,0 2 0 0 0,0 0 1 0 0,0-1-1 0 0,0 1 0 0 0,2-2 0 0 0,-2 2 1 0 0,1-1-1 0 0,1-1 0 0 0,-2 2 1 0 0,-2-3-1 0 0,2 1 9 0 0,0 1 0 0 0,-2-3 1 0 0,2 3-1 0 0,0-3 0 0 0,1 3 0 0 0,-1-2 0 0 0,-2-1 0 0 0,4 3 0 0 0,-2-2 0 0 0,0-1 0 0 0,0 1 1 0 0,2 0-1 0 0,-2 1 0 0 0,2-1 0 0 0,-2 0 0 0 0,2 0 0 0 0,0-1 0 0 0,0 1 0 0 0,0 0 1 0 0,0 0-1 0 0,0 0 0 0 0,0-1 0 0 0,0 1 0 0 0,2 0 0 0 0,-2 0 0 0 0,2 1 0 0 0,-2-1 1 0 0,2 0-1 0 0,0-1 0 0 0,2-2 0 0 0,-2 4-5 0 0,-2 1 0 0 0,2-1 0 0 0,-1 0-1 0 0,1 1 1 0 0,0-1 0 0 0,0 1 0 0 0,-2 1 0 0 0,2-2 0 0 0,0 0 0 0 0,0 2 0 0 0,2-1 0 0 0,-2-1 0 0 0,-1 2-1 0 0,1-1 1 0 0,0 1 0 0 0,0 0 0 0 0,0-2 0 0 0,2 2 0 0 0,2 0 0 0 0,-5 0-5 0 0,3 0 1 0 0,0 0-1 0 0,0 0 1 0 0,-2 2-1 0 0,2-2 1 0 0,-1 1-1 0 0,-1-1 1 0 0,2 2-1 0 0,-2-1 1 0 0,2 1-1 0 0,0-2 1 0 0,-3 2 0 0 0,1-1-1 0 0,2 1 1 0 0,-2-1-1 0 0,2 3 1 0 0,2 1-1 0 0,-6-4-3 0 0,1 1 0 0 0,1-1 0 0 0,-2 1 0 0 0,2 0 1 0 0,-2 1-1 0 0,2-2 0 0 0,-2 1 0 0 0,2 0 0 0 0,-2 1 0 0 0,0-2 0 0 0,0 1 0 0 0,0 0 0 0 0,2 1 0 0 0,-2-1 1 0 0,-2-1-1 0 0,2 2 0 0 0,0-1 0 0 0,0 0 0 0 0,0-1 0 0 0,-2 2 0 0 0,2-1 0 0 0,0 0 0 0 0,-2-1 0 0 0,2 2 1 0 0,-4 1-1 0 0,3 1-6 0 0,-1-2 0 0 0,-2 2 1 0 0,2-1-1 0 0,-2 0 1 0 0,0 0-1 0 0,1 0 1 0 0,-1-1-1 0 0,0 2 0 0 0,-7 3 1 0 0,9-8-4 0 0,2 0 1 0 0,-2 0 0 0 0,0 0 0 0 0,2 0-1 0 0,-2 0 1 0 0,2 0 0 0 0,-2 0-1 0 0,0 0 1 0 0,2 0 0 0 0,-2 0-1 0 0,0 0 1 0 0,2 0 0 0 0,-2-2 0 0 0,1 2-1 0 0,1 0 1 0 0,-2 0 0 0 0,2-1-1 0 0,-2 1 1 0 0,2 0 0 0 0,-2-2 0 0 0,2 2-1 0 0,-2-2 1 0 0,2 2 0 0 0,-2-1-1 0 0,2 1 1 0 0,-2-2 0 0 0,2 2-1 0 0,0-1 1 0 0,-2 1 0 0 0,2-2 0 0 0,0 0-1 0 0,-2 2 1 0 0,2-3 0 0 0,-19-31-45 0 0,16 4-3 0 0,3 30 49 0 0,0-2 0 0 0,0 2-1 0 0,0-2 1 0 0,0 2 0 0 0,1 0 0 0 0,-1-1 0 0 0,0 1 0 0 0,0-2 0 0 0,0 2 0 0 0,2 0 0 0 0,-2-1-1 0 0,0 1 1 0 0,2 0 0 0 0,-2-2 0 0 0,0 2 0 0 0,2 0 0 0 0,-2 0 0 0 0,0-2 0 0 0,2 2-1 0 0,-2 0 1 0 0,0 0 0 0 0,2 0 0 0 0,0-1 0 0 0,0 1-1 0 0,2 0 0 0 0,-3 0 0 0 0,3 0 0 0 0,-2 1 0 0 0,0-1 0 0 0,2 0 0 0 0,-2 2 0 0 0,2-2 0 0 0,-3 2 0 0 0,1-2-1 0 0,0 1 1 0 0,2-1 0 0 0,-2 2 0 0 0,0-1 0 0 0,0 1 0 0 0,0 0 0 0 0,1-2 0 0 0,-1 1 0 0 0,2 4 0 0 0,2 0-14 0 0,1 1 0 0 0,-1-1 0 0 0,0 2 0 0 0,0-1 0 0 0,9 15 0 0 0,-15-21 13 0 0,2 2 0 0 0,-2-2 1 0 0,0 1-1 0 0,0-1 0 0 0,2 2 0 0 0,-2-2 0 0 0,0 1 0 0 0,0-1 1 0 0,0 2-1 0 0,0 0 0 0 0,0-2 0 0 0,0 1 0 0 0,0-1 1 0 0,0 2-1 0 0,0 0 0 0 0,0-2 0 0 0,0 1 0 0 0,0-1 0 0 0,0 2 1 0 0,-2-2-1 0 0,2 1 0 0 0,0-1 0 0 0,-2 4 0 0 0,2-4 0 0 0,-2 1-1 0 0,0-1 1 0 0,0 2-1 0 0,0-2 1 0 0,0 1-1 0 0,0-1 1 0 0,0 0-1 0 0,1 2 1 0 0,-1-2 0 0 0,0 0-1 0 0,0 0 1 0 0,0 2-1 0 0,0-2 1 0 0,0 0-1 0 0,0 0 1 0 0,0 0-1 0 0,0 0 1 0 0,-3-2-1 0 0,3 2-4 0 0,-2-2-1 0 0,0 1 1 0 0,0 1-1 0 0,1-2 1 0 0,-1 1-1 0 0,0-1 1 0 0,2 0-1 0 0,-2-1 1 0 0,1 2-1 0 0,1-1 1 0 0,-2-1-1 0 0,2 1 1 0 0,-2-1-1 0 0,2 1 1 0 0,0-1-1 0 0,0 0 1 0 0,1 1-1 0 0,-1-1 1 0 0,0 0-1 0 0,0 0 1 0 0,0-1-1 0 0,0 1 1 0 0,0-5-1 0 0,0 3-32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25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100 150 8032 0 0,'0'0'2861'0'0,"-46"-31"-2794"0"0,46 31-66 0 0,-2-1 0 0 0,0 1 0 0 0,1-2 1 0 0,1 2-1 0 0,-2-2 0 0 0,0 2 0 0 0,2-1 0 0 0,-2-1 1 0 0,0 2-1 0 0,2-1 0 0 0,-2-1 0 0 0,2 0 0 0 0,-2 2 1 0 0,2-1-1 0 0,0-1 0 0 0,-2 1 0 0 0,2-1 1 0 0,0 0-1 0 0,-2 2 0 0 0,2-1 0 0 0,0-1 0 0 0,0 0 1 0 0,0 1-1 0 0,0-1 0 0 0,0 1 0 0 0,0-1 0 0 0,0 0 1 0 0,0-1-1 0 0,2 2 3 0 0,0 1-1 0 0,0-2 1 0 0,0 0 0 0 0,0 1 0 0 0,0-1-1 0 0,0 2 1 0 0,0-1 0 0 0,-1 1 0 0 0,1-2-1 0 0,0 2 1 0 0,0-2 0 0 0,0 2 0 0 0,0-1-1 0 0,2 1 1 0 0,-2 0 0 0 0,0 0 0 0 0,3-2-1 0 0,3 2 10 0 0,-1-2 1 0 0,1 2-1 0 0,-2 0 0 0 0,1 0 0 0 0,1 2 0 0 0,-2-2 0 0 0,1 2 0 0 0,1-2 1 0 0,-2 1-1 0 0,1 1 0 0 0,-1 1 0 0 0,2-1 0 0 0,9 4 0 0 0,-15-4-5 0 0,-1-1 1 0 0,-1 1-1 0 0,2-2 0 0 0,0 2 0 0 0,-2-1 0 0 0,2 1 0 0 0,0-1 0 0 0,-2 1 1 0 0,2 0-1 0 0,-2-1 0 0 0,2 1 0 0 0,-2 0 0 0 0,0-1 0 0 0,2 1 0 0 0,-2-1 1 0 0,0 1-1 0 0,0 0 0 0 0,0-1 0 0 0,0 1 0 0 0,0-1 0 0 0,0 1 0 0 0,0 0 1 0 0,0-1-1 0 0,0 1 0 0 0,0-1 0 0 0,-2 1 0 0 0,2 0 0 0 0,0-1 0 0 0,-2 1 1 0 0,2 0-1 0 0,-2-1 0 0 0,2 1 0 0 0,-2 1 0 0 0,-2 0 30 0 0,2-1 1 0 0,1 1-1 0 0,-3-1 0 0 0,0 1 1 0 0,2-2-1 0 0,-2 1 0 0 0,0 0 0 0 0,3-1 1 0 0,-3 1-1 0 0,0 0 0 0 0,0-1 0 0 0,0 1 1 0 0,0-2-1 0 0,1 1 0 0 0,-9 1 1 0 0,10-2 20 0 0,-1 0 0 0 0,-1 0 0 0 0,2 0 0 0 0,-2 0 0 0 0,0-2 0 0 0,2 2 0 0 0,-1 0 1 0 0,1-1-1 0 0,-2 1 0 0 0,0-2 0 0 0,2 1 0 0 0,-2-1 0 0 0,2 2 0 0 0,1-2 0 0 0,-3 1 1 0 0,2-1-1 0 0,0 0 0 0 0,0-1 0 0 0,-2 2 0 0 0,2-1 0 0 0,0 0 0 0 0,1-1 0 0 0,-1 2 0 0 0,0-1 1 0 0,2-1-1 0 0,-2 1 0 0 0,0-1 0 0 0,0 1 0 0 0,2-1 0 0 0,-2-3 0 0 0,0 1 16 0 0,0-2 0 0 0,0 3-1 0 0,1-1 1 0 0,1 0 0 0 0,-2-2 0 0 0,2 3-1 0 0,0-1 1 0 0,0-2 0 0 0,0 2-1 0 0,0 1 1 0 0,2-3 0 0 0,-2 2-1 0 0,1 1 1 0 0,5-11 0 0 0,-6 13-41 0 0,2 1 0 0 0,0-2-1 0 0,-2 1 1 0 0,2 0 0 0 0,0 1 0 0 0,-2-1 0 0 0,2 1 0 0 0,0 1 0 0 0,-1-2-1 0 0,1 0 1 0 0,0 1 0 0 0,0-1 0 0 0,0 2 0 0 0,0-2 0 0 0,0 1-1 0 0,0 1 1 0 0,0-2 0 0 0,1 2 0 0 0,-1-1 0 0 0,0 1 0 0 0,0 0 0 0 0,0 0-1 0 0,2-2 1 0 0,-2 2 0 0 0,0 0 0 0 0,0 0 0 0 0,1 0 0 0 0,-1 0 0 0 0,0 0-1 0 0,0 2 1 0 0,2-2 0 0 0,-2 0 0 0 0,0 0 0 0 0,0 1 0 0 0,-1-1 0 0 0,3 2-1 0 0,-2-2 1 0 0,0 1 0 0 0,0 1 0 0 0,0-2 0 0 0,0 2 0 0 0,0-1-1 0 0,0 1 1 0 0,1 1 0 0 0,3 0 43 0 0,0 2 0 0 0,0-2 0 0 0,-1 2 0 0 0,1 0 0 0 0,-2 0 0 0 0,1 0-1 0 0,-1 0 1 0 0,0 1 0 0 0,0-1 0 0 0,0 0 0 0 0,-1 1 0 0 0,-1 1 0 0 0,4 5 0 0 0,-6-10-56 0 0,0 0 1 0 0,0-1-1 0 0,0 1 0 0 0,0 0 1 0 0,0-1-1 0 0,0-1 1 0 0,-2 2-1 0 0,2-1 1 0 0,0 1-1 0 0,0 0 0 0 0,-2-1 1 0 0,2-1-1 0 0,-2 2 1 0 0,2-1-1 0 0,0 1 1 0 0,-2-2-1 0 0,2 2 0 0 0,-1-1 1 0 0,-1-1-1 0 0,2 2 1 0 0,-2-2-1 0 0,0 1 0 0 0,2 1 1 0 0,-2-2-1 0 0,0 2 1 0 0,0-2-1 0 0,2 0 1 0 0,-2 1-1 0 0,0-1 0 0 0,0 0 1 0 0,1 2-1 0 0,1-2 1 0 0,-2 0-1 0 0,-2 0 1 0 0,-57 5 325 0 0,53-5-320 0 0,3-2-1 0 0,-1 1 1 0 0,-2-1-1 0 0,3 0 1 0 0,-1 1-1 0 0,0-1 1 0 0,1-1-1 0 0,-1 0 1 0 0,-7-4-1 0 0,9 6-11 0 0,2-1 0 0 0,-2 0 0 0 0,2-1-1 0 0,-2 2 1 0 0,2-1 0 0 0,-1 0 0 0 0,1-1 0 0 0,0 1-1 0 0,0-1 1 0 0,0 2 0 0 0,0-3 0 0 0,0 3 0 0 0,0-2 0 0 0,0-1-1 0 0,1 1 1 0 0,1 2 0 0 0,-2-3 0 0 0,0-4 0 0 0,2 7-11 0 0,0 1 1 0 0,2-2-1 0 0,-2 0 0 0 0,0 1 1 0 0,2-1-1 0 0,-2 2 1 0 0,1-1-1 0 0,-1-1 1 0 0,2 0-1 0 0,-2 2 0 0 0,2-1 1 0 0,0 1-1 0 0,-2-2 1 0 0,2 1-1 0 0,0 1 0 0 0,-2-2 1 0 0,2 2-1 0 0,0-2 1 0 0,0 2-1 0 0,-2 0 1 0 0,2-1-1 0 0,-1 1 0 0 0,1 0 1 0 0,0 0-1 0 0,-2-2 1 0 0,2 2-1 0 0,0 0 1 0 0,0 0-1 0 0,0 0 0 0 0,0 0 1 0 0,0 0-1 0 0,0 0 1 0 0,-2 0-1 0 0,1 0 0 0 0,1 2 1 0 0,2-2-1 0 0,63 11 58 0 0,-65-11-55 0 0,1 2-1 0 0,1-1 1 0 0,0-1 0 0 0,-2 2 0 0 0,2-1-1 0 0,-1 1 1 0 0,-1 0 0 0 0,2-1-1 0 0,-2 1 1 0 0,2 1 0 0 0,-2-1-1 0 0,0-1 1 0 0,0 3 0 0 0,1-3 0 0 0,-1 2-1 0 0,0-1 1 0 0,0 1 0 0 0,0 0-1 0 0,0-1 1 0 0,-2 1 0 0 0,2 0-1 0 0,0 4 1 0 0,-2-4-3 0 0,0-1 0 0 0,0-1 0 0 0,0 1 0 0 0,0 1 0 0 0,0-1 0 0 0,0-1 0 0 0,-2 1 0 0 0,2 0 0 0 0,-2-1 0 0 0,2 2 0 0 0,-2-1 0 0 0,2 0 0 0 0,-2-1 0 0 0,2 1 0 0 0,-2 0 0 0 0,0-1 0 0 0,0 1 0 0 0,1-1 0 0 0,1-1 0 0 0,-2 2 0 0 0,0 0 0 0 0,0-1 0 0 0,0-1 0 0 0,0 2 0 0 0,0-1 0 0 0,0-1 0 0 0,-2 2 0 0 0,2-2 0 0 0,1 2 0 0 0,-1-2-1 0 0,0 0 1 0 0,0 1 0 0 0,-2-1 0 0 0,2 0 0 0 0,-4 0 0 0 0,3 0 10 0 0,-1 0 0 0 0,0 0 0 0 0,0 0 0 0 0,0 0 0 0 0,1 0 0 0 0,-1 0 0 0 0,0-1 0 0 0,2 1 0 0 0,-2-2 0 0 0,1 2 0 0 0,-1-2 0 0 0,0 1 0 0 0,0-1 0 0 0,2 2 0 0 0,-2-1 0 0 0,1-3 0 0 0,1 3-1 0 0,-2-1 1 0 0,2 1 0 0 0,-4-4 0 0 0,4 3-3 0 0,1 0-1 0 0,-1 1 0 0 0,0-2 1 0 0,0 1-1 0 0,0 0 1 0 0,0-1-1 0 0,0 2 0 0 0,2-1 1 0 0,-2-1-1 0 0,0 1 0 0 0,2-1 1 0 0,0 1-1 0 0,-2-1 1 0 0,2 1-1 0 0,0-1 0 0 0,-1 2 1 0 0,1-3-1 0 0,0 3 0 0 0,0-2 1 0 0,0 1-1 0 0,1-1 1 0 0,-1 0-1 0 0,0 1 0 0 0,0-1 1 0 0,4-4-1 0 0,-2 6-3 0 0,-2-1-1 0 0,2 0 1 0 0,0 2-1 0 0,0-1 0 0 0,0-1 1 0 0,0 1-1 0 0,0 1 1 0 0,-1-2-1 0 0,1 0 1 0 0,0 2-1 0 0,0-1 1 0 0,0 1-1 0 0,0-2 1 0 0,2 2-1 0 0,-2 0 1 0 0,0 0-1 0 0,-1-1 1 0 0,1 1-1 0 0,0 0 1 0 0,2 0-1 0 0,-2 0 1 0 0,0 0-1 0 0,4 1 1 0 0,-1-1 3 0 0,-1 0 0 0 0,2 0 0 0 0,-1 0 0 0 0,1 2 0 0 0,0-1 0 0 0,0-1-1 0 0,-3 2 1 0 0,11 3 0 0 0,-11-2 1 0 0,1-1-1 0 0,0 1 1 0 0,0 0-1 0 0,-2 0 1 0 0,2-1-1 0 0,-2 1 1 0 0,1 0-1 0 0,-1 2 1 0 0,0-2-1 0 0,2 1 0 0 0,-2-1 1 0 0,0 0-1 0 0,-2 2 1 0 0,2-2-1 0 0,0 7 1 0 0,-1-9-8 0 0,-1 1 0 0 0,0-2 0 0 0,0 2 1 0 0,0-1-1 0 0,0 1 0 0 0,0-1 0 0 0,0 1 1 0 0,0 0-1 0 0,0-1 0 0 0,0 1 0 0 0,0 0 1 0 0,0-1-1 0 0,-1 1 0 0 0,1-1 1 0 0,0 1-1 0 0,-2 0 0 0 0,2-2 0 0 0,0 1 1 0 0,-2 1-1 0 0,0-1 0 0 0,2 1 0 0 0,-2-2 1 0 0,2 2-1 0 0,-2-1 0 0 0,0 1 0 0 0,2-2 1 0 0,-2 1-1 0 0,0-1 0 0 0,0 2 0 0 0,1-2 1 0 0,1 2-1 0 0,-2-2 0 0 0,0 1 0 0 0,0-1 1 0 0,0 0-1 0 0,0 2 0 0 0,0-2 0 0 0,0 0 1 0 0,0 0-1 0 0,0 0 0 0 0,-1 0 0 0 0,-1 2-2 0 0,0-2 0 0 0,0 0 0 0 0,0 0 0 0 0,1 0 0 0 0,-1 0 0 0 0,0-2 0 0 0,0 2 0 0 0,0 0 0 0 0,1-2 0 0 0,-1 1 0 0 0,2 1 0 0 0,-2-2 0 0 0,0 0 0 0 0,0 1 0 0 0,1-1 0 0 0,1 1 0 0 0,-6-4 0 0 0,2 2-1 0 0,3-2 0 0 0,-1 2-1 0 0,0-2 1 0 0,0 0 0 0 0,0 0 0 0 0,3 0 0 0 0,-3 2 0 0 0,2-3 0 0 0,-2 1-1 0 0,0-5 1 0 0,4 8 0 0 0,0 2 0 0 0,0-1 0 0 0,0 1 0 0 0,0-2 0 0 0,2 2 0 0 0,-2-1 0 0 0,0 1 0 0 0,0-2 0 0 0,0 2 0 0 0,0-2 0 0 0,2 2 0 0 0,-2-1 0 0 0,0 1 0 0 0,2-2 0 0 0,-2 2 0 0 0,0 0 0 0 0,2-1 0 0 0,-2 1 0 0 0,0-2 0 0 0,2 2 0 0 0,-2 0 0 0 0,2-2 0 0 0,-2 2 0 0 0,0 0 0 0 0,2 0 0 0 0,-2-1 0 0 0,1 1 0 0 0,-1 0 0 0 0,2 0 0 0 0,-2 0 0 0 0,2 0 0 0 0,-2 0 0 0 0,2 0 0 0 0,-2 0 0 0 0,2 0 0 0 0,0 0 0 0 0,-2 0 0 0 0,2 0 0 0 0,-2 0 0 0 0,4 0 0 0 0,41 3 0 0 0,-43-3 0 0 0,0 2 0 0 0,0-2 0 0 0,0 1-1 0 0,0-1 1 0 0,0 2 0 0 0,0-1 0 0 0,-1-1-1 0 0,1 2 1 0 0,0 0 0 0 0,0-1 0 0 0,-2 1-1 0 0,2-1 1 0 0,0 1 0 0 0,0-2 0 0 0,-2 2-1 0 0,2 2 1 0 0,0-4 1 0 0,-2 2-1 0 0,0-2 0 0 0,0 2 1 0 0,0-1-1 0 0,0-1 1 0 0,0 2-1 0 0,0-2 1 0 0,0 2-1 0 0,0-2 0 0 0,0 1 1 0 0,-2-1-1 0 0,2 2 1 0 0,0-2-1 0 0,0 1 0 0 0,0-1 1 0 0,-2 2-1 0 0,2-2 1 0 0,0 2-1 0 0,0-2 1 0 0,-2 1-1 0 0,2-1 0 0 0,0 2 1 0 0,-2-2-1 0 0,0 1 1 0 0,0 1 2 0 0,-2 0 0 0 0,3-1 0 0 0,-3 1 0 0 0,2-1 0 0 0,-2 1 0 0 0,0 0 0 0 0,0-2 0 0 0,3 1 0 0 0,-3 1 0 0 0,0-2 0 0 0,0 0 0 0 0,0 2 0 0 0,1-2 0 0 0,-1 0 0 0 0,2 0 0 0 0,-2 0 0 0 0,0 0 0 0 0,-5-2 0 0 0,-29-8 29 0 0,36 10-25 0 0,0-1 0 0 0,2 1 0 0 0,-2 0 0 0 0,2 0 0 0 0,-2 0 0 0 0,0 0 0 0 0,2-2 0 0 0,-2 2 0 0 0,2 0 0 0 0,-2-2 0 0 0,2 2 0 0 0,-1 0 0 0 0,1-1 0 0 0,-2 1 0 0 0,2-2 0 0 0,-2 2 0 0 0,2-1 0 0 0,0 1 0 0 0,-2-2 0 0 0,2 2 0 0 0,-2-2 0 0 0,2 2 0 0 0,0-1 0 0 0,0 1 0 0 0,-2-2 0 0 0,2 2 0 0 0,0-1 0 0 0,0-1 0 0 0,0 0 0 0 0,0 1 0 0 0,2 1 0 0 0,0-2 1 0 0,-2 2-1 0 0,2-2 1 0 0,0 2-1 0 0,0 0 0 0 0,-2-1 1 0 0,1 1-1 0 0,1 0 1 0 0,0 0-1 0 0,0 0 0 0 0,0-2 1 0 0,-2 2-1 0 0,2 0 1 0 0,0 0-1 0 0,2 0 0 0 0,-4 0-6 0 0,13 0 23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26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204 128 10344 0 0,'0'0'433'0'0,"-62"16"1596"0"0,58-17-2009 0 0,0 1 0 0 0,0-2 0 0 0,0 1 0 0 0,1 1 0 0 0,-1-2 0 0 0,2 0 1 0 0,-2 1-1 0 0,0-1 0 0 0,2-1 0 0 0,-1 1 0 0 0,-1 1 0 0 0,2-1 0 0 0,0-1 0 0 0,-2 1 0 0 0,2-1 0 0 0,0 0 0 0 0,1 1 0 0 0,-1-1 0 0 0,-4-5 0 0 0,2 1-4 0 0,0 3 0 0 0,1-3 0 0 0,-1 1 0 0 0,2-1 0 0 0,-2 1 0 0 0,2-1 0 0 0,0 1 1 0 0,-2-13-1 0 0,10 19-11 0 0,0 0 1 0 0,0 0 0 0 0,-1 0 0 0 0,1 0 0 0 0,0 1 0 0 0,-1-1-1 0 0,11 3 1 0 0,-11 1-3 0 0,62 15 18 0 0,-65-17-17 0 0,2-2-1 0 0,-3 1 1 0 0,1-1-1 0 0,0 2 1 0 0,0-1 0 0 0,2-1-1 0 0,-2 2 1 0 0,0 0-1 0 0,0-1 1 0 0,0 1 0 0 0,-1 0-1 0 0,1-1 1 0 0,0 1-1 0 0,-2-1 1 0 0,2 1 0 0 0,0 0-1 0 0,-2 1 1 0 0,2-2 0 0 0,0 1-1 0 0,-2 0 1 0 0,2 1-1 0 0,-2 2 1 0 0,0-4-1 0 0,0-1 1 0 0,-2 2-1 0 0,2 0 0 0 0,0-2 0 0 0,-2 1 1 0 0,2 1-1 0 0,-2-2 0 0 0,2 1 1 0 0,-2 1-1 0 0,2-2 0 0 0,-2 2 1 0 0,2-2-1 0 0,-2 1 0 0 0,0-1 0 0 0,2 2 1 0 0,-1-2-1 0 0,-1 0 0 0 0,0 1 1 0 0,2-1-1 0 0,-2 0 0 0 0,0 2 1 0 0,0-2-1 0 0,2 0 0 0 0,-2 0 0 0 0,0 0 1 0 0,0 0-1 0 0,-1 0 0 0 0,-45 3 33 0 0,44-4-26 0 0,0 1 0 0 0,-1-2 0 0 0,1 2-1 0 0,0-2 1 0 0,0 1 0 0 0,0-1 0 0 0,1 1 0 0 0,-1-1 0 0 0,0 0 0 0 0,0-1 0 0 0,0 2-1 0 0,1-3 1 0 0,-1 3 0 0 0,0-3 0 0 0,-2 0 0 0 0,4 0 3 0 0,1 3-1 0 0,-1-1 1 0 0,0 1-1 0 0,0-3 1 0 0,0 3 0 0 0,0-2-1 0 0,0 1 1 0 0,2-1-1 0 0,-2 1 1 0 0,2-1 0 0 0,-2 1-1 0 0,2-1 1 0 0,-2 1-1 0 0,2-1 1 0 0,0 0 0 0 0,0 1-1 0 0,-1-1 1 0 0,1 0-1 0 0,1 1 1 0 0,-1-1 0 0 0,0 0-1 0 0,2-2 1 0 0,-2 3-5 0 0,2 1 0 0 0,0-1 1 0 0,0 2-1 0 0,-2-1 0 0 0,2-1 1 0 0,0 2-1 0 0,0-2 0 0 0,0 2 0 0 0,0-1 1 0 0,-1 1-1 0 0,1-2 0 0 0,0 2 0 0 0,0-1 1 0 0,0 1-1 0 0,0 0 0 0 0,0 0 1 0 0,0 0-1 0 0,0-2 0 0 0,0 2 0 0 0,-1 0 1 0 0,1 0-1 0 0,0 2 0 0 0,2-2 0 0 0,-2 0 1 0 0,0 0-1 0 0,0 0 0 0 0,0 1 1 0 0,3 1-1 0 0,58 15 280 0 0,-61-17-262 0 0,0 2 0 0 0,0 0 1 0 0,0-2-1 0 0,2 1 0 0 0,-3 1 1 0 0,1 0-1 0 0,0-2 0 0 0,0 1 0 0 0,0 1 1 0 0,0-1-1 0 0,0 1 0 0 0,-2 1 1 0 0,2-1-1 0 0,0-1 0 0 0,0 4 0 0 0,-1-5-3 0 0,-1 2-1 0 0,0-1 1 0 0,0 1-1 0 0,0-2 0 0 0,0 2 1 0 0,0-1-1 0 0,0 1 1 0 0,0-2-1 0 0,0 2 0 0 0,0-1 1 0 0,0 1-1 0 0,0-2 1 0 0,0 1-1 0 0,-1 1 0 0 0,1 0 1 0 0,0-2-1 0 0,-2 1 1 0 0,2 1-1 0 0,0-2 0 0 0,-2 3 1 0 0,-2 0 20 0 0,2-1 1 0 0,-2 1-1 0 0,0 0 1 0 0,1-1-1 0 0,-1 1 1 0 0,2-1-1 0 0,-2-1 1 0 0,-2 1-1 0 0,3 0 1 0 0,-1-1-1 0 0,0 1 1 0 0,0-1-1 0 0,0 1 1 0 0,-1-2-1 0 0,1 2 1 0 0,-8-1 0 0 0,9-2-18 0 0,1 1 0 0 0,0 0 0 0 0,-2-2 0 0 0,2 2 0 0 0,-2-2 0 0 0,2 1 0 0 0,1 1 0 0 0,-3-2 0 0 0,2 1 0 0 0,0-1 0 0 0,0 0 0 0 0,0 1 0 0 0,0-1 0 0 0,0 1 0 0 0,0-1 0 0 0,1 0 0 0 0,-1 1 0 0 0,0-1 0 0 0,0-1 0 0 0,2 1 0 0 0,-2 1 1 0 0,0-3-1 0 0,0 0 0 0 0,0 2-8 0 0,2 0 0 0 0,-2 1 0 0 0,0-2 1 0 0,2 1-1 0 0,-1-1 0 0 0,1 1 0 0 0,0 0 1 0 0,-2-1-1 0 0,2 2 0 0 0,0-3 0 0 0,0 3 1 0 0,0-2-1 0 0,0 1 0 0 0,0-1 0 0 0,0 1 1 0 0,0-1-1 0 0,2 1 0 0 0,-2-1 0 0 0,0 1 1 0 0,1 1-1 0 0,-1-2 0 0 0,2 1 0 0 0,0 0 1 0 0,0-2-1 0 0,0 2-2 0 0,2 2 1 0 0,-2-2-1 0 0,0 2 1 0 0,1-1-1 0 0,-1 1 1 0 0,0 0 0 0 0,2 0-1 0 0,-2-2 1 0 0,2 2-1 0 0,-2 0 1 0 0,0 0-1 0 0,1 2 1 0 0,-1-2-1 0 0,2 0 1 0 0,-2 0-1 0 0,0 1 1 0 0,2-1-1 0 0,1 4 1 0 0,49 13 118 0 0,-33-4-34 0 0,-20-11-85 0 0,1-1 0 0 0,0 1 0 0 0,0-2 0 0 0,0 2 0 0 0,0-1 0 0 0,2 1 0 0 0,-2-2 0 0 0,0 1 0 0 0,-1-1 0 0 0,1 2 0 0 0,2-2 0 0 0,-2 0 0 0 0,4 2 0 0 0,-8 1 15 0 0,-2 2-1 0 0,2-2 0 0 0,-2 2 0 0 0,2-2 1 0 0,-1 0-1 0 0,-1 0 0 0 0,0 1 0 0 0,-7 4 0 0 0,7-7-26 0 0,0 1-1 0 0,2 0 1 0 0,-2-1-1 0 0,1 1 0 0 0,-1-2 1 0 0,0 1-1 0 0,0-1 1 0 0,0 0-1 0 0,1 2 0 0 0,-1-2 1 0 0,0 0-1 0 0,0 0 1 0 0,0 0-1 0 0,0-2 1 0 0,1 2-1 0 0,-1 0 0 0 0,0-1 1 0 0,0 1-1 0 0,0-2 1 0 0,1 1-1 0 0,-1-1 0 0 0,0 2 1 0 0,2-2-1 0 0,-2 1 1 0 0,1-2-1 0 0,1 1 0 0 0,-2 0 1 0 0,2 1-1 0 0,-2-3 1 0 0,2 3-1 0 0,-2-2 0 0 0,3 1 1 0 0,-1-1-1 0 0,0 0 1 0 0,0 1-1 0 0,0-1 0 0 0,0 0 1 0 0,0-1-1 0 0,0 1 1 0 0,2 0-1 0 0,-2 1 0 0 0,0-1 1 0 0,2 0-1 0 0,0 0 1 0 0,0-1-1 0 0,-1-4 0 0 0,1 7-6 0 0,1-1-1 0 0,-1 0 1 0 0,0 1-1 0 0,0-1 1 0 0,0 1 0 0 0,2-1-1 0 0,-2 0 1 0 0,0 1-1 0 0,2-1 1 0 0,-2 1-1 0 0,2 1 1 0 0,-2-2-1 0 0,2 0 1 0 0,0 1-1 0 0,-2-1 1 0 0,2 2-1 0 0,0-1 1 0 0,-2-1-1 0 0,2 2 1 0 0,0-2-1 0 0,-1 1 1 0 0,1 1-1 0 0,0-2 1 0 0,0 2-1 0 0,0 0 1 0 0,-2-2-1 0 0,2 2 1 0 0,0 0-1 0 0,0-1 1 0 0,0 1-1 0 0,0 0 1 0 0,-1 0-1 0 0,1 0 1 0 0,0 0-1 0 0,0 0 1 0 0,0 0-1 0 0,0 0 1 0 0,0 0-1 0 0,0 0 1 0 0,0 0-1 0 0,0 1 1 0 0,-1-1-1 0 0,5 2 1 0 0,-2 0-3 0 0,0-2 0 0 0,0 0 0 0 0,-1 1 1 0 0,1 1-1 0 0,0-2 0 0 0,-2 2 0 0 0,2-1 0 0 0,0 1 0 0 0,-1-1 0 0 0,-1 1 1 0 0,2 0-1 0 0,-2 1 0 0 0,2-2 0 0 0,-2 1 0 0 0,1 1 0 0 0,-1-1 1 0 0,0 1-1 0 0,0-1 0 0 0,0 1 0 0 0,2 0 0 0 0,-4 0 0 0 0,6 4 0 0 0,-8-2-1 0 0,2-2 1 0 0,0 2-1 0 0,-2-2 0 0 0,0 2 0 0 0,0-2 0 0 0,2 2 0 0 0,-2-2 0 0 0,-2 0 0 0 0,2 2 0 0 0,0-2 0 0 0,1 1 0 0 0,-3-1 0 0 0,0 0 0 0 0,2 0 0 0 0,-7 4 0 0 0,9-6 5 0 0,-2 1 0 0 0,0-1-1 0 0,2 1 1 0 0,-2 0 0 0 0,0-1 0 0 0,0 1-1 0 0,0-2 1 0 0,2 2 0 0 0,-2-1-1 0 0,0-1 1 0 0,0 2 0 0 0,0-2 0 0 0,1 1-1 0 0,-1-1 1 0 0,0 2 0 0 0,0-2-1 0 0,-2 0 1 0 0,2 2 0 0 0,0-2 0 0 0,0 0-1 0 0,0 0 1 0 0,1 0 0 0 0,-1 0-1 0 0,0 0 1 0 0,-2 0 0 0 0,2 0 0 0 0,0 0-1 0 0,0 0 1 0 0,0-2 0 0 0,0 2 0 0 0,1 0-1 0 0,-1-2 1 0 0,0 2 0 0 0,0-1-1 0 0,-4-1 1 0 0,-3-8-6 0 0,-3 1 0 0 0,3-1 0 0 0,-14-17 0 0 0,21 25 6 0 0,2 1 1 0 0,-2-1-1 0 0,0 0 1 0 0,0 1-1 0 0,2-3 0 0 0,-2 3 1 0 0,2-1-1 0 0,-1 1 1 0 0,1-3-1 0 0,-2 3 0 0 0,2-2 1 0 0,0 1-1 0 0,0 0 1 0 0,0-1-1 0 0,0 2 0 0 0,0-1 1 0 0,0-1-1 0 0,0 1 1 0 0,0-1-1 0 0,0 1 0 0 0,2 1 1 0 0,-2-3-1 0 0,0 3 1 0 0,1-1-1 0 0,-1-1 0 0 0,2 1 1 0 0,0 1-1 0 0,-2-1 1 0 0,4-3-1 0 0,0 4 4 0 0,-2-1-1 0 0,2 0 1 0 0,-3 1 0 0 0,3 1 0 0 0,-2-2-1 0 0,2 2 1 0 0,0-1 0 0 0,-2 1-1 0 0,1-2 1 0 0,1 2 0 0 0,-2 0-1 0 0,2 0 1 0 0,0 0 0 0 0,0 0-1 0 0,-3 0 1 0 0,3 0 0 0 0,0 0-1 0 0,-2 0 1 0 0,2 2 0 0 0,0-2-1 0 0,-3 1 1 0 0,3-1 0 0 0,4 3-1 0 0,-4-1 5 0 0,-2-2-1 0 0,-1 2 1 0 0,1-2-1 0 0,0 1 0 0 0,2-1 1 0 0,-2 2-1 0 0,0 0 1 0 0,0-2-1 0 0,0 1 0 0 0,0 1 1 0 0,-1-1-1 0 0,-1 1 1 0 0,2 0-1 0 0,0-1 0 0 0,0 1 1 0 0,0-1-1 0 0,-2 1 1 0 0,2 0-1 0 0,-2-1 1 0 0,2 1-1 0 0,-2 1 0 0 0,2-1 1 0 0,-2-1-1 0 0,0 1 1 0 0,2 1-1 0 0,-2-1 0 0 0,0-1 1 0 0,0 1-1 0 0,0 1 1 0 0,0-1-1 0 0,0-1 0 0 0,0 4 1 0 0,-2-2 2 0 0,2 1 1 0 0,-2-1 0 0 0,0 0-1 0 0,0 0 1 0 0,0 1 0 0 0,0-1-1 0 0,0 0 1 0 0,0 0 0 0 0,1-1-1 0 0,-1 1 1 0 0,-2 0 0 0 0,2-1-1 0 0,-2 1 1 0 0,2-1 0 0 0,-2 1-1 0 0,-5 2 1 0 0,7-5 0 0 0,-2 1-1 0 0,2-1 0 0 0,0 0 1 0 0,-1 0-1 0 0,1 0 1 0 0,-2 0-1 0 0,2 0 1 0 0,-2 0-1 0 0,2 0 1 0 0,-1 0-1 0 0,1 0 1 0 0,0-1-1 0 0,-2 1 1 0 0,2-2-1 0 0,0 2 1 0 0,-2-1-1 0 0,2-1 1 0 0,1 2-1 0 0,-3-2 1 0 0,2 1-1 0 0,0-1 1 0 0,0 1-1 0 0,0-1 1 0 0,0 0-1 0 0,-3-1 1 0 0,-1-2 14 0 0,2 2-7 0 0,0 1 0 0 0,0-1 0 0 0,1 0 0 0 0,-1 1 0 0 0,2-1 0 0 0,-2 0 0 0 0,2 0 0 0 0,-2-1 0 0 0,3 1 0 0 0,-1 0-1 0 0,-2 0 1 0 0,0-8 0 0 0,6 11 42 0 0,0 0-36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27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105 118 9944 0 0,'0'0'1716'0'0,"24"51"-183"0"0,-24-51-1522 0 0,0 0 0 0 0,0 2 0 0 0,0-2 0 0 0,0 0 0 0 0,-2 0 0 0 0,2 0 0 0 0,0 1 0 0 0,0-1 0 0 0,-2 0 0 0 0,2 0 0 0 0,0 0 0 0 0,0 0 0 0 0,-1 0 1 0 0,1 0-1 0 0,0 0 0 0 0,0 0 0 0 0,-2 2 0 0 0,2-2 0 0 0,0 0 0 0 0,0 0 0 0 0,-2 0 0 0 0,2 0 0 0 0,0 0 0 0 0,0 0 0 0 0,-2-2 0 0 0,2 2 0 0 0,0 0 0 0 0,0 0 0 0 0,-2 0 0 0 0,2 0 0 0 0,0 0 0 0 0,0 0 0 0 0,-2 0 0 0 0,2 0 0 0 0,0-1 0 0 0,0 1 0 0 0,-2 0 1 0 0,2 0-1 0 0,0 0 0 0 0,0 0 0 0 0,0-2 0 0 0,-2 2 0 0 0,-22-16-60 0 0,18 13 87 0 0,-45-36-20 0 0,47 36-17 0 0,2 1 0 0 0,0 1-1 0 0,0-1 1 0 0,-2-1-1 0 0,2 1 1 0 0,0-1 0 0 0,2 1-1 0 0,-1-1 1 0 0,-1 2 0 0 0,0-3-1 0 0,2 1 1 0 0,-2 2 0 0 0,2-3-1 0 0,-2 1 1 0 0,2 0 0 0 0,0 1-1 0 0,-2-1 1 0 0,2-3 0 0 0,2 4-1 0 0,-2 2 0 0 0,2-2 0 0 0,0 1 0 0 0,-2 1 0 0 0,2-2 0 0 0,0 2 0 0 0,-2-1 0 0 0,1 1 0 0 0,1-2 0 0 0,0 2 0 0 0,-2-2 0 0 0,2 2 0 0 0,0 0 0 0 0,0 0 0 0 0,0-1 0 0 0,-2 1 0 0 0,2 0 0 0 0,0 0 0 0 0,0 0 0 0 0,-1 0 0 0 0,1 0 0 0 0,0 0 0 0 0,2 0 0 0 0,40 1 0 0 0,-14 3 0 0 0,54 4 0 0 0,-78-7 0 0 0,-3-1 0 0 0,3 2 0 0 0,0-2 0 0 0,-2 1 0 0 0,-1 1 0 0 0,3 0 0 0 0,-2 1 0 0 0,0-1 0 0 0,1-1 0 0 0,-1 2 0 0 0,0-1 0 0 0,0 1 0 0 0,3 4 0 0 0,-7-7 0 0 0,0 1 0 0 0,2 1 0 0 0,-2-2 0 0 0,0 1 0 0 0,0-1 0 0 0,0 2 0 0 0,0 0 0 0 0,-2-2 0 0 0,2 1 0 0 0,0-1 0 0 0,0 2 0 0 0,0 0 0 0 0,0-2 0 0 0,0 1 0 0 0,-2-1 0 0 0,2 2 0 0 0,0-2 0 0 0,-1 1 0 0 0,1-1 0 0 0,0 2 0 0 0,-2-2 0 0 0,2 2 0 0 0,0-2 0 0 0,-2 1 0 0 0,2-1 0 0 0,-2 0 0 0 0,2 2 0 0 0,-2-2 0 0 0,2 0 0 0 0,-2 1 0 0 0,2-1 0 0 0,-2 0 0 0 0,0 2 0 0 0,-36 16 0 0 0,33-17 15 0 0,-3 1 0 0 0,2 0 1 0 0,1-1-1 0 0,-3 1 0 0 0,2-1 1 0 0,1-1-1 0 0,-3 0 0 0 0,2 0 1 0 0,-1 0-1 0 0,1 0 1 0 0,0 0-1 0 0,-1 0 0 0 0,-11-3 1 0 0,15 2-7 0 0,-1-1 0 0 0,0 0 0 0 0,2 1 0 0 0,-2-1 0 0 0,1-1 1 0 0,1 1-1 0 0,-2 1 0 0 0,2-3 0 0 0,0 3 0 0 0,-2-2 0 0 0,2 1 0 0 0,0-1 1 0 0,1 0-1 0 0,-1-1 0 0 0,0 3 0 0 0,0-2 0 0 0,0-1 0 0 0,0 1 1 0 0,2 0-1 0 0,-2 0 0 0 0,2-1 0 0 0,-2 1 0 0 0,2 0 0 0 0,0-5 1 0 0,0 5 0 0 0,-2 1 0 0 0,2 0-1 0 0,0 1 1 0 0,0-2 0 0 0,0 1 0 0 0,0 0 0 0 0,0-1 0 0 0,0 2 0 0 0,0-1 0 0 0,0 0 0 0 0,0-1 0 0 0,2 2 0 0 0,-2-1 0 0 0,2 0 0 0 0,-2-1 0 0 0,2 1 0 0 0,-2 1 0 0 0,2-1 0 0 0,0 1 0 0 0,-2-1 0 0 0,2 0 0 0 0,0 1 0 0 0,0-1 0 0 0,-1 1 0 0 0,1-1 0 0 0,0 0 0 0 0,0 1 0 0 0,0-1 0 0 0,0 2 0 0 0,0-1 0 0 0,0-1 0 0 0,0 2 0 0 0,0-2-1 0 0,1 2 1 0 0,-1 0 0 0 0,0-1 0 0 0,0 1 0 0 0,2 0 0 0 0,-2-2 0 0 0,0 2 0 0 0,1 0 0 0 0,-1 0 0 0 0,0 0 0 0 0,2 0 0 0 0,2 2 0 0 0,5-1 49 0 0,2 1 0 0 0,-1 0 1 0 0,1-1-1 0 0,-1 2 0 0 0,1 1 0 0 0,-2 0 0 0 0,18 6 1 0 0,-27-8-39 0 0,0-1 1 0 0,0 1 0 0 0,-1-2-1 0 0,1 2 1 0 0,-2-1 0 0 0,2 1-1 0 0,0-1 1 0 0,0 1 0 0 0,-2 0 0 0 0,2-1-1 0 0,-2 1 1 0 0,2-1 0 0 0,-2 1-1 0 0,2 0 1 0 0,-2 1 0 0 0,0-2-1 0 0,2 1 1 0 0,-2 0 0 0 0,0-1 0 0 0,0 1-1 0 0,0 1 1 0 0,0-1 0 0 0,0-1-1 0 0,0 1 1 0 0,0 0 0 0 0,0 1-1 0 0,0-2 1 0 0,-2 1 0 0 0,2 0 0 0 0,0-1-1 0 0,-2 1 1 0 0,2-1 0 0 0,-2 1-1 0 0,0 1 1 0 0,2-1 0 0 0,-2 0-1 0 0,0-1 1 0 0,-2 2 0 0 0,3 1 20 0 0,-3-1 0 0 0,2 2 0 0 0,-2-2 1 0 0,2 0-1 0 0,-2-1 0 0 0,1 1 0 0 0,-1 0 0 0 0,0 0 1 0 0,0-1-1 0 0,0 1 0 0 0,1-1 0 0 0,-3-1 0 0 0,2 1 1 0 0,0 1-1 0 0,-1-1 0 0 0,1-2 0 0 0,0 1 0 0 0,-7 1 0 0 0,7-2-6 0 0,0-2 0 0 0,0 1-1 0 0,0-1 1 0 0,0 2-1 0 0,1-1 1 0 0,-1-3 0 0 0,0 3-1 0 0,0-1 1 0 0,2 1-1 0 0,-1-3 1 0 0,-1 3 0 0 0,2-2-1 0 0,-2-1 1 0 0,2 3-1 0 0,-5-9 1 0 0,1 5 4 0 0,2-1 0 0 0,0 1-1 0 0,-1-2 1 0 0,1 1 0 0 0,0 0 0 0 0,2-1 0 0 0,-6-7-1 0 0,8 12-28 0 0,0 0-1 0 0,0 1 0 0 0,0 1 1 0 0,0-2-1 0 0,0 1 0 0 0,0-1 0 0 0,0 2 1 0 0,0-2-1 0 0,0 1 0 0 0,0-1 1 0 0,0 1-1 0 0,0 1 0 0 0,0-2 0 0 0,2 0 1 0 0,-2 1-1 0 0,0 1 0 0 0,2-2 1 0 0,-2 0-1 0 0,0 2 0 0 0,2-1 0 0 0,-2-1 1 0 0,2 2-1 0 0,-2-1 0 0 0,2 1 1 0 0,-2-2-1 0 0,2 2 0 0 0,0-2 0 0 0,0 1 1 0 0,0-1-1 0 0,1 2 0 0 0,1-1 1 0 0,0 1-1 0 0,-2-2 0 0 0,2 2 0 0 0,-1 0 1 0 0,1 0-1 0 0,0-2 0 0 0,-2 2 1 0 0,2 0-1 0 0,5 2 0 0 0,3 0 10 0 0,-1-1-1 0 0,1 2 1 0 0,-1-1-1 0 0,0 1 1 0 0,-1 0 0 0 0,20 10-1 0 0,-30-13-15 0 0,2 0 0 0 0,0 2-1 0 0,-2-2 1 0 0,2 0 0 0 0,0 2 0 0 0,-2-2-1 0 0,2 0 1 0 0,0 1 0 0 0,-2-1-1 0 0,2 2 1 0 0,-2-2 0 0 0,1 1 0 0 0,1-1-1 0 0,-2 2 1 0 0,0 0 0 0 0,2-2 0 0 0,-2 1-1 0 0,2 1 1 0 0,-2-2 0 0 0,0 1 0 0 0,2 1-1 0 0,-2-2 1 0 0,0 2 0 0 0,0-1 0 0 0,0 1-1 0 0,2-2 1 0 0,-2 2 0 0 0,0-1 0 0 0,0 1-1 0 0,0-2 1 0 0,0 1 0 0 0,0 1-1 0 0,-2 0 1 0 0,2-2 0 0 0,0 1 0 0 0,0 1-1 0 0,0-1 1 0 0,-2-1 0 0 0,2 2 0 0 0,0 0-1 0 0,-2-2 1 0 0,2 1 0 0 0,0 1 0 0 0,-2-2-1 0 0,2 1 1 0 0,-2-1 0 0 0,2 2 0 0 0,-1 0-1 0 0,1-2 1 0 0,-2 1 0 0 0,0-1-1 0 0,2 0 1 0 0,-2 2 0 0 0,0-2 0 0 0,0 2-1 0 0,-6 1 8 0 0,1 2 0 0 0,1-2 0 0 0,-1 0 0 0 0,-1-1 0 0 0,0 1 0 0 0,1-2 0 0 0,-1 1 0 0 0,1 0 0 0 0,-1-1 0 0 0,-2 1 0 0 0,3-2 0 0 0,-1 2 0 0 0,1-2 0 0 0,-3 0 0 0 0,2-2 0 0 0,-7 0 0 0 0,11 2-4 0 0,1 0 0 0 0,-1-1 0 0 0,0 1 0 0 0,0-2 0 0 0,0 0 0 0 0,1 1 0 0 0,-1 1 0 0 0,0-2 0 0 0,0 1 0 0 0,2-3 0 0 0,-1 3 0 0 0,-1-1 0 0 0,2 1 0 0 0,-2-3 0 0 0,2 3 0 0 0,-2-2 0 0 0,2 1 0 0 0,1-1 0 0 0,-1-1 0 0 0,0 1 0 0 0,0 2 0 0 0,0-3 0 0 0,0 1 0 0 0,0 0 0 0 0,0 0 0 0 0,2 0 0 0 0,-2-1 0 0 0,2 1 0 0 0,-2 0 0 0 0,2 0 0 0 0,0-1 0 0 0,0 1 0 0 0,0 0 0 0 0,0-7 0 0 0,2 9-2 0 0,-2-1-1 0 0,0 0 0 0 0,0 1 0 0 0,0-1 0 0 0,0 1 0 0 0,2-1 1 0 0,-2 0-1 0 0,0 1 0 0 0,2-1 0 0 0,-2 1 0 0 0,2-1 0 0 0,-2 0 0 0 0,2 1 1 0 0,0 1-1 0 0,-2-2 0 0 0,2 1 0 0 0,0-1 0 0 0,-2 2 0 0 0,2-2 1 0 0,-1 2-1 0 0,1-1 0 0 0,0-1 0 0 0,-2 2 0 0 0,4-2 0 0 0,2 1 1 0 0,-2-1 1 0 0,-1 2-1 0 0,1-1 0 0 0,2 1 0 0 0,-2 0 0 0 0,-1-2 0 0 0,3 2 0 0 0,-2 0 0 0 0,0 2 0 0 0,7-2 0 0 0,-3 1 5 0 0,-1-1 0 0 0,1 2 0 0 0,0-1 0 0 0,-1 3 0 0 0,1-3 0 0 0,-1 1 0 0 0,-1 1 0 0 0,2 0 0 0 0,-3 1 0 0 0,3-1 0 0 0,-2 2 0 0 0,7 3 0 0 0,-11-7-6 0 0,-2 3 0 0 0,0-3 0 0 0,2 1-1 0 0,-2-1 1 0 0,0 1 0 0 0,0 0 0 0 0,0-1 0 0 0,0 1 0 0 0,0-1 0 0 0,0 3 0 0 0,-2-3 0 0 0,2 1 0 0 0,0-1 0 0 0,0 1 0 0 0,-2 0 0 0 0,2-1 0 0 0,-2 1 0 0 0,2 0-1 0 0,-2-1 1 0 0,2 1 0 0 0,-2-1 0 0 0,0 1 0 0 0,2 0 0 0 0,-1-2 0 0 0,-3 3 0 0 0,0 0 1 0 0,2 2 0 0 0,-2-2 0 0 0,0 0 0 0 0,1-1 1 0 0,-1 1-1 0 0,0 0 0 0 0,0-1 0 0 0,0 1 0 0 0,-9 4 0 0 0,11-7 1 0 0,-2 1-1 0 0,1-1 1 0 0,1 0 0 0 0,-2 2-1 0 0,2-2 1 0 0,-2 0 0 0 0,0 0-1 0 0,2 0 1 0 0,-1 0 0 0 0,1 0-1 0 0,-2 0 1 0 0,0 0 0 0 0,2-2-1 0 0,-2 2 1 0 0,3-1 0 0 0,-3 1-1 0 0,2-2 1 0 0,-2 0 0 0 0,2 2-1 0 0,-2-1 1 0 0,2-1 0 0 0,1 1-1 0 0,-1-1 1 0 0,-2 0 0 0 0,2 1-1 0 0,0-1 1 0 0,0 1 0 0 0,0-3-1 0 0,0 3 1 0 0,0-1 0 0 0,1-1-1 0 0,-1 1 1 0 0,0 1 0 0 0,2-3-1 0 0,-4-2 1 0 0,2 4-2 0 0,2-1 1 0 0,-2 2-1 0 0,2-1 1 0 0,-2-1-1 0 0,2 1 1 0 0,-2 0-1 0 0,2-1 0 0 0,0 2 1 0 0,0-3-1 0 0,0 3 1 0 0,0-2-1 0 0,0 1 0 0 0,0-4 1 0 0,0 6-3 0 0,0-2 0 0 0,2 2 0 0 0,-2-2 1 0 0,0 2-1 0 0,0-1 0 0 0,2 1 0 0 0,-2-2 1 0 0,0 2-1 0 0,2-2 0 0 0,-2 2 0 0 0,2 0 1 0 0,-2-1-1 0 0,0 1 0 0 0,2 0 0 0 0,-2-2 1 0 0,2 2-1 0 0,-2 0 0 0 0,2 0 0 0 0,-2-1 1 0 0,2 1-1 0 0,-2 0 0 0 0,1 0 0 0 0,-1 0 1 0 0,4 0-1 0 0,6-2 5 0 0,-1 2 0 0 0,1 0 0 0 0,-1 2 0 0 0,1-2 0 0 0,-3 1 0 0 0,14 4-1 0 0,-11-3-9 0 0,-8-2 5 0 0,1 0 0 0 0,-1 0 0 0 0,0 0 0 0 0,0 0 0 0 0,0 1 0 0 0,2-1 1 0 0,-2 0-1 0 0,0 2 0 0 0,0-2 0 0 0,0 2 0 0 0,-1-2 0 0 0,1 1 0 0 0,0 1 0 0 0,0-2 0 0 0,0 1 1 0 0,0 1-1 0 0,0 0 0 0 0,0-1 0 0 0,0 1 0 0 0,0-1 0 0 0,-2 1 0 0 0,1 0 0 0 0,1-1 0 0 0,-2 1 1 0 0,2-1-1 0 0,-2 1 0 0 0,2 0 0 0 0,0 3 0 0 0,-2-2 0 0 0,-2-2 1 0 0,2 1-1 0 0,-2 0 0 0 0,2-1 1 0 0,-2 2-1 0 0,2-1 0 0 0,-2 0 1 0 0,1-1-1 0 0,-1 1 0 0 0,2-1 1 0 0,-2 1-1 0 0,0 0 0 0 0,0-1 1 0 0,0-1-1 0 0,0 2 0 0 0,0 0 1 0 0,0-1-1 0 0,0-1 0 0 0,1 2 1 0 0,-1-2-1 0 0,-2 1 0 0 0,2-1 1 0 0,0 2-1 0 0,0-2 0 0 0,-2 0 1 0 0,2 2-1 0 0,-3-2 0 0 0,1 1 11 0 0,-2-1 1 0 0,2 0-1 0 0,-1 2 0 0 0,1-2 0 0 0,-2 0 0 0 0,2 0 0 0 0,-1-2 0 0 0,1 2 0 0 0,-2 0 0 0 0,2-1 0 0 0,-1-1 0 0 0,1 2 1 0 0,0-2-1 0 0,-2 1 0 0 0,3-1 0 0 0,-1 1 0 0 0,0-3 0 0 0,0 3 0 0 0,0-1 0 0 0,1-1 0 0 0,-5-4 0 0 0,10-1 213 0 0,0 7-196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28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114 117 10448 0 0,'0'0'562'0'0,"27"15"1804"0"0,-27-15-2328 0 0,0 1 0 0 0,0-1 0 0 0,0 2 0 0 0,0-2 0 0 0,0 0 0 0 0,0 1 0 0 0,0-1 0 0 0,0 0 0 0 0,0 2-1 0 0,0-2 1 0 0,0 2 0 0 0,0-2 0 0 0,-2 0 0 0 0,2 1 0 0 0,0-1 0 0 0,0 0 0 0 0,0 2 0 0 0,0-2 0 0 0,-2 0 0 0 0,2 0 0 0 0,0 1 0 0 0,0-1 0 0 0,-2 0 0 0 0,2 0 0 0 0,0 2 0 0 0,-2-2 0 0 0,2 0 0 0 0,0 0 0 0 0,0 2 0 0 0,-2-2 0 0 0,2 0 0 0 0,-2 0 0 0 0,2 0 0 0 0,0 0 0 0 0,-2 0 0 0 0,2 0 0 0 0,-2 0 0 0 0,-30-8 338 0 0,-27-25-339 0 0,57 33-33 0 0,0-1 1 0 0,1-1 0 0 0,-1 2 0 0 0,0-1 0 0 0,0-1 0 0 0,0 0 0 0 0,0 1 0 0 0,0-1 0 0 0,2 0 0 0 0,-2 1 0 0 0,0-1 0 0 0,2 1 0 0 0,-2-1 0 0 0,1 0 0 0 0,1 1 0 0 0,-2-1 0 0 0,2-1 0 0 0,0 1 0 0 0,-2 1 0 0 0,2-1 0 0 0,0-1 0 0 0,0 1-1 0 0,-2 1 1 0 0,2-4 0 0 0,2 2 2 0 0,0 1-1 0 0,0 0 0 0 0,-1 1 1 0 0,1-1-1 0 0,0 1 0 0 0,0-1 1 0 0,0 0-1 0 0,0 1 1 0 0,2-1-1 0 0,-2 1 0 0 0,0-1 1 0 0,-1 0-1 0 0,3 2 0 0 0,-2-1 1 0 0,2 1-1 0 0,-2-2 0 0 0,0 2 1 0 0,2-2-1 0 0,-3 2 0 0 0,7-1 1 0 0,0 1 2 0 0,-1-2 0 0 0,-1 2 0 0 0,2-1 0 0 0,-1 1 1 0 0,1 0-1 0 0,-1 0 0 0 0,1 1 0 0 0,-2-1 0 0 0,1 2 0 0 0,1-1 0 0 0,-1 1 0 0 0,-1 0 1 0 0,2 1-1 0 0,-2-1 0 0 0,1 1 0 0 0,-1 0 0 0 0,1 0 0 0 0,-1 0 0 0 0,11 9 1 0 0,-17-12-5 0 0,2 1 1 0 0,0 1-1 0 0,-2-2 1 0 0,2 2-1 0 0,-2-1 1 0 0,2-1 0 0 0,-2 2-1 0 0,0-1 1 0 0,2 1-1 0 0,-2 0 1 0 0,0-2 0 0 0,2 1-1 0 0,-2 1 1 0 0,0-1-1 0 0,0 1 1 0 0,0-2-1 0 0,0 2 1 0 0,0-1 0 0 0,0 1-1 0 0,0-1 1 0 0,0 1-1 0 0,0 0 1 0 0,0-2 0 0 0,0 1-1 0 0,0 1 1 0 0,-2 0-1 0 0,2-1 1 0 0,0 1-1 0 0,-2-2 1 0 0,2 1 0 0 0,0 1-1 0 0,-2 0 1 0 0,2-2-1 0 0,-2 1 1 0 0,2 1 0 0 0,-2-2-1 0 0,0 1 1 0 0,2-1-1 0 0,-2 2 1 0 0,0-2-1 0 0,2 2 1 0 0,-1-2 0 0 0,-1 1-1 0 0,-2 1 1 0 0,4-1 0 0 0,-2-1-1 0 0,0 2 1 0 0,0 0 0 0 0,0-1 0 0 0,0-1 0 0 0,0 2 0 0 0,-1-2 0 0 0,1 2-1 0 0,0-2 1 0 0,0 1 0 0 0,0-1 0 0 0,0 0 0 0 0,-2 0 0 0 0,2 2 0 0 0,1-2-1 0 0,-1 0 1 0 0,0 0 0 0 0,-2 0 0 0 0,2 0 0 0 0,0 0 0 0 0,0-2 0 0 0,0 2-1 0 0,-2 0 1 0 0,3-1 0 0 0,-1 1 0 0 0,0 0 0 0 0,0-2 0 0 0,0 2 0 0 0,0-2-1 0 0,0 1 1 0 0,-4-3 0 0 0,-14-12 9 0 0,-26-26 37 0 0,46 41-51 0 0,-2-1 0 0 0,2 2 0 0 0,-2-1 0 0 0,2-1 0 0 0,0 0 0 0 0,-2 1 0 0 0,2 1-1 0 0,0-2 1 0 0,-2 1 0 0 0,2-1 0 0 0,0 0 0 0 0,0 1 0 0 0,0-1 0 0 0,0 1 0 0 0,-2 1 0 0 0,2-2 0 0 0,2 0 0 0 0,-2 1 0 0 0,0-1 0 0 0,0 0 0 0 0,0 1 0 0 0,0-1 0 0 0,2 2 0 0 0,-2-1 0 0 0,0-1 0 0 0,2 0 0 0 0,-2 1 0 0 0,0 1 0 0 0,2-2 0 0 0,-2 1 0 0 0,4-3 0 0 0,0 3-2 0 0,-1-2 1 0 0,1 1 0 0 0,0 0 0 0 0,0 1 0 0 0,0-1 0 0 0,-1 0-1 0 0,3 1 1 0 0,-2-1 0 0 0,0 1 0 0 0,0 1 0 0 0,1-2 0 0 0,-1 2-1 0 0,0 0 1 0 0,2 0 0 0 0,-3 0 0 0 0,1 0 0 0 0,2 0 0 0 0,-2 0-1 0 0,1 2 1 0 0,-1-2 0 0 0,8 3 0 0 0,-5-2-1 0 0,1 1 1 0 0,-1 1-1 0 0,3-1 1 0 0,-2 1-1 0 0,-1 0 1 0 0,-1 1-1 0 0,1 0 1 0 0,1 0-1 0 0,-2 0 1 0 0,11 9-1 0 0,-15-11 1 0 0,-2-2 1 0 0,2 2-1 0 0,-2-1 0 0 0,2 1 1 0 0,-1-1-1 0 0,-1 1 0 0 0,2 0 1 0 0,-2-2-1 0 0,0 1 0 0 0,2 1 1 0 0,-2-1-1 0 0,0 1 0 0 0,0 0 0 0 0,2-1 1 0 0,-2 3-1 0 0,0-3 0 0 0,0 1 1 0 0,0-1-1 0 0,0 1 0 0 0,-2 0 1 0 0,2-1-1 0 0,0 1 0 0 0,0-1 1 0 0,0 1-1 0 0,-2 0 0 0 0,2-1 1 0 0,-2 1-1 0 0,2-1 0 0 0,-1-1 0 0 0,1 2 1 0 0,-2 0-1 0 0,2-1 0 0 0,-2 1 1 0 0,0 0-1 0 0,2-2 0 0 0,-2 1 1 0 0,0 1-1 0 0,0-2 0 0 0,0 1 1 0 0,2 1-1 0 0,-4 0 0 0 0,1-1 6 0 0,1 1 0 0 0,-2-1 0 0 0,2 1 0 0 0,-2-2 0 0 0,0 2-1 0 0,3-1 1 0 0,-3-1 0 0 0,0 2 0 0 0,0-2 0 0 0,0 1 0 0 0,2-1 0 0 0,-1 0-1 0 0,-1 2 1 0 0,0-2 0 0 0,0 0 0 0 0,0-2 0 0 0,3 2 0 0 0,-3 0 0 0 0,0 0 0 0 0,0-1-1 0 0,0 1 1 0 0,-3-3 0 0 0,1 1 31 0 0,-64-40 200 0 0,68 41-211 0 0,-2-1-1 0 0,2 0 1 0 0,0 1 0 0 0,0-1 0 0 0,-2 0 0 0 0,3 1 0 0 0,-1-2 0 0 0,0 1 0 0 0,0 0-1 0 0,0-1 1 0 0,2 2 0 0 0,-2-1 0 0 0,0-1 0 0 0,2 1 0 0 0,-2-1 0 0 0,2 1 0 0 0,-2-1 0 0 0,2 0-1 0 0,-2 1 1 0 0,2-1 0 0 0,0 1 0 0 0,0-1 0 0 0,0-5 0 0 0,2 8-11 0 0,-2-1-1 0 0,2-1 1 0 0,0 0 0 0 0,0 1 0 0 0,-2 1 0 0 0,2-2-1 0 0,0 0 1 0 0,0 2 0 0 0,0-1 0 0 0,0 1 0 0 0,-1-2 0 0 0,1 2-1 0 0,0-1 1 0 0,0 1 0 0 0,0 0 0 0 0,0-2 0 0 0,0 2-1 0 0,0 0 1 0 0,0 0 0 0 0,0 0 0 0 0,-1 0 0 0 0,1 0-1 0 0,4 0 1 0 0,47 5 99 0 0,-49-5-100 0 0,-2 0-1 0 0,2 0 0 0 0,-2 1 1 0 0,0-1-1 0 0,1 2 1 0 0,-1-2-1 0 0,0 2 1 0 0,0-2-1 0 0,2 1 0 0 0,-2 1 1 0 0,0 0-1 0 0,0-2 1 0 0,0 1-1 0 0,-1 1 1 0 0,1-1-1 0 0,0 1 0 0 0,0 0 1 0 0,0-1-1 0 0,0 2 1 0 0,-2-1-1 0 0,2 0 1 0 0,0-1-1 0 0,-2 1 0 0 0,2 1 1 0 0,-2-1-1 0 0,2-1 1 0 0,-2 3-1 0 0,0-3 1 0 0,1 1-1 0 0,-1 1 0 0 0,0 2 1 0 0,0-2-3 0 0,-1 0 0 0 0,1 0 1 0 0,-2 1-1 0 0,0-3 0 0 0,2 3 0 0 0,-2-1 1 0 0,0 0-1 0 0,0-1 0 0 0,0 1 0 0 0,0-2 0 0 0,-2 3 1 0 0,3-3-1 0 0,-1 2 0 0 0,-2-1 0 0 0,2 0 1 0 0,0 1-1 0 0,-2-1 0 0 0,0-1 0 0 0,3 1 0 0 0,-3-1 1 0 0,0 1-1 0 0,-4 1 0 0 0,3-1 0 0 0,1-1 0 0 0,-2 1 0 0 0,2-2 1 0 0,-1 2-1 0 0,-1-1 0 0 0,2-1 0 0 0,-2 0 0 0 0,3 2 0 0 0,-3-2 0 0 0,0 0 1 0 0,2 0-1 0 0,-1-2 0 0 0,-1 2 0 0 0,2 0 0 0 0,-2-1 0 0 0,3-1 0 0 0,-3 0 0 0 0,2 2 1 0 0,-2-1-1 0 0,3-2 0 0 0,-3 1 0 0 0,2 0 0 0 0,0-1 0 0 0,1 2 0 0 0,-1-3 0 0 0,0 3 1 0 0,0-3-1 0 0,-5-4 0 0 0,9 7-8 0 0,-2 1 1 0 0,2-2-1 0 0,0 2 1 0 0,-2-1 0 0 0,2 1-1 0 0,0-2 1 0 0,-2 2-1 0 0,2-2 1 0 0,0 2-1 0 0,0-1 1 0 0,0-1-1 0 0,0 2 1 0 0,-2-1 0 0 0,2 1-1 0 0,0-2 1 0 0,0 0-1 0 0,0 2 1 0 0,0-1-1 0 0,0 1 1 0 0,2-2-1 0 0,-2 0 1 0 0,0 2 0 0 0,0-1-1 0 0,0 1 1 0 0,0-2-1 0 0,2 1 1 0 0,-2 1-1 0 0,0-2 1 0 0,2 0-1 0 0,0 1 3 0 0,0-1 0 0 0,1-1 0 0 0,-1 1 0 0 0,0 1 0 0 0,2-1 0 0 0,-2 1 0 0 0,2-1 0 0 0,-2 0 0 0 0,7-3 0 0 0,1 2 7 0 0,1 0 0 0 0,-2 1 0 0 0,1-1 0 0 0,-1 2 0 0 0,22-3 0 0 0,-27 4-8 0 0,-1-1 0 0 0,3 1 0 0 0,-2 1 0 0 0,0-1 0 0 0,0 0 0 0 0,-1 0 0 0 0,1 2 0 0 0,0 0 0 0 0,0-2 0 0 0,2 1 0 0 0,-3 1 0 0 0,-1-1 0 0 0,2 1 1 0 0,0 0-1 0 0,0-1 0 0 0,-1 1 0 0 0,1 1 0 0 0,-2-1 0 0 0,2 1 0 0 0,-2-1 0 0 0,2 1 0 0 0,-2-2 0 0 0,1 3 0 0 0,-1-1 0 0 0,0 0 0 0 0,2 3 0 0 0,-2-1 0 0 0,0-1 0 0 0,-2 0 1 0 0,2 1-1 0 0,-2 0 0 0 0,0-2 0 0 0,2 2 0 0 0,-2 0 0 0 0,-2 0 0 0 0,2 0 0 0 0,0-2 1 0 0,-2 2-1 0 0,2-1 0 0 0,-2 1 0 0 0,0-1 0 0 0,0 0 0 0 0,0 1 0 0 0,0-2 0 0 0,0 2 1 0 0,-1-2-1 0 0,-3 6 0 0 0,6-9-5 0 0,-2 1 0 0 0,2-1 1 0 0,0 2-1 0 0,-2-2 0 0 0,2 0 1 0 0,0 1-1 0 0,-2-1 1 0 0,2 0-1 0 0,-2 2 0 0 0,2-2 1 0 0,-2 0-1 0 0,2 2 0 0 0,-2-2 1 0 0,2 0-1 0 0,-1 0 0 0 0,1 0 1 0 0,-2 0-1 0 0,2 1 0 0 0,-2-1 1 0 0,2 0-1 0 0,-2 0 0 0 0,0 0 1 0 0,2 0-1 0 0,-2 0 0 0 0,2 0 1 0 0,-2 0-1 0 0,0-1 0 0 0,-34-14 19 0 0,-19-27 7 0 0,49 39-22 0 0,2-2-1 0 0,-1 2 1 0 0,1-2-1 0 0,0 0 0 0 0,0 0 1 0 0,1 1-1 0 0,1-3 0 0 0,-2 2 1 0 0,-2-8-1 0 0,6 12-2 0 0,-2 1 0 0 0,2-2 0 0 0,0 1 0 0 0,0 1 0 0 0,0-2 0 0 0,0 2 0 0 0,0-2 0 0 0,0 1 0 0 0,0 1 0 0 0,0-2 0 0 0,2 2 0 0 0,-2-1 1 0 0,0-1-1 0 0,0 2 0 0 0,0-2 0 0 0,2 2 0 0 0,-2-1 0 0 0,0 1 0 0 0,2-2 0 0 0,-2 2 0 0 0,0-2 0 0 0,2 2 0 0 0,0-1 0 0 0,0-1 0 0 0,0 1 0 0 0,-1 1 0 0 0,3-2 0 0 0,-2 0 0 0 0,0 2 0 0 0,2-1 0 0 0,-2 1 0 0 0,2 0 0 0 0,-3-2 0 0 0,3 2 0 0 0,-2 0 0 0 0,0 0 0 0 0,2 0 0 0 0,2 0 0 0 0,-3 0 7 0 0,3 2 0 0 0,-2-2 1 0 0,2 1-1 0 0,-3-1 0 0 0,3 2 1 0 0,-2 0-1 0 0,0-1 0 0 0,-1 1 1 0 0,3-1-1 0 0,-2 1 0 0 0,0 0 0 0 0,0 1 1 0 0,-1-1-1 0 0,1 1 0 0 0,0-2 1 0 0,-2 3-1 0 0,7 4 0 0 0,-9-7-3 0 0,2 1-1 0 0,0-1 1 0 0,-2 1-1 0 0,2 0 0 0 0,0-1 1 0 0,-2 1-1 0 0,2 0 1 0 0,-2-1-1 0 0,0 1 1 0 0,2-1-1 0 0,-2 1 0 0 0,0 0 1 0 0,0-1-1 0 0,0 2 1 0 0,2-1-1 0 0,-2 0 1 0 0,0-1-1 0 0,-2 1 0 0 0,2-1 1 0 0,0 1-1 0 0,0 1 1 0 0,0-1-1 0 0,-2 0 1 0 0,2-1-1 0 0,-2 1 0 0 0,2-1 1 0 0,-2 1-1 0 0,2 0 1 0 0,-2-1-1 0 0,2 1 1 0 0,-2-1-1 0 0,0 1 0 0 0,1 0 1 0 0,1-2-1 0 0,-2 1 1 0 0,0 1-1 0 0,0-1 1 0 0,0-1-1 0 0,-2 4 0 0 0,0-3 0 0 0,0-1-1 0 0,1 2 0 0 0,-1 0 0 0 0,-2-2 0 0 0,2 1 0 0 0,1-1 1 0 0,-1 0-1 0 0,-2 0 0 0 0,2 0 0 0 0,0 0 0 0 0,-1 0 1 0 0,1 0-1 0 0,0-1 0 0 0,0 1 0 0 0,-1-2 0 0 0,-5-1 0 0 0,6 3 0 0 0,1 0-1 0 0,-1-2 0 0 0,2 0 0 0 0,-2 2 1 0 0,0-1-1 0 0,0-1 0 0 0,3 1 1 0 0,-3-1-1 0 0,2 0 0 0 0,-2 1 0 0 0,2-1 1 0 0,-2 1-1 0 0,2-3 0 0 0,1 3 0 0 0,-1-1 1 0 0,0-1-1 0 0,-2 1 0 0 0,2-1 1 0 0,0 1-1 0 0,2-1 0 0 0,-4-2 0 0 0,4 4-1 0 0,0-1 0 0 0,0 2-1 0 0,2-1 1 0 0,-2 1-1 0 0,0-2 1 0 0,0 0-1 0 0,2 2 1 0 0,-2-1-1 0 0,0 1 1 0 0,2-2 0 0 0,-2 2-1 0 0,2-1 1 0 0,-2 1-1 0 0,0-2 1 0 0,2 2-1 0 0,-2-2 1 0 0,2 2-1 0 0,-2 0 1 0 0,2-1 0 0 0,0 1-1 0 0,-2 0 1 0 0,1-2-1 0 0,-1 2 1 0 0,2 0-1 0 0,0 0 1 0 0,-2 0-1 0 0,2-2 1 0 0,-2 2 0 0 0,2 0-1 0 0,0 0 1 0 0,-2 0-1 0 0,2 0 1 0 0,0 0-1 0 0,-2 0 1 0 0,2 0 0 0 0,0 0-1 0 0,-2 2 1 0 0,1-2-1 0 0,1 0 1 0 0,53 8 23 0 0,-56-6-22 0 0,1-2-1 0 0,0 0 1 0 0,-2 0-1 0 0,2 0 1 0 0,0 0-1 0 0,-2 0 1 0 0,2 0-1 0 0,0 0 1 0 0,0 0-1 0 0,-2 1 1 0 0,2-1-1 0 0,0 0 1 0 0,-2 0-1 0 0,2 0 1 0 0,0 2-1 0 0,0-2 1 0 0,-2 0-1 0 0,2 0 1 0 0,0 2-1 0 0,0-2 1 0 0,0 0 0 0 0,-2 0-1 0 0,2 1 1 0 0,0-1-1 0 0,0 0 1 0 0,0 2-1 0 0,0-2 1 0 0,0 0-1 0 0,0 1 1 0 0,0-1-1 0 0,0 0 1 0 0,-2 2-1 0 0,2-2 1 0 0,0 0-1 0 0,0 2 1 0 0,0-2-1 0 0,2 0 1 0 0,-2 1-1 0 0,0-1 1 0 0,0 0-1 0 0,0 2 1 0 0,0-2-1 0 0,0 0 1 0 0,0 0 0 0 0,0 1-1 0 0,0-1 1 0 0,2 0-1 0 0,-2 2 1 0 0,0-2-1 0 0,0 0 1 0 0,0 0-1 0 0,2 2 1 0 0,-2-2-1 0 0,0 0 1 0 0,0 0-1 0 0,2 0 1 0 0,-2 1-1 0 0,0-1 1 0 0,2 0-1 0 0,-2 0 1 0 0,0 0-1 0 0,2 0 1 0 0,-2 2-1 0 0,-6-2 4 0 0,0 2 0 0 0,1-1 0 0 0,-1-1 0 0 0,0 0 0 0 0,0 0-1 0 0,1 0 1 0 0,-9 0 0 0 0,-5-6 12 0 0,18 6-17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29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96 160 11656 0 0,'0'0'3596'0'0,"-34"-33"-3384"0"0,28 25-206 0 0,2 3-1 0 0,1 2 0 0 0,-1-2 0 0 0,0 1 0 0 0,2 0 0 0 0,-2-1 0 0 0,2 1 0 0 0,0-1 0 0 0,-1-6 0 0 0,3 9-5 0 0,0 0 0 0 0,0 1 0 0 0,0 1 0 0 0,0-2 0 0 0,2 0 0 0 0,-2 1 1 0 0,0-1-1 0 0,0 1 0 0 0,1-1 0 0 0,-1 2 0 0 0,2-2 0 0 0,-2 1 0 0 0,2-1 1 0 0,-2 2-1 0 0,2-1 0 0 0,0-1 0 0 0,-2 2 0 0 0,2-2 0 0 0,0 2 0 0 0,-2-1 1 0 0,2-1-1 0 0,0 2 0 0 0,0 0 0 0 0,-2-1 0 0 0,1 1 0 0 0,1-2 0 0 0,0 2 1 0 0,0 0-1 0 0,0 0 0 0 0,-2-2 0 0 0,2 2 0 0 0,0 0 0 0 0,0 0 0 0 0,3 0 1 0 0,5-1-1 0 0,-1 1 0 0 0,1 0 0 0 0,-1 0 0 0 0,3 0 0 0 0,-3 0 0 0 0,1 1 0 0 0,9 3 1 0 0,-13-4-4 0 0,-1 1 0 0 0,1 1 1 0 0,2-1-1 0 0,-3 1 0 0 0,1 0 1 0 0,-2-1-1 0 0,2 2 0 0 0,-1-1 1 0 0,1 1-1 0 0,-2 0 0 0 0,1 1 1 0 0,7 4-1 0 0,-10-7-1 0 0,-2-1-1 0 0,0 2 1 0 0,2-2 0 0 0,-2 2-1 0 0,0-2 1 0 0,2 1 0 0 0,-2 1-1 0 0,0-2 1 0 0,0 1-1 0 0,1 1 1 0 0,-1-2 0 0 0,0 2-1 0 0,0-1 1 0 0,0-1 0 0 0,0 2-1 0 0,0-1 1 0 0,0-1-1 0 0,0 2 1 0 0,0 0 0 0 0,0-1-1 0 0,-1-1 1 0 0,1 2 0 0 0,0-2-1 0 0,0 2 1 0 0,-2-1-1 0 0,2 1 1 0 0,-33 25-129 0 0,24-20 80 0 0,-3-3 0 0 0,1 3 0 0 0,-2-2 0 0 0,-18 4 0 0 0,27-7 36 0 0,1-2 0 0 0,-1 0 0 0 0,0 0-1 0 0,0 0 1 0 0,0 0 0 0 0,1 0 0 0 0,-1-2 0 0 0,0 2-1 0 0,0 0 1 0 0,0-1 0 0 0,1-1 0 0 0,-1 2 0 0 0,0-1-1 0 0,0-1 1 0 0,2 0 0 0 0,-1 1 0 0 0,-1-1 0 0 0,2 0-1 0 0,-2 1 1 0 0,0-2 0 0 0,2 1 0 0 0,0 0 0 0 0,-1-1-1 0 0,1 0 1 0 0,0 1 0 0 0,0-1 0 0 0,0 2 0 0 0,0-3-1 0 0,-2-2 1 0 0,-1-2 0 0 0,1 1-1 0 0,0-1 1 0 0,0 0 0 0 0,0 0-1 0 0,1 2 1 0 0,1-2 0 0 0,0 0 0 0 0,0 0-1 0 0,2 0 1 0 0,-2-15 0 0 0,2 21 15 0 0,0 1 0 0 0,2 1 1 0 0,-2-2-1 0 0,0 1 1 0 0,2-1-1 0 0,-2 2 1 0 0,2-2-1 0 0,-2 2 0 0 0,2-1 1 0 0,-2-1-1 0 0,2 2 1 0 0,-2-2-1 0 0,1 2 0 0 0,-1-1 1 0 0,2 1-1 0 0,0-2 1 0 0,-2 2-1 0 0,2 0 1 0 0,0-1-1 0 0,-2 1 0 0 0,2 0 1 0 0,0 0-1 0 0,0-2 1 0 0,-2 2-1 0 0,2 0 1 0 0,0 0-1 0 0,-1 0 0 0 0,1 0 1 0 0,-2 0-1 0 0,2 0 1 0 0,0 0-1 0 0,0 0 1 0 0,-2 0-1 0 0,2 0 0 0 0,2 2 1 0 0,51 6 11 0 0,-53-7 13 0 0,2 1 0 0 0,-3-2-1 0 0,3 2 1 0 0,-2-1 0 0 0,0 1 0 0 0,2-1 0 0 0,-2 1 0 0 0,0 0 0 0 0,0-1 0 0 0,-1 1-1 0 0,1-1 1 0 0,0 3 0 0 0,0-3 0 0 0,0 1 0 0 0,0 1 0 0 0,0-1 0 0 0,0 1-1 0 0,-2-1 1 0 0,2 1 0 0 0,-2-2 0 0 0,2 3 0 0 0,-2-3 0 0 0,0 2 0 0 0,1-1-1 0 0,-1 1 1 0 0,0 0 0 0 0,0-1 0 0 0,0 1 0 0 0,0-1 0 0 0,0 1 0 0 0,-1 0-1 0 0,1-1 1 0 0,0 1 0 0 0,-2-1 0 0 0,2 1 0 0 0,-2-1 0 0 0,2 1 0 0 0,-2-2-1 0 0,0 3 1 0 0,0-3 0 0 0,0 1 0 0 0,0 1 0 0 0,0-1 0 0 0,0-1 0 0 0,1 1-1 0 0,-1 0 1 0 0,-4 2 0 0 0,2-2 10 0 0,2-2-1 0 0,0 0 1 0 0,0 0 0 0 0,-1 2-1 0 0,1-2 1 0 0,0 0 0 0 0,-2 0-1 0 0,2 0 1 0 0,0 0-1 0 0,-2 0 1 0 0,3 0 0 0 0,-1-2-1 0 0,0 2 1 0 0,-2 0-1 0 0,2-2 1 0 0,0 2 0 0 0,0-1-1 0 0,-2 1 1 0 0,3-2 0 0 0,-1 1-1 0 0,0 1 1 0 0,0-2-1 0 0,0 0 1 0 0,0 1 0 0 0,-2-2-1 0 0,-1-1-1 0 0,1 1 0 0 0,0 0 0 0 0,0 0 0 0 0,-2-2 0 0 0,5 2 0 0 0,-3-2 0 0 0,0 2 0 0 0,0-2 0 0 0,-2-5 0 0 0,6 8-18 0 0,-1 1 0 0 0,1-1 1 0 0,-2 1-1 0 0,2-1 1 0 0,0 0-1 0 0,0 1 0 0 0,-2-1 1 0 0,2 1-1 0 0,0-1 1 0 0,0 0-1 0 0,0 1 0 0 0,0-1 1 0 0,0 0-1 0 0,0 1 1 0 0,2-1-1 0 0,-2 1 1 0 0,0-1-1 0 0,0 0 0 0 0,2 1 1 0 0,-2-1-1 0 0,0 2 1 0 0,1-1-1 0 0,-1-1 0 0 0,2 0 1 0 0,0-1-1 0 0,2 2-1 0 0,-2-1-1 0 0,0 2 0 0 0,0-2 0 0 0,0 2 0 0 0,0-1 1 0 0,1 1-1 0 0,-1-2 0 0 0,0 2 0 0 0,0 0 1 0 0,2-2-1 0 0,-2 2 0 0 0,0 0 0 0 0,1 0 1 0 0,-1 0-1 0 0,0 0 0 0 0,6 0 0 0 0,-2 2 4 0 0,-1-2 0 0 0,1 2 0 0 0,-2-2 0 0 0,1 1 0 0 0,1 1 0 0 0,-2 0 0 0 0,2-1 0 0 0,-1 1 1 0 0,-1-1-1 0 0,2 3 0 0 0,-2-3 0 0 0,-1 2 0 0 0,1 1 0 0 0,2-3 0 0 0,-2 2 0 0 0,0 1 0 0 0,-1 1 0 0 0,5 3 0 0 0,-8-7 1 0 0,2 1 0 0 0,-2 1 1 0 0,2-1-1 0 0,-2-1 0 0 0,0 1 1 0 0,0 1-1 0 0,0-1 0 0 0,0-1 1 0 0,0 3-1 0 0,0-3 0 0 0,0 1 1 0 0,0-1-1 0 0,0 3 0 0 0,0-3 1 0 0,-2 1-1 0 0,2-1 0 0 0,-2 3 1 0 0,2-3-1 0 0,-2 1 0 0 0,2-1 1 0 0,-2 1-1 0 0,0 0 0 0 0,2-1 0 0 0,-2 1 1 0 0,0 0-1 0 0,-1 2 0 0 0,-1-2 9 0 0,2 1-1 0 0,-2-1 0 0 0,2-1 0 0 0,-2 1 1 0 0,3 0-1 0 0,-3-1 0 0 0,0 1 1 0 0,0-1-1 0 0,2-1 0 0 0,-2 2 0 0 0,1-2 1 0 0,-1 2-1 0 0,0-2 0 0 0,0 1 0 0 0,2-1 1 0 0,-1 0-1 0 0,-7 0 0 0 0,6-1-7 0 0,0 1 1 0 0,1-2-1 0 0,-1 0 0 0 0,0 1 1 0 0,0-1-1 0 0,2 1 0 0 0,-1-1 1 0 0,-1 0-1 0 0,2-1 0 0 0,-2 2 1 0 0,2-3-1 0 0,-2 3 0 0 0,2-2 0 0 0,1 1 1 0 0,-1-1-1 0 0,-2-1 0 0 0,0 0 1 0 0,4 2-8 0 0,-2-1 1 0 0,0 1 0 0 0,0 1-1 0 0,2-1 1 0 0,-2-1-1 0 0,1 1 1 0 0,1 1 0 0 0,-2-3-1 0 0,2 3 1 0 0,0-3 0 0 0,0 3-1 0 0,-2-2 1 0 0,2 1-1 0 0,0 0 1 0 0,0-1 0 0 0,0 2-1 0 0,0-3 1 0 0,2 3 0 0 0,-2-2-1 0 0,0 1 1 0 0,0 0 0 0 0,2-1-1 0 0,-2 1 1 0 0,3-2-1 0 0,-1 2-3 0 0,0 0-1 0 0,0 2 0 0 0,0-1 0 0 0,0-1 0 0 0,0 2 1 0 0,2-1-1 0 0,-3 1 0 0 0,1-2 0 0 0,0 2 1 0 0,2 0-1 0 0,-2-2 0 0 0,0 2 0 0 0,2 0 0 0 0,-2 0 1 0 0,-1 0-1 0 0,3 0 0 0 0,-2 0 0 0 0,0 0 0 0 0,2 2 1 0 0,-2-2-1 0 0,0 0 0 0 0,0 2 0 0 0,1-2 0 0 0,-1 1 1 0 0,0-1-1 0 0,4 3 0 0 0,1 1 29 0 0,3-1 0 0 0,-2 0-1 0 0,-1 0 1 0 0,1 2 0 0 0,13 10-1 0 0,-19-15-26 0 0,-2 1 0 0 0,0 1 0 0 0,1-2 0 0 0,-1 1 0 0 0,0 1 0 0 0,0 0 0 0 0,0-1 0 0 0,0-1 0 0 0,0 2 0 0 0,0 0 0 0 0,0-1 0 0 0,0-1 0 0 0,0 2 0 0 0,0-1 0 0 0,0 1 0 0 0,0 0 0 0 0,0-2 0 0 0,-1 1 0 0 0,1 1 0 0 0,0-2 0 0 0,-2 1 0 0 0,2 1 0 0 0,0 0 0 0 0,-2-2 0 0 0,2 1 0 0 0,-2-1 0 0 0,2 2 0 0 0,-2-1 0 0 0,2-1 0 0 0,-2 2 0 0 0,0 0 0 0 0,-2-1 1 0 0,2 3 0 0 0,1-3 1 0 0,-3 2-1 0 0,2-1 1 0 0,-2 0-1 0 0,0-1 0 0 0,2 1 1 0 0,-1-1-1 0 0,-1 1 1 0 0,2 0-1 0 0,-8 1 0 0 0,7-3 8 0 0,-1 0-1 0 0,0-2 1 0 0,0 2-1 0 0,0 0 0 0 0,1-1 1 0 0,-1 1-1 0 0,2-2 0 0 0,-2 0 1 0 0,0 2-1 0 0,0-1 1 0 0,1-1-1 0 0,-7-4 0 0 0,8 6-13 0 0,2-2-1 0 0,-2 2 1 0 0,0-1 0 0 0,2 1-1 0 0,-1-2 1 0 0,-1 0-1 0 0,2 2 1 0 0,-2-1-1 0 0,2-1 1 0 0,-2 2-1 0 0,2-2 1 0 0,-2 1 0 0 0,2-1-1 0 0,0 1 1 0 0,-2-1-1 0 0,2 2 1 0 0,0-2-1 0 0,0 1 1 0 0,-2-1-1 0 0,2 1 1 0 0,0-1 0 0 0,0 0-1 0 0,0 1 1 0 0,0 1-1 0 0,0-2 1 0 0,0 1-1 0 0,2-1 1 0 0,-2 0-1 0 0,0 1 1 0 0,0-1 0 0 0,2 0-1 0 0,-2-1 1 0 0,2 2-2 0 0,0 1 0 0 0,0-2 0 0 0,0 0 0 0 0,-1 1 0 0 0,1 1 0 0 0,0-2 0 0 0,0 1 0 0 0,0 1 0 0 0,0-2 0 0 0,2 2 0 0 0,-2 0 0 0 0,0-2 0 0 0,-1 2 1 0 0,1 0-1 0 0,0 0 0 0 0,2 0 0 0 0,-2-1 0 0 0,0 1 0 0 0,0 0 0 0 0,2 1 0 0 0,-3-1 0 0 0,5 0 0 0 0,-4 0 0 0 0,0 0 0 0 0,2 0 0 0 0,-2 2 0 0 0,0-2 0 0 0,-1 0 0 0 0,3 0 1 0 0,-2 2-1 0 0,0-2 0 0 0,0 1 0 0 0,2-1 0 0 0,-2 2 0 0 0,0-2 0 0 0,-1 1 0 0 0,1 1 0 0 0,0 0 0 0 0,0-1 0 0 0,0-1 0 0 0,0 2 0 0 0,0-1 0 0 0,2 4 0 0 0,-4-3 0 0 0,0-2-1 0 0,0 2 0 0 0,0-1 0 0 0,0-1 1 0 0,0 2-1 0 0,0-1 0 0 0,0-1 0 0 0,-2 2 1 0 0,2 0-1 0 0,0-2 0 0 0,0 1 0 0 0,-2-1 1 0 0,2 2-1 0 0,0-1 0 0 0,-2-1 0 0 0,2 2 1 0 0,-2-2-1 0 0,2 2 0 0 0,-2-2 0 0 0,2 1 0 0 0,-2-1 1 0 0,2 0-1 0 0,-2 2 0 0 0,2-2 0 0 0,-2 0 1 0 0,2 1-1 0 0,-1-1 0 0 0,-1 0 0 0 0,2 0 1 0 0,-2 2-1 0 0,0-2 0 0 0,2 0 0 0 0,-2 0 1 0 0,0 0-1 0 0,2 0 0 0 0,-2 0 0 0 0,0 0 1 0 0,2 0-1 0 0,-4 0 0 0 0,-22 0 6 0 0,26 0-6 0 0,0 0 0 0 0,0 0 0 0 0,-2 0 0 0 0,2 0 0 0 0,0 0 0 0 0,0 0 0 0 0,0-2 0 0 0,-2 2 0 0 0,2 0 1 0 0,0 0-1 0 0,0 0 0 0 0,0 0 0 0 0,0 0 0 0 0,-2 0 0 0 0,2 0 0 0 0,0 0 0 0 0,0 0 0 0 0,0-1 0 0 0,0 1 0 0 0,0 0 0 0 0,0 0 0 0 0,-2 0 0 0 0,2 0 0 0 0,0 0 0 0 0,0-2 0 0 0,0 2 0 0 0,0 0 0 0 0,0 0 0 0 0,0 0 0 0 0,0 0 0 0 0,0-1 0 0 0,0 1 0 0 0,0 0 0 0 0,0 0 0 0 0,0 0 0 0 0,0 0 0 0 0,0-2 0 0 0,0 2 1 0 0,0 0-1 0 0,0 0 0 0 0,0 0 0 0 0,0-2 0 0 0,0 2 0 0 0,0-1-2 0 0,2 1 1 0 0,-2-2 0 0 0,2 2-1 0 0,-2-1 1 0 0,2 1 0 0 0,-2-2 0 0 0,2 2-1 0 0,0-2 1 0 0,-2 2 0 0 0,2-1-1 0 0,0 1 1 0 0,-2 0 0 0 0,1-2-1 0 0,1 2 1 0 0,-2 0 0 0 0,2 0-1 0 0,0-1 1 0 0,0 1 0 0 0,-2 0-1 0 0,2 0 1 0 0,0 0 0 0 0,0 0 0 0 0,-2 0-1 0 0,2 0 1 0 0,0 0 0 0 0,1 1-1 0 0,-3-2 2 0 0,0 1 0 0 0,0 0-1 0 0,2 0 1 0 0,-2 0-1 0 0,0 0 1 0 0,0 0 0 0 0,0 0-1 0 0,0 0 1 0 0,0 0-1 0 0,0 1 1 0 0,0-1 0 0 0,0 0-1 0 0,2 0 1 0 0,-2 0-1 0 0,0 0 1 0 0,0 0 0 0 0,0 0-1 0 0,0 0 1 0 0,0 0-1 0 0,0 0 1 0 0,0 0 0 0 0,0 0-1 0 0,0 0 1 0 0,0 0 0 0 0,0 0-1 0 0,2 0 1 0 0,-2 0-1 0 0,0 2 1 0 0,0-2 0 0 0,0 0-1 0 0,0 0 1 0 0,0 0-1 0 0,0 0 1 0 0,0 0 0 0 0,0 0-1 0 0,0 0 1 0 0,0 0-1 0 0,0 0 1 0 0,0 1 0 0 0,0-1-1 0 0,0 0 1 0 0,0 0 0 0 0,0 0-1 0 0,0 0 1 0 0,0 0-1 0 0,0 0 1 0 0,0 0 0 0 0,0 0-1 0 0,0 2 1 0 0,0-2-1 0 0,0 0 1 0 0,0 0 0 0 0,0 0-1 0 0,-2 0 1 0 0,-24 8-9 0 0,-28-3-7 0 0,52-5 16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23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109 129 10448 0 0,'0'0'920'0'0,"-53"0"373"0"0,49 0-1243 0 0,1-2-1 0 0,1 1 1 0 0,-2-1-1 0 0,0 0 1 0 0,0-1-1 0 0,2 2 1 0 0,-1-1-1 0 0,1-1 1 0 0,-2 1 0 0 0,2-1-1 0 0,0 1 1 0 0,-2-1-1 0 0,2 0 1 0 0,0 1-1 0 0,1-1 1 0 0,-3-5-1 0 0,2 6-40 0 0,2 1 0 0 0,-2-1-1 0 0,2 1 1 0 0,0-3-1 0 0,-2 3 1 0 0,2-1 0 0 0,0 1-1 0 0,0-3 1 0 0,0 3-1 0 0,0-1 1 0 0,0 0-1 0 0,0 1 1 0 0,0-2 0 0 0,0 1-1 0 0,2 0 1 0 0,-2 1-1 0 0,0-1 1 0 0,2-1 0 0 0,-2 1-1 0 0,2 1 1 0 0,-2-1-1 0 0,2 1 1 0 0,-2-1-1 0 0,2 0 1 0 0,-1 1 0 0 0,1-1-1 0 0,0 0 1 0 0,-2 1-1 0 0,4-2 1 0 0,0 1-8 0 0,-2 2-1 0 0,2-2 1 0 0,-3 1-1 0 0,1 1 1 0 0,2-2 0 0 0,-2 2-1 0 0,2-1 1 0 0,0 1 0 0 0,-2 0-1 0 0,1 0 1 0 0,-1-2 0 0 0,2 2-1 0 0,-2 0 1 0 0,2 0 0 0 0,-2 2-1 0 0,1-2 1 0 0,1 0-1 0 0,-2 0 1 0 0,2 1 0 0 0,-2-1-1 0 0,2 2 1 0 0,-2-2 0 0 0,5 3-1 0 0,56 32 6 0 0,-61-35-5 0 0,2 2-1 0 0,-2 0 1 0 0,-1-1-1 0 0,1 1 1 0 0,0 0-1 0 0,0-1 1 0 0,0 1-1 0 0,0-1 1 0 0,-2 1-1 0 0,2 0 1 0 0,0-1-1 0 0,-2 2 1 0 0,2-1-1 0 0,0 0 0 0 0,-2-1 1 0 0,1 2-1 0 0,-1-1 1 0 0,0 1-1 0 0,2-1 1 0 0,-2 0-1 0 0,0 1 1 0 0,0-2-1 0 0,0 1 1 0 0,0 1-1 0 0,0-1 1 0 0,0 1-1 0 0,-2-1 1 0 0,2-1-1 0 0,0 2 1 0 0,-3 4-1 0 0,3-5 1 0 0,-2-1 0 0 0,0 1 1 0 0,0-1-1 0 0,0 1 0 0 0,0 0 0 0 0,0-1 0 0 0,0 1 0 0 0,0-1 0 0 0,-1 1 0 0 0,1 0 0 0 0,0-2 1 0 0,0 1-1 0 0,-2 1 0 0 0,2-2 0 0 0,0 1 0 0 0,-2-1 0 0 0,3 0 0 0 0,-1 2 0 0 0,-2-2 0 0 0,2 0 1 0 0,-2 0-1 0 0,2 0 0 0 0,-2 0 0 0 0,3 0 0 0 0,-1 0 0 0 0,-2 0 0 0 0,2-2 0 0 0,-2 2 0 0 0,2 0 0 0 0,-5-3 1 0 0,5 2 5 0 0,-2-1 0 0 0,0 0 0 0 0,2 1 1 0 0,-2-2-1 0 0,3 1 0 0 0,-3-1 0 0 0,2 1 0 0 0,0-1 1 0 0,-2 0-1 0 0,2-1 0 0 0,0 3 0 0 0,0-2 1 0 0,1-1-1 0 0,1 1 0 0 0,-4-5 0 0 0,2 5 6 0 0,2 1 0 0 0,-2-1-1 0 0,0 0 1 0 0,2 1-1 0 0,-2-1 1 0 0,2 0 0 0 0,0 1-1 0 0,0-1 1 0 0,0 0-1 0 0,0 1 1 0 0,0-1 0 0 0,0 0-1 0 0,0-1 1 0 0,0 3 0 0 0,0-2-1 0 0,2-1 1 0 0,-2 3-1 0 0,2-2 1 0 0,0-4 0 0 0,2 6 38 0 0,-1-1 1 0 0,1-1-1 0 0,0 1 1 0 0,0 0 0 0 0,0 1-1 0 0,-1-1 1 0 0,1 1-1 0 0,0 1 1 0 0,0-2-1 0 0,0 0 1 0 0,-1 2 0 0 0,1-1-1 0 0,2 1 1 0 0,-2 0-1 0 0,0 0 1 0 0,-1 0 0 0 0,1 0-1 0 0,2 0 1 0 0,-2 1-1 0 0,-1-1 1 0 0,1 0-1 0 0,0 2 1 0 0,2 0 0 0 0,-2-2-1 0 0,3 4 1 0 0,-3-4-13 0 0,0 2 1 0 0,-2-2 0 0 0,2 2-1 0 0,-3-1 1 0 0,3 1 0 0 0,-2-2-1 0 0,0 2 1 0 0,2-1-1 0 0,-2 1 1 0 0,0-1 0 0 0,0 3-1 0 0,-1-3 1 0 0,3 1-1 0 0,-2-1 1 0 0,0 3 0 0 0,-2-3-1 0 0,2 2 1 0 0,0-1 0 0 0,0 1-1 0 0,-2-1 1 0 0,2 1-1 0 0,0-1 1 0 0,-2 1 0 0 0,0-1-1 0 0,1 1 1 0 0,-1 0 0 0 0,0-1-1 0 0,0 1 1 0 0,0 0-1 0 0,0-1 1 0 0,0 1 0 0 0,0 0-1 0 0,-1-1 1 0 0,1 4-1 0 0,-2-3-4 0 0,2-1-1 0 0,-2 1 1 0 0,0-1-1 0 0,2 1 1 0 0,-2-1-1 0 0,0-1 1 0 0,0 3-1 0 0,0-3 1 0 0,0 2-1 0 0,0-1 1 0 0,1 0-1 0 0,-1-1 1 0 0,0 1-1 0 0,-2-1 1 0 0,2 1-1 0 0,0 0 1 0 0,-2-1-1 0 0,2 1 1 0 0,-1-1-1 0 0,1-1 0 0 0,-2 2 1 0 0,2 0-1 0 0,-2-2 1 0 0,2 0-1 0 0,-1 1 1 0 0,-1-1-1 0 0,2 0 1 0 0,-2 0-1 0 0,-2 0 1 0 0,2 0-15 0 0,1 0 1 0 0,-1-1-1 0 0,0 1 1 0 0,0-2-1 0 0,2 2 1 0 0,-1-2-1 0 0,-1 1 1 0 0,2-1-1 0 0,-2 1 1 0 0,0-1 0 0 0,2 0-1 0 0,-1 1 1 0 0,1-1-1 0 0,0-1 1 0 0,-2 1-1 0 0,2-1 1 0 0,0 2-1 0 0,0-1 1 0 0,0-1-1 0 0,0-1 1 0 0,1 3-1 0 0,-1-2 1 0 0,0-1-1 0 0,0 3 1 0 0,0-7-1 0 0,0 3-6 0 0,2 0 0 0 0,-2 0 0 0 0,2 0 0 0 0,-2 1 0 0 0,2-1 0 0 0,0 0-1 0 0,0 0 1 0 0,0 0 0 0 0,2 0 0 0 0,-2 2 0 0 0,2-2 0 0 0,0 1 0 0 0,-2-1-1 0 0,8-8 1 0 0,-8 11-12 0 0,1 1 1 0 0,1-3-1 0 0,-2 3 0 0 0,2 1 0 0 0,0-2 0 0 0,0 1 0 0 0,0-1 1 0 0,0 0-1 0 0,0 1 0 0 0,0-1 0 0 0,0 2 0 0 0,-1-2 0 0 0,1 2 1 0 0,0-1-1 0 0,0 1 0 0 0,0-2 0 0 0,0 2 0 0 0,2-1 1 0 0,-2 1-1 0 0,0 0 0 0 0,-1 0 0 0 0,3-2 0 0 0,-2 2 0 0 0,0 0 1 0 0,0 0-1 0 0,0 0 0 0 0,2 2 0 0 0,-2-2 0 0 0,-1 0 0 0 0,1 0 1 0 0,2 1-1 0 0,-2-1 0 0 0,0 2 0 0 0,0-2 0 0 0,0 1 0 0 0,0-1 1 0 0,0 2-1 0 0,0 0 0 0 0,3-1 0 0 0,1 3-2 0 0,2 0 0 0 0,-1 0 1 0 0,-1 0-1 0 0,1 0 0 0 0,-1 0 0 0 0,2 1 0 0 0,-3 0 0 0 0,1 2 0 0 0,-2-3 1 0 0,9 13-1 0 0,-11-14 0 0 0,0 0 0 0 0,0 0 0 0 0,0 0 0 0 0,0 1 0 0 0,-2 0 0 0 0,2 0 0 0 0,-2-1 0 0 0,0 0 0 0 0,2 2 0 0 0,-2-2 0 0 0,0 0 0 0 0,0 1 0 0 0,-2 0 0 0 0,2 0 0 0 0,0-1 0 0 0,-2 0 0 0 0,2 2 0 0 0,-2-2 0 0 0,0 0-1 0 0,0 1 1 0 0,0-1 0 0 0,0 0 0 0 0,-3 5 0 0 0,5-6 1 0 0,-2-1 0 0 0,2 1 0 0 0,-2 0-1 0 0,2-1 1 0 0,-2-1 0 0 0,0 2 0 0 0,2-1-1 0 0,-2 1 1 0 0,0-2 0 0 0,0 2 0 0 0,2-1-1 0 0,-2-1 1 0 0,0 2 0 0 0,1-2 0 0 0,-1 1-1 0 0,0-1 1 0 0,0 2 0 0 0,0-2 0 0 0,0 2-1 0 0,0-2 1 0 0,0 0 0 0 0,0 0-1 0 0,0 0 1 0 0,1 0 0 0 0,-3 1 0 0 0,0-2 2 0 0,0 1 0 0 0,2-2 0 0 0,-2 0 0 0 0,1 2 0 0 0,1-1 0 0 0,-2-1 0 0 0,2 1 0 0 0,-2-1 0 0 0,2 0 0 0 0,0 1 0 0 0,-1-1 0 0 0,1 1 0 0 0,-4-6 0 0 0,-4-3 8 0 0,1 1 0 0 0,1-1 0 0 0,1 0 0 0 0,1-1 0 0 0,-11-21 0 0 0,15 32-8 0 0,2-2 0 0 0,0 1 0 0 0,0 1-1 0 0,-2-2 1 0 0,2 2 0 0 0,0-1 0 0 0,0 1-1 0 0,0-2 1 0 0,-2 0 0 0 0,2 2 0 0 0,0-1-1 0 0,0-1 1 0 0,0 2 0 0 0,0-2-1 0 0,0 2 1 0 0,2-1 0 0 0,-2-1 0 0 0,0 2-1 0 0,0-1 1 0 0,0 1 0 0 0,0-2 0 0 0,2 0-1 0 0,-2 2 1 0 0,0-1 0 0 0,2 1 0 0 0,-2-2-1 0 0,2 1 1 0 0,0 1 2 0 0,-2-2-1 0 0,2 2 0 0 0,0 0 1 0 0,-1 0-1 0 0,1-2 0 0 0,-2 2 1 0 0,2 0-1 0 0,0 0 1 0 0,0 0-1 0 0,0 0 0 0 0,0 0 1 0 0,0 0-1 0 0,-2 0 1 0 0,2 0-1 0 0,0 2 0 0 0,-1-2 1 0 0,3 0-1 0 0,4 3 6 0 0,-1-1 0 0 0,-1 1 0 0 0,2 0 0 0 0,-1-1 0 0 0,-1 3-1 0 0,2-2 1 0 0,9 8 0 0 0,-13-8-4 0 0,-2-1 1 0 0,1 1-1 0 0,-1 0 0 0 0,2 1 0 0 0,-2-1 0 0 0,0 0 1 0 0,0 0-1 0 0,0 1 0 0 0,0-1 0 0 0,-2 2 1 0 0,1-2-1 0 0,1 5 0 0 0,-2-6-4 0 0,0-1 0 0 0,0 1 0 0 0,0-1 0 0 0,0-1 0 0 0,0 2 0 0 0,0 0 1 0 0,0-1-1 0 0,-2 1 0 0 0,2-1 0 0 0,0-1 0 0 0,-1 2 0 0 0,1 0 0 0 0,0-1 0 0 0,-2-1 0 0 0,2 2 0 0 0,-2-1 0 0 0,2-1 0 0 0,-2 2 1 0 0,2 0-1 0 0,-2-2 0 0 0,0 1 0 0 0,2-1 0 0 0,-2 2 0 0 0,0-2 0 0 0,0 2 0 0 0,2-2 0 0 0,-2 0 0 0 0,1 1 0 0 0,-1-1 0 0 0,2 0 1 0 0,-2 2-1 0 0,0-2 0 0 0,0 0 0 0 0,0 0 0 0 0,0 0 0 0 0,2 0 0 0 0,-6 0 0 0 0,3 0 2 0 0,-1 0-1 0 0,0 0 1 0 0,-2 0 0 0 0,3 0 0 0 0,-1 0-1 0 0,0-2 1 0 0,0 2 0 0 0,-2-1-1 0 0,3-1 1 0 0,-1 2 0 0 0,0-2 0 0 0,0 1-1 0 0,0-1 1 0 0,2-1 0 0 0,-1 1-1 0 0,-1 1 1 0 0,0-1 0 0 0,0-1-1 0 0,2 1 1 0 0,-1-1 0 0 0,1 0 0 0 0,0 1-1 0 0,-2-1 1 0 0,2 0 0 0 0,0-1-1 0 0,-4-4 1 0 0,1-8 30 0 0,12 10 1 0 0,-5 6-30 0 0,0 0 1 0 0,2 0-1 0 0,-2 0 0 0 0,0 1 0 0 0,0-1 1 0 0,1 0-1 0 0,-1 2 0 0 0,0-2 0 0 0,0 2 1 0 0,0-2-1 0 0,0 1 0 0 0,0-1 0 0 0,4 4 1 0 0,-5-4-1 0 0,1 1 0 0 0,0 1-1 0 0,-2-1 1 0 0,2-1 0 0 0,0 2 0 0 0,0 0 0 0 0,0-1 0 0 0,0 1 0 0 0,-2-1 0 0 0,2 1 0 0 0,0 0 0 0 0,-2-1 0 0 0,1 1 0 0 0,-1-1-1 0 0,2 3 1 0 0,-2-3-2 0 0,0 1-1 0 0,0-2 1 0 0,0 2-1 0 0,0-2 0 0 0,0 1 1 0 0,-2 1-1 0 0,2-2 1 0 0,0 1-1 0 0,0-1 0 0 0,-1 2 1 0 0,1-2-1 0 0,0 2 1 0 0,-2-2-1 0 0,2 1 0 0 0,0-1 1 0 0,-2 2-1 0 0,2-2 1 0 0,-2 1-1 0 0,2-1 0 0 0,-2 0 1 0 0,2 2-1 0 0,-2-2 1 0 0,2 0-1 0 0,-2 2 0 0 0,2-2 1 0 0,-2 0-1 0 0,0 0 1 0 0,2 0-1 0 0,-2 1 0 0 0,2-1 1 0 0,-1 0-1 0 0,-1 0 1 0 0,2 0-1 0 0,-4 0 0 0 0,4 0 1 0 0,0 0-1 0 0,-2 0 0 0 0,2 0 0 0 0,0 0 1 0 0,-2 0-1 0 0,2 0 0 0 0,0 0 0 0 0,-2 0 1 0 0,2 0-1 0 0,0 0 0 0 0,-2 0 0 0 0,2 0 1 0 0,0 0-1 0 0,-2 0 0 0 0,2 0 0 0 0,0 0 1 0 0,-2 0-1 0 0,2 0 0 0 0,0-1 0 0 0,0 1 1 0 0,-1 0-1 0 0,1 0 0 0 0,0 0 0 0 0,0-2 1 0 0,-2 2-1 0 0,2 0 0 0 0,0 0 0 0 0,-2-2 1 0 0,2 2 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24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100 89 12456 0 0,'0'0'1529'0'0,"-13"16"925"0"0,-44-55-2026 0 0,55 37-422 0 0,0 1 0 0 0,0-1 0 0 0,0 1-1 0 0,0-1 1 0 0,0 0 0 0 0,0 1 0 0 0,0-1-1 0 0,0 1 1 0 0,2-1 0 0 0,-1 0 0 0 0,-1 1-1 0 0,2-2 1 0 0,-2 1 0 0 0,2 0 0 0 0,0-1-1 0 0,-2 1 1 0 0,2 1 0 0 0,0-2 0 0 0,0 1-1 0 0,0 0 1 0 0,-2-1 0 0 0,4 2 0 0 0,-2-1-1 0 0,0-1 1 0 0,2-4 0 0 0,-2 7-2 0 0,2-1-1 0 0,-2-1 1 0 0,2 2 0 0 0,-1-2 0 0 0,1 2 0 0 0,-2-1 0 0 0,2 1-1 0 0,0-2 1 0 0,0 2 0 0 0,0 0 0 0 0,0-1 0 0 0,-2 1-1 0 0,2 0 1 0 0,0 0 0 0 0,0-2 0 0 0,-1 2 0 0 0,1 0-1 0 0,0 0 1 0 0,0 0 0 0 0,0 0 0 0 0,0 0 0 0 0,2 2 0 0 0,47 2 14 0 0,-40 0-7 0 0,-5-4-8 0 0,-2 1 1 0 0,2 1-1 0 0,-3-2 0 0 0,3 2 0 0 0,-2-1 1 0 0,0 2-1 0 0,1-1 0 0 0,-1 0 1 0 0,0 1-1 0 0,0-2 0 0 0,0 3 0 0 0,0-1 1 0 0,-1-2-1 0 0,1 3 0 0 0,0-1 0 0 0,-2 0 1 0 0,5 7-1 0 0,-5-9-1 0 0,0 1-1 0 0,-2 1 1 0 0,0-1-1 0 0,2-1 1 0 0,-2 1-1 0 0,0 0 1 0 0,2-1-1 0 0,-2 3 1 0 0,0-3-1 0 0,0 1 1 0 0,0-1 0 0 0,0 1-1 0 0,0 1 1 0 0,0-1-1 0 0,0-1 1 0 0,-2 1-1 0 0,2 0 1 0 0,0-1-1 0 0,-2 2 1 0 0,2-1 0 0 0,-2 0-1 0 0,2-1 1 0 0,-2 1-1 0 0,2 0 1 0 0,-1-1-1 0 0,-1 1 1 0 0,0-1-1 0 0,2 1 1 0 0,-2-2 0 0 0,0 2-1 0 0,0-1 1 0 0,0 1-1 0 0,0-1 1 0 0,0-1-1 0 0,0 2 1 0 0,1-2-1 0 0,-1 2 1 0 0,0-2 0 0 0,0 1-1 0 0,0-1 1 0 0,-4 2-1 0 0,2-1 0 0 0,1 1 0 0 0,-1 0 0 0 0,0-1-1 0 0,0 1 1 0 0,-2-2 0 0 0,3 2 0 0 0,-1-2 0 0 0,0 1-1 0 0,-2-1 1 0 0,3 0 0 0 0,-1 0 0 0 0,-2 0 0 0 0,2 0 0 0 0,0 0-1 0 0,1 0 1 0 0,-3-1 0 0 0,2 1 0 0 0,0-2 0 0 0,1 0-1 0 0,-3 2 1 0 0,2-1 0 0 0,0-1 0 0 0,0 0 0 0 0,1-1 0 0 0,-1 2-1 0 0,0-1 1 0 0,2-1 0 0 0,-2 1 0 0 0,1-1 0 0 0,1 1-1 0 0,-2-1 1 0 0,2 0 0 0 0,-2 0 0 0 0,2-1 0 0 0,-3-4-1 0 0,3 7 0 0 0,0-2 0 0 0,2 1 0 0 0,-2 0 0 0 0,2-1 0 0 0,-2 2 0 0 0,2-3 0 0 0,0 3 0 0 0,-2-3 0 0 0,2 3 0 0 0,0-2 0 0 0,0 1 0 0 0,0-1 0 0 0,0 1 0 0 0,0-1 0 0 0,0 1 0 0 0,2-1 0 0 0,-2 2 0 0 0,2-3 0 0 0,-2 3 0 0 0,2-1 0 0 0,-2-1 0 0 0,2 1 0 0 0,1-4 0 0 0,-1 4 0 0 0,2 2 0 0 0,-2-1 0 0 0,0-1 0 0 0,2 0 0 0 0,-2 2 0 0 0,1-1 0 0 0,1 1 0 0 0,-2-2 0 0 0,2 2 0 0 0,-2-1 0 0 0,2 1 0 0 0,-1 0 0 0 0,-1 0 0 0 0,2 0 0 0 0,0 0 0 0 0,-2 0 0 0 0,2 0 0 0 0,-1 1 0 0 0,-1-1 0 0 0,2 2 0 0 0,4-1 0 0 0,-1 1 0 0 0,1 1 0 0 0,0-1 0 0 0,1 1 0 0 0,-3 0 0 0 0,1 0 0 0 0,1 2 0 0 0,0-1 0 0 0,-3 0 0 0 0,3 0 0 0 0,3 5 0 0 0,-9-7 0 0 0,0-1 0 0 0,0 1 0 0 0,-2 0 0 0 0,2-2 0 0 0,0 1 0 0 0,-2 1 0 0 0,2 0 0 0 0,0-1 0 0 0,-2 1 0 0 0,2-1 0 0 0,-2 1 0 0 0,0 0 0 0 0,1 1 0 0 0,-1-2 0 0 0,0 1 0 0 0,0 0 0 0 0,0-1 0 0 0,2 1 0 0 0,-2-1 0 0 0,0 1 0 0 0,-2 1 0 0 0,2-1 0 0 0,0 0 0 0 0,0-1 0 0 0,0 1 0 0 0,-1-1 0 0 0,1 1 0 0 0,0 0 0 0 0,-2-1 0 0 0,2 1 0 0 0,-2-1 0 0 0,2 1 0 0 0,-2 0 0 0 0,0-1 0 0 0,2 1 0 0 0,-2-1 0 0 0,0 1 0 0 0,0-2 0 0 0,0 2 0 0 0,0-1 0 0 0,2 1 0 0 0,-1-2 0 0 0,-5 3 0 0 0,4-3 1 0 0,-2 2-1 0 0,2-2 1 0 0,-2 1-1 0 0,2-1 0 0 0,1 2 1 0 0,-3-2-1 0 0,2 0 1 0 0,-2 0-1 0 0,2 0 0 0 0,-2 0 1 0 0,2 0-1 0 0,-1 0 1 0 0,-1 0-1 0 0,2 0 0 0 0,0 0 1 0 0,-2-2-1 0 0,2 2 1 0 0,-1-1-1 0 0,1 1 0 0 0,-2-2 1 0 0,2 1-1 0 0,0 1 1 0 0,-2-2-1 0 0,-1-3 0 0 0,-1 2 2 0 0,0 1-1 0 0,2-1 0 0 0,-1-2 1 0 0,1 2-1 0 0,-2 0 0 0 0,2-2 0 0 0,1 2 1 0 0,-1-2-1 0 0,0 2 0 0 0,-4-10 0 0 0,6 13-1 0 0,1-5 6 0 0,-1 2 0 0 0,0-2-1 0 0,0 2 1 0 0,2-2 0 0 0,-2 2-1 0 0,0-2 1 0 0,2 2 0 0 0,-2-9 0 0 0,4 11-4 0 0,-2-1 0 0 0,0 2 0 0 0,2-2 1 0 0,-2 1-1 0 0,2-1 0 0 0,-2 2 0 0 0,2-1 1 0 0,-2 1-1 0 0,2-2 0 0 0,-2 0 0 0 0,2 2 1 0 0,-2-1-1 0 0,1 1 0 0 0,1-2 0 0 0,-2 2 1 0 0,2 0-1 0 0,0-1 0 0 0,0 1 1 0 0,-2 0-1 0 0,2-2 0 0 0,0 2 0 0 0,0 0 1 0 0,-2 0-1 0 0,2 0 0 0 0,0 0 0 0 0,-1-2 1 0 0,1 2-1 0 0,-2 0 0 0 0,2 0 0 0 0,0 2 1 0 0,0-2-1 0 0,0 0 0 0 0,0 0 0 0 0,4 0 2 0 0,58 5 38 0 0,-60-4-37 0 0,-2 1-1 0 0,2-2 0 0 0,-2 2 1 0 0,1-1-1 0 0,-1 1 0 0 0,0-2 1 0 0,2 1-1 0 0,-2 1 0 0 0,0 1 1 0 0,2-1-1 0 0,-2-1 0 0 0,-1 1 0 0 0,1 0 1 0 0,0 1-1 0 0,0-1 0 0 0,0-1 1 0 0,-2 2-1 0 0,4 4 0 0 0,-2-6-1 0 0,-2 1-1 0 0,2 0 1 0 0,-2-1-1 0 0,0 1 0 0 0,2 1 1 0 0,-2-1-1 0 0,0-1 0 0 0,0 1 1 0 0,0 0-1 0 0,0 1 0 0 0,0-2 1 0 0,0 1-1 0 0,0 0 1 0 0,0-1-1 0 0,0 1 0 0 0,-2 1 1 0 0,2-1-1 0 0,-2-1 0 0 0,2 1 1 0 0,0-1-1 0 0,-2 1 1 0 0,0 0-1 0 0,2-1 0 0 0,-2 1 1 0 0,0 0-1 0 0,2-1 0 0 0,-2 1 1 0 0,0-1-1 0 0,0 1 0 0 0,1 0 1 0 0,-1-2-1 0 0,0 1 1 0 0,0 1-1 0 0,0-2 0 0 0,-2 3 1 0 0,0-1 8 0 0,-1-1 0 0 0,1 1 0 0 0,0-1 1 0 0,-2-1-1 0 0,2 2 0 0 0,-1 0 0 0 0,1-2 0 0 0,-2 0 1 0 0,2 1-1 0 0,-1-1 0 0 0,1 0 0 0 0,-2 0 1 0 0,2-1-1 0 0,1 1 0 0 0,-3 0 0 0 0,-5-4 0 0 0,7 3 7 0 0,0-1-1 0 0,0 1 0 0 0,-2-3 0 0 0,3 3 1 0 0,-1-2-1 0 0,0 1 0 0 0,2-1 0 0 0,-2 0 1 0 0,1 1-1 0 0,-1-1 0 0 0,2-1 0 0 0,-2 1 1 0 0,2-2-1 0 0,0 2 0 0 0,0 0 0 0 0,0 0 0 0 0,1 0 1 0 0,-1-2-1 0 0,0 1 0 0 0,0 0 0 0 0,2 0 1 0 0,-2 0-1 0 0,2 0 0 0 0,0 1 0 0 0,0-2 1 0 0,0 2-1 0 0,0-7 0 0 0,2 9-10 0 0,-2-1 1 0 0,2 2-1 0 0,-2-1 0 0 0,2-1 1 0 0,0 0-1 0 0,-2 2 0 0 0,1-1 0 0 0,1 1 1 0 0,-2-2-1 0 0,2 1 0 0 0,0 1 1 0 0,0 0-1 0 0,0-2 0 0 0,0 2 0 0 0,-2-2 1 0 0,2 2-1 0 0,0 0 0 0 0,0 0 1 0 0,-1-1-1 0 0,1 1 0 0 0,0 0 0 0 0,0 0 1 0 0,0 0-1 0 0,0 0 0 0 0,0 0 1 0 0,0 0-1 0 0,0 0 0 0 0,0 1 0 0 0,-2-1 1 0 0,1 0-1 0 0,1 0 0 0 0,0 2 1 0 0,2 0-1 0 0,59 14 98 0 0,-61-15-90 0 0,1 1-1 0 0,-1-2 0 0 0,2 1 1 0 0,-2 1-1 0 0,0 0 0 0 0,0 1 1 0 0,2-1-1 0 0,-2-1 0 0 0,-1 1 0 0 0,1 1 1 0 0,0-1-1 0 0,0-1 0 0 0,0 2 1 0 0,0-1-1 0 0,-2 1 0 0 0,2-1 1 0 0,0 1-1 0 0,-2-1 0 0 0,2 1 1 0 0,-2 3-1 0 0,2-4-6 0 0,-2 0 1 0 0,0-1 0 0 0,0 1-1 0 0,0-1 1 0 0,0 1-1 0 0,0 0 1 0 0,0-1-1 0 0,0 1 1 0 0,-2-1 0 0 0,2 1-1 0 0,0 1 1 0 0,-2-1-1 0 0,2 0 1 0 0,0-1-1 0 0,-2 1 1 0 0,2-1 0 0 0,-2-1-1 0 0,0 2 1 0 0,2 0-1 0 0,-2-1 1 0 0,0 1-1 0 0,2-1 1 0 0,-2-1 0 0 0,0 2-1 0 0,1 0 1 0 0,-1-1-1 0 0,2-1 1 0 0,-2 2-1 0 0,0-2 1 0 0,0 1 0 0 0,-4 1-1 0 0,1 0 3 0 0,-1-2 0 0 0,0 0 0 0 0,0 1 1 0 0,1-1-1 0 0,-3 0 0 0 0,2 0 0 0 0,1-1 0 0 0,-1 1 0 0 0,0 0 0 0 0,1-2 0 0 0,-7-1 1 0 0,10 3-9 0 0,0 0 0 0 0,1 0 1 0 0,-1-2-1 0 0,0 2 1 0 0,2 0-1 0 0,-2 0 1 0 0,0-1-1 0 0,0 1 0 0 0,0-2 1 0 0,0 2-1 0 0,0-2 1 0 0,2 2-1 0 0,-2-1 1 0 0,1-1-1 0 0,-1 2 0 0 0,2-1 1 0 0,-2-1-1 0 0,0 2 1 0 0,2-2-1 0 0,-2 1 1 0 0,2-1-1 0 0,-2 1 1 0 0,2-1-1 0 0,-2 2 0 0 0,2-2 1 0 0,0 1-1 0 0,-2-1 1 0 0,2 0-1 0 0,0 1 1 0 0,0-1-1 0 0,0 1 0 0 0,0-1 1 0 0,0 0-1 0 0,0 1 1 0 0,0-1-1 0 0,0 1 1 0 0,0-3-1 0 0,2 3-2 0 0,0-1 0 0 0,-2 2-1 0 0,2-1 1 0 0,0-1 0 0 0,0 2 0 0 0,0-2 0 0 0,0 1-1 0 0,-1 1 1 0 0,1-2 0 0 0,0 2 0 0 0,0 0 0 0 0,0-2 0 0 0,0 2-1 0 0,0 0 1 0 0,0-1 0 0 0,0 1 0 0 0,0 0 0 0 0,-1 0-1 0 0,1 0 1 0 0,0 0 0 0 0,2 0 0 0 0,-2 0 0 0 0,0 0-1 0 0,0 1 1 0 0,0-1 0 0 0,1 2 0 0 0,1-2 0 0 0,0 0 1 0 0,0 0-1 0 0,0 2 0 0 0,-1-2 1 0 0,1 1-1 0 0,0-1 1 0 0,0 2-1 0 0,-2 0 0 0 0,2-1 1 0 0,-1 1-1 0 0,1-1 1 0 0,-2 1-1 0 0,6 3 0 0 0,-8-5-1 0 0,2 1 0 0 0,-2-1 0 0 0,0 0 0 0 0,1 2 0 0 0,-1-2-1 0 0,0 2 1 0 0,0-2 0 0 0,0 0 0 0 0,2 1 0 0 0,-2-1 0 0 0,0 2 0 0 0,0-2-1 0 0,0 1 1 0 0,0-1 0 0 0,0 2 0 0 0,0-2 0 0 0,0 0 0 0 0,0 2 0 0 0,0-2-1 0 0,0 1 1 0 0,0-1 0 0 0,0 2 0 0 0,0-2 0 0 0,0 2 0 0 0,0-2-1 0 0,-2 0 1 0 0,2 1 0 0 0,0-1 0 0 0,0 2 0 0 0,0-2 0 0 0,-1 1 0 0 0,1-1-1 0 0,0 0 1 0 0,-2 2 0 0 0,2-2 0 0 0,-4 2-1 0 0,2-2 0 0 0,0 1 0 0 0,0-1 0 0 0,-2 0 0 0 0,2 2 0 0 0,1-2 0 0 0,-3 0 0 0 0,2 0 0 0 0,0 0 0 0 0,-2 0 0 0 0,2 0 0 0 0,-3 0 0 0 0,-5-2-2 0 0,1 1 0 0 0,-1-1 0 0 0,1 0 0 0 0,-1-1 0 0 0,1 0 0 0 0,-9-4-1 0 0,17 7-4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88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182 101 6224 0 0,'0'0'4064'0'0,"-12"19"-2802"0"0,10-19-1208 0 0,-1 0 0 0 0,-1 0 1 0 0,0 0-1 0 0,2 0 0 0 0,-2 0 0 0 0,0-1 0 0 0,2 1 0 0 0,-1-2 0 0 0,-1 2 0 0 0,2-2 0 0 0,-2 1 0 0 0,2 1 0 0 0,-2-2 1 0 0,3 1-1 0 0,-3-1 0 0 0,2 0 0 0 0,-4-2 0 0 0,4 4-39 0 0,0-2 1 0 0,0 2-1 0 0,1-2 0 0 0,-1 2 1 0 0,0-1-1 0 0,2-1 1 0 0,-2 2-1 0 0,0-2 0 0 0,0 1 1 0 0,0-1-1 0 0,2 1 1 0 0,-2-1-1 0 0,2 0 0 0 0,-2 1 1 0 0,0-1-1 0 0,2 1 1 0 0,0-1-1 0 0,-1 0 0 0 0,1 1 1 0 0,0-1-1 0 0,-2 1 1 0 0,2-1-1 0 0,0 0 0 0 0,0 1 1 0 0,0-1-1 0 0,0-3 1 0 0,2 4-2 0 0,-1-1 0 0 0,1 0 1 0 0,2 1-1 0 0,-2-1 0 0 0,0 1 1 0 0,2-1-1 0 0,-2 0 0 0 0,1 2 1 0 0,-1-1-1 0 0,2 1 0 0 0,-2-2 1 0 0,2 2-1 0 0,-2-1 0 0 0,2 1 1 0 0,-3 0-1 0 0,7-2 0 0 0,61-1 48 0 0,-52 3-18 0 0,-15 0-40 0 0,-1 0 0 0 0,1 0-1 0 0,-2 0 1 0 0,2 0 0 0 0,0 0 0 0 0,0 0-1 0 0,-2 0 1 0 0,2 0 0 0 0,0 0 0 0 0,0 0 0 0 0,-2 0-1 0 0,2 1 1 0 0,0-1 0 0 0,-2 0 0 0 0,1 2 0 0 0,1-2-1 0 0,0 0 1 0 0,-2 2 0 0 0,2-2 0 0 0,-2 1 0 0 0,2-1-1 0 0,0 2 1 0 0,-2-2 0 0 0,2 1 0 0 0,-2-1-1 0 0,0 2 1 0 0,2 0 0 0 0,-2-2 0 0 0,2 1 0 0 0,-2 1-1 0 0,0-2 1 0 0,2 1 0 0 0,-2 1 0 0 0,0-2 0 0 0,0 2-1 0 0,0-1 1 0 0,1 1 0 0 0,-1-1 0 0 0,0 3 5 0 0,0-3-1 0 0,-1 1 1 0 0,1 0 0 0 0,0-1 0 0 0,0 2-1 0 0,-2-1 1 0 0,2 0 0 0 0,-2-1 0 0 0,2 1 0 0 0,-2-1-1 0 0,2 1 1 0 0,-2 0 0 0 0,0-1 0 0 0,2 1 0 0 0,-2-1-1 0 0,0 1 1 0 0,0 0 0 0 0,0-1 0 0 0,1-1-1 0 0,1 2 1 0 0,-2 0 0 0 0,0-2 0 0 0,-6 3 0 0 0,4-2 2 0 0,-1 3 1 0 0,-1-3 0 0 0,0 1 0 0 0,2-2-1 0 0,-1 1 1 0 0,-1 1 0 0 0,0-2 0 0 0,1 2 0 0 0,-1-2-1 0 0,0 0 1 0 0,1 0 0 0 0,-1 0 0 0 0,0-2-1 0 0,0 2 1 0 0,1-2 0 0 0,-1 2 0 0 0,0-1 0 0 0,1-1-1 0 0,-1 1 1 0 0,2-1 0 0 0,-2-1 0 0 0,1 1-1 0 0,1-1 1 0 0,-2 1 0 0 0,2-1 0 0 0,-1 0 0 0 0,1 0-1 0 0,0-1 1 0 0,0 1 0 0 0,0 0 0 0 0,1-2-1 0 0,-1 2 1 0 0,2-2 0 0 0,-2 2 0 0 0,-2-8 0 0 0,5 11-7 0 0,1-2 1 0 0,0 0 0 0 0,0 2-1 0 0,0-1 1 0 0,0 1 0 0 0,0-2 0 0 0,0 2-1 0 0,0-1 1 0 0,0 1 0 0 0,0-2 0 0 0,1 2-1 0 0,-1-2 1 0 0,0 2 0 0 0,0-1-1 0 0,0 1 1 0 0,2-2 0 0 0,-2 2 0 0 0,0-2-1 0 0,2 2 1 0 0,-2-1 0 0 0,0 1-1 0 0,2-2 1 0 0,-2 2 0 0 0,0 0 0 0 0,2-1-1 0 0,-2 1 1 0 0,2 0 0 0 0,-2-2 0 0 0,2 2-1 0 0,-2 0 1 0 0,2 0 0 0 0,-2-2-1 0 0,2 2 1 0 0,-2 0 0 0 0,2 0 0 0 0,-2 0-1 0 0,1 0 1 0 0,-1 0 0 0 0,2-1-1 0 0,-2 1 1 0 0,2 0 0 0 0,-2 0 0 0 0,2 1-1 0 0,0-1 1 0 0,49-1 243 0 0,-49 1-248 0 0,15 1 120 0 0,2 1-1 0 0,-1 1 0 0 0,29 9 1 0 0,-43-11-87 0 0,-2-1 0 0 0,0 2-1 0 0,1-1 1 0 0,-1-1 0 0 0,0 2 0 0 0,0 0 0 0 0,0-1 0 0 0,2 1 0 0 0,-2-2 0 0 0,0 1 0 0 0,0 1 0 0 0,-1 1 0 0 0,1-1 0 0 0,0-1 0 0 0,0 3 0 0 0,-2-3-5 0 0,2 1 0 0 0,-2 0-1 0 0,0-1 1 0 0,0 1 0 0 0,0-1 0 0 0,0 1 0 0 0,0 0 0 0 0,0-1 0 0 0,0 1 0 0 0,-2-1-1 0 0,2 1 1 0 0,0 0 0 0 0,-2-1 0 0 0,2 1 0 0 0,0-1 0 0 0,-2-1 0 0 0,2 2 0 0 0,-2 0-1 0 0,2-1 1 0 0,-1 1 0 0 0,1-2 0 0 0,-2 2 0 0 0,0-1 0 0 0,2 1 0 0 0,-2-2 0 0 0,-2 1 0 0 0,0 3 14 0 0,2-3 1 0 0,-1 1 0 0 0,-1-1-1 0 0,0 1 1 0 0,0-2 0 0 0,0 2-1 0 0,1-1 1 0 0,1-1 0 0 0,-4 2-1 0 0,2-2 1 0 0,0 0 0 0 0,1 1-1 0 0,-1-1 1 0 0,0 0 0 0 0,0 0-1 0 0,0 0 1 0 0,1-1 0 0 0,-1 1-1 0 0,0-2 1 0 0,0 2 0 0 0,0-1-1 0 0,1 1 1 0 0,-1-2 0 0 0,0 0-1 0 0,-4-2 1 0 0,-1 0 3 0 0,1 1 1 0 0,1 0-1 0 0,-3-2 0 0 0,2 0 1 0 0,1 0-1 0 0,1 1 0 0 0,-1-1 1 0 0,-1-2-1 0 0,2 2 0 0 0,-5-7 0 0 0,9 12-34 0 0,2-2 0 0 0,0 2-1 0 0,-2-2 1 0 0,2 2 0 0 0,0-1-1 0 0,-2 1 1 0 0,2-2 0 0 0,0 1 0 0 0,0 1-1 0 0,-2-2 1 0 0,2 2 0 0 0,0-2-1 0 0,0 2 1 0 0,0-1 0 0 0,0-1-1 0 0,0 2 1 0 0,0-2 0 0 0,0 2-1 0 0,0-1 1 0 0,0-1 0 0 0,0 2-1 0 0,0-1 1 0 0,0 1 0 0 0,2-2-1 0 0,-2 0 1 0 0,0 2 0 0 0,0-1-1 0 0,2 1 1 0 0,-2-2 0 0 0,0 2-1 0 0,2-3 1 0 0,0 1 2 0 0,2 1 0 0 0,-2 1 1 0 0,1-2-1 0 0,-1 1 0 0 0,0-1 0 0 0,2 2 0 0 0,-2-2 1 0 0,2 2-1 0 0,-1-1 0 0 0,-1 1 0 0 0,8-2 0 0 0,1 0 19 0 0,3 2 0 0 0,-3 0 0 0 0,2 0 0 0 0,-1 0-1 0 0,12 4 1 0 0,-20-4-15 0 0,0 1 0 0 0,0-1 0 0 0,0 2-1 0 0,-1-2 1 0 0,-1 2 0 0 0,2-1 0 0 0,0 1 0 0 0,-2-1-1 0 0,2 1 1 0 0,-1 0 0 0 0,-1-1 0 0 0,0 1 0 0 0,2 1 0 0 0,-2-1-1 0 0,0 1 1 0 0,2-2 0 0 0,1 6 0 0 0,-5-4-3 0 0,2-1 1 0 0,-2-1 0 0 0,0 3-1 0 0,2-3 1 0 0,-2 1 0 0 0,0 1-1 0 0,0-1 1 0 0,0 1 0 0 0,0-2-1 0 0,0 1 1 0 0,0 1 0 0 0,0-1-1 0 0,-2 0 1 0 0,2 1 0 0 0,0-2-1 0 0,-2 1 1 0 0,2 1 0 0 0,-2-1-1 0 0,2-1 1 0 0,-1 3 0 0 0,-1-3-1 0 0,0 1 1 0 0,2-1 0 0 0,-2 1-1 0 0,-2 1 1 0 0,0 1-1 0 0,2-3 0 0 0,-1 1 0 0 0,-1 1 0 0 0,2-1 0 0 0,-2-1 1 0 0,0 1-1 0 0,0-1 0 0 0,1-1 0 0 0,-1 2 0 0 0,0 0 0 0 0,0-2 0 0 0,0 1 0 0 0,1-1 0 0 0,-1 2 0 0 0,0-2 0 0 0,0 0 0 0 0,0 0 0 0 0,1 0 1 0 0,-1 0-1 0 0,0-2 0 0 0,0 2 0 0 0,0 0 0 0 0,1-1 0 0 0,-1 1 0 0 0,0-2 0 0 0,0 0 0 0 0,0 1 0 0 0,-5-4 0 0 0,3 3-6 0 0,0 1-1 0 0,1-2 1 0 0,-1-1-1 0 0,0 1 1 0 0,3 1-1 0 0,-3-2 1 0 0,0 0-1 0 0,2 1 1 0 0,1 0-1 0 0,-3-2 1 0 0,2 2-1 0 0,0-2 1 0 0,0 0-1 0 0,3 0 1 0 0,-3 1-1 0 0,0-1 1 0 0,-2-8-1 0 0,6 11-7 0 0,0 1-1 0 0,0 1 1 0 0,0-2-1 0 0,0 0 1 0 0,0 1-1 0 0,0 1 1 0 0,0-2-1 0 0,0 1 1 0 0,0-1-1 0 0,0 2 1 0 0,0-2-1 0 0,2 1 1 0 0,-2 1-1 0 0,0-2 1 0 0,0 1-1 0 0,2 1 1 0 0,-2-2-1 0 0,2 0 1 0 0,-2 2-1 0 0,0-1 1 0 0,2 1-1 0 0,-2-2 1 0 0,2 0-1 0 0,-2 2 1 0 0,2 0-1 0 0,0-1 1 0 0,-2 1-1 0 0,1-2 1 0 0,1 2 0 0 0,-2 0-1 0 0,2-1 1 0 0,0 1-1 0 0,-2 0 1 0 0,2 0-1 0 0,0-2 1 0 0,-2 2-1 0 0,2 0 1 0 0,0 0-1 0 0,0 0 1 0 0,-2 0-1 0 0,2 0 1 0 0,-1 0-1 0 0,1 0 1 0 0,2 0-1 0 0,4 0 1 0 0,-1 2 1 0 0,-1-2-1 0 0,2 1 1 0 0,-1-1-1 0 0,1 2 0 0 0,-1-1 1 0 0,7 4-1 0 0,-10-3 2 0 0,-1 0 1 0 0,1-1-1 0 0,-2-1 0 0 0,2 2 1 0 0,0-1-1 0 0,-2 3 0 0 0,1-3 1 0 0,-1 1-1 0 0,2-1 0 0 0,-2 3 1 0 0,0-3-1 0 0,0 2 1 0 0,2-1-1 0 0,-2 1 0 0 0,-1 1 1 0 0,1-3-1 0 0,-2 2 0 0 0,2 1 1 0 0,0-1-1 0 0,0-2 0 0 0,-2 3 1 0 0,2-1-1 0 0,-2 0 0 0 0,0 0 1 0 0,0 1-1 0 0,2-1 0 0 0,-2 0 1 0 0,0 0-1 0 0,-2-1 0 0 0,2 1 1 0 0,0 0-1 0 0,0 0 0 0 0,-2 1 1 0 0,0 2-1 0 0,0-4 1 0 0,2-2-1 0 0,-2 1 1 0 0,0 1 0 0 0,1-2 0 0 0,-1 2-1 0 0,2-1 1 0 0,-2-1 0 0 0,0 2-1 0 0,0-2 1 0 0,0 0 0 0 0,0 1 0 0 0,0-1-1 0 0,0 0 1 0 0,0 2 0 0 0,1-2-1 0 0,-1 0 1 0 0,0 0 0 0 0,0 0 0 0 0,0 0-1 0 0,0 0 1 0 0,0 0 0 0 0,0 0-1 0 0,0 0 1 0 0,0 0 0 0 0,-3-2 0 0 0,-52-7 40 0 0,51 6-38 0 0,-2 1-1 0 0,1-1 1 0 0,-1-2 0 0 0,1 2-1 0 0,1-1 1 0 0,-2 0 0 0 0,3-1-1 0 0,-9-7 1 0 0,12 12-6 0 0,2-1 0 0 0,-2 1-1 0 0,1-2 1 0 0,1 2 0 0 0,-2-1 0 0 0,2 1 0 0 0,-2-2 0 0 0,2 2-1 0 0,-2-2 1 0 0,2 1 0 0 0,0 1 0 0 0,-2-2 0 0 0,2 1-1 0 0,0 1 1 0 0,0-2 0 0 0,-2 0 0 0 0,2 1 0 0 0,0 1-1 0 0,0-2 1 0 0,0 1 0 0 0,0 1 0 0 0,0-2 0 0 0,0 0-1 0 0,0 1 1 0 0,0 1 0 0 0,0-2 0 0 0,0 0 0 0 0,0 1-1 0 0,0 1 1 0 0,2-2 0 0 0,-2 1 0 0 0,0 1 0 0 0,0-2 0 0 0,2 0-1 0 0,-2 2 1 0 0,0-1 0 0 0,2-1 0 0 0,-2 2 0 0 0,2-1-1 0 0,-2 1 1 0 0,2-2 0 0 0,-2 2 0 0 0,1-2 0 0 0,1 2-1 0 0,-2-1 1 0 0,2 1 0 0 0,-2-2 0 0 0,2 2 0 0 0,0 0-1 0 0,0-1 1 0 0,-2 1 0 0 0,2 0 0 0 0,0 0 0 0 0,-2 0 0 0 0,4-2-1 0 0,1 2 0 0 0,1-2 0 0 0,0 2 0 0 0,-1-1 0 0 0,1 1 0 0 0,0 0 0 0 0,-1 0 0 0 0,3 0 0 0 0,-2 0-1 0 0,-1 1 1 0 0,1-1 0 0 0,0 2 0 0 0,7 1 0 0 0,-11-1-2 0 0,2-2 1 0 0,-2 1-1 0 0,0-1 0 0 0,0 2 1 0 0,-1-2-1 0 0,1 2 0 0 0,0-2 1 0 0,0 1-1 0 0,2 1 0 0 0,-4-1 1 0 0,2 1-1 0 0,0 0 0 0 0,0-1 1 0 0,0 1-1 0 0,-1-1 0 0 0,-1 1 1 0 0,2 0-1 0 0,0-1 0 0 0,-2 1 1 0 0,2 0-1 0 0,-2-1 0 0 0,2 1 1 0 0,-2 1-1 0 0,2-1 0 0 0,-2-1 1 0 0,0 1-1 0 0,0 1 0 0 0,0-1 1 0 0,0-1-1 0 0,0 1 0 0 0,0 4 1 0 0,0-6-3 0 0,0 2 0 0 0,0-2 0 0 0,0 2 0 0 0,0-2 0 0 0,0 0 0 0 0,0 1 0 0 0,-2-1 0 0 0,2 2 0 0 0,0-2 1 0 0,0 0-1 0 0,0 1 0 0 0,-2-1 0 0 0,2 2 0 0 0,0-2 0 0 0,0 0 0 0 0,-2 2 0 0 0,2-2 0 0 0,0 0 0 0 0,-2 1 0 0 0,2-1 1 0 0,-2 0-1 0 0,2 0 0 0 0,0 0 0 0 0,-1 2 0 0 0,1-2 0 0 0,-2 0 0 0 0,2 0 0 0 0,0 0 0 0 0,-2 0 0 0 0,2 1 0 0 0,-4-1 0 0 0,2 0 0 0 0,0 0-1 0 0,0-1 0 0 0,0 1 0 0 0,0 0 1 0 0,1 0-1 0 0,-1-2 0 0 0,0 2 0 0 0,0-1 0 0 0,0 1 1 0 0,-2-2-1 0 0,4 2 0 0 0,-6-3 0 0 0,5 3 3 0 0,-1-2-1 0 0,2 2 0 0 0,-2 0 0 0 0,0-1 1 0 0,0 1-1 0 0,2-2 0 0 0,-2 0 0 0 0,0 2 1 0 0,2-1-1 0 0,-2 1 0 0 0,2-2 0 0 0,-2 0 1 0 0,2 2-1 0 0,-2-1 0 0 0,2-1 0 0 0,-1 1 0 0 0,1-1 1 0 0,0 2-1 0 0,0-2 0 0 0,-2 1 0 0 0,2-1 1 0 0,0 1-1 0 0,0 1 0 0 0,0-2 0 0 0,0 0 1 0 0,0 1-1 0 0,0-1 0 0 0,0 1 0 0 0,0-1 1 0 0,0 2-1 0 0,0-2 0 0 0,0 1 0 0 0,0-1 1 0 0,2 0-1 0 0,-2 1 0 0 0,1-2 0 0 0,1 3 3 0 0,-2 0-1 0 0,2-2 0 0 0,-2 2 0 0 0,2 0 0 0 0,0 0 0 0 0,-2 0 0 0 0,2 0 0 0 0,0 0 1 0 0,-2 0-1 0 0,2 0 0 0 0,-2 0 0 0 0,2 0 0 0 0,0 0 0 0 0,-2 0 0 0 0,1 0 0 0 0,1 0 1 0 0,-2 0-1 0 0,2 0 0 0 0,-2 2 0 0 0,2-2 0 0 0,0 0 0 0 0,-2 0 0 0 0,2 1 0 0 0,-2-1 1 0 0,2 0-1 0 0,-2 2 0 0 0,2-2 0 0 0,-2 1 0 0 0,2-1 0 0 0,-2 2 0 0 0,0-2 0 0 0,2 2 1 0 0,-1-1-1 0 0,-1-1 2 0 0,0 0-1 0 0,0 2 1 0 0,0-2 0 0 0,2 0 0 0 0,-2 0 0 0 0,0 2 0 0 0,0-2 0 0 0,0 0 0 0 0,0 1 0 0 0,0-1-1 0 0,2 0 1 0 0,-2 2 0 0 0,0-2 0 0 0,0 0 0 0 0,0 1 0 0 0,0-1 0 0 0,0 0 0 0 0,0 2 0 0 0,0-2-1 0 0,0 0 1 0 0,0 2 0 0 0,0-2 0 0 0,0 1 0 0 0,-2-1 0 0 0,2 2 0 0 0,0-2 7 0 0,-2 1 0 0 0,2-1 0 0 0,-1 2 0 0 0,-1-2 0 0 0,2 0 0 0 0,-2 2 0 0 0,2-2 0 0 0,-2 0 0 0 0,0 0 0 0 0,2 1 0 0 0,-2-1 0 0 0,0 0 0 0 0,2 0 0 0 0,-2 0 0 0 0,0 0 0 0 0,2 0 0 0 0,-2 0 0 0 0,1 0 0 0 0,-3 0 0 0 0,-4 0 112 0 0,8 0-82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21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71 101 11256 0 0,'0'0'825'0'0,"52"27"1399"0"0,-52-27-2223 0 0,0 2 1 0 0,0-2-1 0 0,-2 0 0 0 0,2 0 1 0 0,-2 0-1 0 0,2 0 1 0 0,0 2-1 0 0,-2-2 0 0 0,2 0 1 0 0,0 0-1 0 0,-2 0 0 0 0,2 0 1 0 0,0 0-1 0 0,-2 0 1 0 0,2 0-1 0 0,-2 0 0 0 0,2 0 1 0 0,0 0-1 0 0,-2 0 0 0 0,2-2 1 0 0,0 2-1 0 0,-2 0 1 0 0,2 0-1 0 0,0 0 0 0 0,-1 0 1 0 0,1 0-1 0 0,0-2 0 0 0,-2 2 1 0 0,2 0-1 0 0,0 0 1 0 0,-2-1-1 0 0,2 1 0 0 0,0 0 1 0 0,0 0-1 0 0,0-2 0 0 0,-2 2 1 0 0,2-2-1 0 0,-27-14 34 0 0,23 13-34 0 0,1-2 1 0 0,-3 0 0 0 0,2 2 0 0 0,2-2 0 0 0,-2 1-1 0 0,1-1 1 0 0,1 0 0 0 0,0 0 0 0 0,-2 0 0 0 0,0-6 0 0 0,4 9-2 0 0,0 1 1 0 0,-2-1-1 0 0,2 1 1 0 0,0-1-1 0 0,0 0 1 0 0,0 1-1 0 0,0-1 1 0 0,0 0 0 0 0,2 1-1 0 0,-2-1 1 0 0,0 1-1 0 0,0-1 1 0 0,2 0-1 0 0,-2 1 1 0 0,0-1-1 0 0,2 1 1 0 0,-2-1 0 0 0,2 0-1 0 0,-2 1 1 0 0,2-1-1 0 0,0 2 1 0 0,-2-1-1 0 0,2-1 1 0 0,0 0-1 0 0,-1 2 1 0 0,-1-1 0 0 0,2-1-1 0 0,0 2 1 0 0,0-2-1 0 0,0 2 1 0 0,0-1-1 0 0,0 1 1 0 0,0 0-1 0 0,0-2 1 0 0,1 2 0 0 0,1-1-1 0 0,2 1 0 0 0,-2-2 0 0 0,0 2 0 0 0,1 0 0 0 0,-1 0 0 0 0,0 0 0 0 0,2 0 0 0 0,-3 0 0 0 0,1 2 0 0 0,2-2 0 0 0,-2 1 0 0 0,-1-1 0 0 0,1 2 0 0 0,2-1 0 0 0,-2 1 0 0 0,0 0 0 0 0,-1-1 0 0 0,1 1 0 0 0,0 0 0 0 0,0 1 0 0 0,0-2 0 0 0,-2 3 0 0 0,1-3 0 0 0,1 2 0 0 0,-2 1 0 0 0,2-1 0 0 0,-2 0 0 0 0,0 0 0 0 0,1 1 0 0 0,-1-1 0 0 0,0 0 0 0 0,0 0 0 0 0,-2 0 0 0 0,2 1 0 0 0,0 0 0 0 0,-2 0 0 0 0,2-1 0 0 0,-2 2 0 0 0,2-2 0 0 0,-2 7 0 0 0,0-9 1 0 0,0 1 1 0 0,0 1 0 0 0,0-1 0 0 0,0 1 0 0 0,-2-1 0 0 0,2 1-1 0 0,0-2 1 0 0,-2 3 0 0 0,2-3 0 0 0,-2 1 0 0 0,2 1-1 0 0,-2-1 1 0 0,0-1 0 0 0,0 1 0 0 0,2 1 0 0 0,-2-1 0 0 0,1-1-1 0 0,-1 1 1 0 0,0 0 0 0 0,0-1 0 0 0,0 1 0 0 0,-2-1 0 0 0,2 1-1 0 0,0 0 1 0 0,0-2 0 0 0,-1 1 0 0 0,1 1 0 0 0,0-2-1 0 0,-2 1 1 0 0,2-1 0 0 0,0 2 0 0 0,-2-2 0 0 0,2 0 0 0 0,-1 2-1 0 0,1-2 1 0 0,-2 0 0 0 0,-2 0 0 0 0,1-2 2 0 0,1 2 0 0 0,-2-2 1 0 0,0 2-1 0 0,1-1 0 0 0,1-1 0 0 0,-2 1 1 0 0,2-1-1 0 0,-1 0 0 0 0,1-1 1 0 0,-2 2-1 0 0,2-3 0 0 0,1 3 0 0 0,-1-3 1 0 0,0 1-1 0 0,0 0 0 0 0,0 0 0 0 0,1 0 1 0 0,-1-1-1 0 0,-2-4 0 0 0,-5-5 57 0 0,7 10-41 0 0,2 0-1 0 0,0 0 0 0 0,-2 0 0 0 0,2 1 0 0 0,0-1 0 0 0,1-1 0 0 0,-1 0 0 0 0,0 0 0 0 0,0 1 1 0 0,2 0-1 0 0,-2 0 0 0 0,2 0 0 0 0,-2-2 0 0 0,2 1 0 0 0,0 1 0 0 0,0-2 0 0 0,0-4 1 0 0,0 9-12 0 0,2-2 0 0 0,0 1 1 0 0,-2 1-1 0 0,2 0 1 0 0,0-2-1 0 0,-2 2 0 0 0,2-2 1 0 0,-1 2-1 0 0,-1 0 1 0 0,2 0-1 0 0,0-1 1 0 0,0 1-1 0 0,-2 0 0 0 0,2 0 1 0 0,0 0-1 0 0,0 0 1 0 0,-2 0-1 0 0,2 0 1 0 0,0 0-1 0 0,0 0 0 0 0,-1 0 1 0 0,-1 0-1 0 0,2 0 1 0 0,0 0-1 0 0,0 1 0 0 0,0-1 1 0 0,44 12 58 0 0,-37-9-37 0 0,1 2 0 0 0,-1-1 0 0 0,1 1-1 0 0,-1 0 1 0 0,12 10 0 0 0,-19-15-18 0 0,-2 1 1 0 0,2-1-1 0 0,0 2 0 0 0,0-1 1 0 0,-2-1-1 0 0,2 2 0 0 0,-2 0 1 0 0,2-1-1 0 0,-1-1 0 0 0,-1 2 1 0 0,2 0-1 0 0,-2-1 0 0 0,0 1 1 0 0,2-1-1 0 0,-2 1 0 0 0,0-2 1 0 0,2 2-1 0 0,-2-1 0 0 0,0 1 1 0 0,0-1-1 0 0,0 1 0 0 0,0 0 1 0 0,0-1-1 0 0,0 1 0 0 0,0-1 1 0 0,0 1-1 0 0,0 0 0 0 0,0-1 1 0 0,-2 1-1 0 0,2 0 0 0 0,0-1 1 0 0,-2 1-1 0 0,2-1 0 0 0,-2-1 1 0 0,2 2-1 0 0,-1 0 0 0 0,1-1 1 0 0,-2 1-1 0 0,0-1 0 0 0,0 3 6 0 0,-2-3-1 0 0,2 1 1 0 0,0-1 0 0 0,-2 1-1 0 0,2 0 1 0 0,1-1-1 0 0,-3-1 1 0 0,2 2-1 0 0,-2 0 1 0 0,2-2 0 0 0,-2 1-1 0 0,1-1 1 0 0,1 2-1 0 0,-2-2 1 0 0,0 0 0 0 0,2 1-1 0 0,-2-1 1 0 0,1 0-1 0 0,1 0 1 0 0,-2 0-1 0 0,0-1 1 0 0,2 1 0 0 0,-2 0-1 0 0,2-2 1 0 0,-1 2-1 0 0,-1-1 1 0 0,2 1 0 0 0,-2-2-1 0 0,2 0 1 0 0,-2 2-1 0 0,3-1 1 0 0,-1-1-1 0 0,-2 0 1 0 0,2 1 0 0 0,0-1-1 0 0,-4-3 1 0 0,3 2-12 0 0,1 2 0 0 0,-2-3 0 0 0,2 1 0 0 0,0 2 0 0 0,0-3 0 0 0,0 1 0 0 0,0 0 0 0 0,0 0 1 0 0,1 1-1 0 0,-1-1 0 0 0,0 0 0 0 0,2-1 0 0 0,-2 1 0 0 0,2 0 0 0 0,-2-2 0 0 0,2 2 0 0 0,0 0 0 0 0,0-1 1 0 0,0 1-1 0 0,0 0 0 0 0,0 0 0 0 0,2 0 0 0 0,-2-1 0 0 0,2 1 0 0 0,-2 0 0 0 0,2 0 0 0 0,0-1 0 0 0,-1 1 0 0 0,3-3 0 0 0,-2 4-3 0 0,0 1-1 0 0,0-1 1 0 0,0 2-1 0 0,0-2 0 0 0,0 1 1 0 0,0-1-1 0 0,-1 2 1 0 0,1-2-1 0 0,2 2 0 0 0,-2-1 1 0 0,0 1-1 0 0,0-2 0 0 0,2 2 1 0 0,-2 0-1 0 0,-1 0 1 0 0,3 0-1 0 0,-2 0 0 0 0,0 0 1 0 0,2 0-1 0 0,-2 0 1 0 0,0 0-1 0 0,1 0 0 0 0,-1 0 1 0 0,0 2-1 0 0,2-2 0 0 0,-2 1 1 0 0,4 1-1 0 0,5 1 4 0 0,-1 1 0 0 0,1 0 1 0 0,-2 0-1 0 0,20 10 0 0 0,-27-12 6 0 0,0-1 0 0 0,0 1 0 0 0,0 0 0 0 0,0 1 0 0 0,-1-2 0 0 0,1 1 0 0 0,0 0 0 0 0,-2 1 0 0 0,2-2 0 0 0,0 3 0 0 0,-2-3 0 0 0,2 2 0 0 0,-2-1 0 0 0,0 1 0 0 0,2-1 0 0 0,-2 1 0 0 0,0-1 0 0 0,0 1 0 0 0,0-1-1 0 0,0 1 1 0 0,0 0 0 0 0,0-1 0 0 0,0 1 0 0 0,-2 2 0 0 0,2-4 12 0 0,-2 1-1 0 0,2 0 0 0 0,0 1 0 0 0,-2-2 0 0 0,2 1 1 0 0,-2 0-1 0 0,2-1 0 0 0,-2 1 0 0 0,2-1 0 0 0,-2 1 0 0 0,1 0 1 0 0,1-1-1 0 0,-2-1 0 0 0,0 2 0 0 0,0-1 0 0 0,0 1 1 0 0,0 0-1 0 0,0-2 0 0 0,0 1 0 0 0,0-1 0 0 0,0 2 1 0 0,1 0-1 0 0,-1-2 0 0 0,0 0 0 0 0,0 1 0 0 0,0-1 0 0 0,0 0 1 0 0,0 2-1 0 0,0-2 0 0 0,-2 0 0 0 0,2 0 0 0 0,1 0 1 0 0,-3 0-1 0 0,-2-2-4 0 0,0 1 0 0 0,1-3 0 0 0,-1 3 0 0 0,0-3 0 0 0,2 1 0 0 0,-1 2 0 0 0,-1-3 0 0 0,2 1 0 0 0,0-2 1 0 0,-1 2-1 0 0,1 0 0 0 0,0-2 0 0 0,0 2 0 0 0,1-2 0 0 0,1 2 0 0 0,-2-2 0 0 0,2 0 0 0 0,-2 0 0 0 0,2 0 0 0 0,0 1 0 0 0,0-1 0 0 0,-1-10 0 0 0,5 15-15 0 0,-2-1 0 0 0,1 1-1 0 0,-1 0 1 0 0,2-2 0 0 0,0 2-1 0 0,0-2 1 0 0,-2 2 0 0 0,2 0-1 0 0,0 0 1 0 0,0 0 0 0 0,-2-1-1 0 0,2 1 1 0 0,0 0 0 0 0,0 0-1 0 0,-2 0 1 0 0,1 0 0 0 0,1 0-1 0 0,0 0 1 0 0,0 0 0 0 0,-2 0 0 0 0,2 1-1 0 0,0-1 1 0 0,2 2 0 0 0,38 6-5 0 0,-35-5 1 0 0,1 1 0 0 0,-3-1 0 0 0,3 0 0 0 0,-2 2 0 0 0,11 6 0 0 0,-15-9 0 0 0,0-2 0 0 0,-2 1 0 0 0,2-1 0 0 0,0 2 0 0 0,-2-2 0 0 0,1 2 0 0 0,-1-1 0 0 0,2-1 0 0 0,-2 2 0 0 0,2-1 0 0 0,-2-1 0 0 0,0 2 0 0 0,2 0 0 0 0,-2-2 0 0 0,0 1 0 0 0,2 1 0 0 0,-2-1 0 0 0,0 1 0 0 0,0-2 0 0 0,0 2 0 0 0,0-1 0 0 0,0 1 0 0 0,0 0 0 0 0,0-1 0 0 0,0-1 0 0 0,0 2 0 0 0,0-1 0 0 0,0 1 0 0 0,0 0 0 0 0,-2-2 0 0 0,2 1 0 0 0,0 1 0 0 0,-2-1 0 0 0,2-1 0 0 0,0 2 0 0 0,-2 0 0 0 0,0 1 0 0 0,-1-2 0 0 0,-1-1-1 0 0,2 2 1 0 0,-2 0-1 0 0,0-1 0 0 0,1 1 1 0 0,1-2-1 0 0,-2 2 0 0 0,0-2 1 0 0,0 0-1 0 0,0 1 0 0 0,1-1 1 0 0,-1 0-1 0 0,0 0 0 0 0,2 0 1 0 0,-2 0-1 0 0,0-1 1 0 0,1 1-1 0 0,-1 0 0 0 0,0-2 1 0 0,0 0-1 0 0,2 2 0 0 0,-1-1 1 0 0,-1-1-1 0 0,-4-1 0 0 0,4 3 1 0 0,1-2-1 0 0,1 1 0 0 0,-2-1 1 0 0,0 0-1 0 0,0 1 0 0 0,0-1 0 0 0,3-1 1 0 0,-3 1-1 0 0,2 1 0 0 0,-2-2 0 0 0,2 1 1 0 0,-2-1-1 0 0,2-1 0 0 0,1 3 1 0 0,-1-2-1 0 0,0-1 0 0 0,0 1 0 0 0,0 0 1 0 0,0 1-1 0 0,0-1 0 0 0,0-7 0 0 0,2 9 3 0 0,0-1 0 0 0,0 1 0 0 0,0-1 0 0 0,2 2 0 0 0,-2-2 0 0 0,0 1 0 0 0,2-1 0 0 0,-2 1 0 0 0,2-1 0 0 0,-2 2 0 0 0,2-2 0 0 0,-2 1 0 0 0,2-1 0 0 0,0 2 0 0 0,-2-1-1 0 0,2-1 1 0 0,-1 2 0 0 0,-1-2 0 0 0,2 2 0 0 0,0-1 0 0 0,0 1 0 0 0,0-2 0 0 0,0 2 0 0 0,-2 0 0 0 0,2-2 0 0 0,0 2 0 0 0,0 0 0 0 0,0-1 0 0 0,-1 1 0 0 0,1 0 0 0 0,0 0 0 0 0,0 0 0 0 0,0 0-1 0 0,0 0 1 0 0,0 0 0 0 0,-2 0 0 0 0,2 1 0 0 0,0-1 0 0 0,1 0 0 0 0,1 2 2 0 0,0-2 0 0 0,0 0 0 0 0,0 0-1 0 0,-1 2 1 0 0,-1-2 0 0 0,2 1 0 0 0,0 1 0 0 0,-2-2-1 0 0,2 2 1 0 0,-1-1 0 0 0,-1 1 0 0 0,2-1 0 0 0,-2 1-1 0 0,2 0 1 0 0,-2 1 0 0 0,0-2 0 0 0,1 1 0 0 0,-1 1-1 0 0,0-1 1 0 0,0 1 0 0 0,2 2 0 0 0,-2 0 6 0 0,0 0 1 0 0,-2-1-1 0 0,2 1 0 0 0,-2 0 1 0 0,0-2-1 0 0,0 2 1 0 0,0 0-1 0 0,-2 0 0 0 0,2 0 1 0 0,0-1-1 0 0,-2 1 0 0 0,0-1 1 0 0,0 0-1 0 0,0 1 1 0 0,0 0-1 0 0,0-2 0 0 0,-5 9 1 0 0,5-11 2 0 0,0 1-1 0 0,2-1 1 0 0,-2 1 0 0 0,0 0-1 0 0,0-1 1 0 0,0 1 0 0 0,0-2 0 0 0,2 1-1 0 0,-1 1 1 0 0,-1-2 0 0 0,0 2-1 0 0,0-1 1 0 0,-2-1 0 0 0,2 2 0 0 0,0-2-1 0 0,0 0 1 0 0,0 1 0 0 0,1-1-1 0 0,-1 0 1 0 0,0 0 0 0 0,-2 0 0 0 0,2 0-1 0 0,0 0 1 0 0,0 0 0 0 0,0 0-1 0 0,0 0 1 0 0,-1 0 0 0 0,1 0 0 0 0,0-1-1 0 0,0 1 1 0 0,0 0 0 0 0,0-2-1 0 0,0 2 1 0 0,0-1 0 0 0,0 1 0 0 0,1-2-1 0 0,-1 0 1 0 0,0 2 0 0 0,0-1-1 0 0,0-1 1 0 0,0 1 0 0 0,0 1 0 0 0,2-2-1 0 0,-2 0 1 0 0,-2-2 0 0 0,1 0 9 0 0,1 1 0 0 0,-2 0 0 0 0,2 0 0 0 0,0-2 0 0 0,0 2 1 0 0,0-1-1 0 0,0 0 0 0 0,1 0 0 0 0,-1 1 0 0 0,2-2 0 0 0,-2 2 0 0 0,2-2 1 0 0,-2 2-1 0 0,2-2 0 0 0,0 2 0 0 0,0-2 0 0 0,0-3 0 0 0,2 6-6 0 0,-2 1 0 0 0,0-1 0 0 0,0 1-1 0 0,0-1 1 0 0,2 0 0 0 0,-2 1 0 0 0,0 1-1 0 0,2-2 1 0 0,-2 1 0 0 0,1-1 0 0 0,-1 0 0 0 0,2 2-1 0 0,-2-1 1 0 0,2-1 0 0 0,0 0 0 0 0,-2 2-1 0 0,2-1 1 0 0,0 1 0 0 0,0-2 0 0 0,-2 2 0 0 0,2-1-1 0 0,0 1 1 0 0,0-2 0 0 0,-1 2 0 0 0,1-2-1 0 0,0 2 1 0 0,-2 0 0 0 0,2 0 0 0 0,0 0 0 0 0,0-1-1 0 0,0 1 1 0 0,0 0 0 0 0,0 0 0 0 0,0 0-1 0 0,-1 0 1 0 0,1 0 0 0 0,0 1 0 0 0,0-1-1 0 0,0 0 1 0 0,-2 0 0 0 0,2 2 0 0 0,0-2 0 0 0,0 0-1 0 0,0 2 1 0 0,0-2 0 0 0,1 3 0 0 0,1-2 17 0 0,-2 1 0 0 0,2 0 0 0 0,0-1 0 0 0,-2 3 0 0 0,1-3 0 0 0,-1 2 0 0 0,0-1 0 0 0,2 1 1 0 0,-2 0-1 0 0,0-1 0 0 0,0 1 0 0 0,0 0 0 0 0,-1 1 0 0 0,1-1 0 0 0,0 0 0 0 0,0 4 0 0 0,-2-6-20 0 0,2-1-1 0 0,-2 2 0 0 0,0-1 1 0 0,0 1-1 0 0,2-2 1 0 0,-2 2-1 0 0,0-1 0 0 0,0 1 1 0 0,0-1-1 0 0,0-1 1 0 0,0 2-1 0 0,0 0 0 0 0,0-1 1 0 0,0 1-1 0 0,0-2 1 0 0,-2 2-1 0 0,2-1 0 0 0,0 1 1 0 0,0-2-1 0 0,-2 1 0 0 0,2 1 1 0 0,0 0-1 0 0,-2-2 1 0 0,2 1-1 0 0,-2 1 0 0 0,2-2 1 0 0,-2 1-1 0 0,2-1 1 0 0,-1 2-1 0 0,1-2 0 0 0,-2 2 1 0 0,0-2-1 0 0,2 1 0 0 0,-2-1 1 0 0,0 2-1 0 0,2-2 1 0 0,-2 0-1 0 0,0 1 0 0 0,0-1 1 0 0,2 0-1 0 0,-2 0 1 0 0,0 0-1 0 0,1 2 0 0 0,-3-2 1 0 0,2 0 2 0 0,-2 0 1 0 0,0-2-1 0 0,0 2 1 0 0,1 0-1 0 0,-1-1 1 0 0,0 1-1 0 0,2-2 1 0 0,-2 1-1 0 0,1 1 1 0 0,-1-2-1 0 0,2 0 0 0 0,-2 1 1 0 0,2-1-1 0 0,-2 1 1 0 0,2-1-1 0 0,-1-1 1 0 0,1 1-1 0 0,-2 1 1 0 0,2-3-1 0 0,0 3 1 0 0,0-3-1 0 0,0 3 1 0 0,0-2-1 0 0,1-1 1 0 0,-1 3-1 0 0,0-2 1 0 0,2-1-1 0 0,-2 1 1 0 0,0 2-1 0 0,0-8 1 0 0,2 8-2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22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204 136 10952 0 0,'0'0'2870'0'0,"-32"-3"-2500"0"0,15-3-253 0 0,-40-20 2 0 0,55 26-115 0 0,0 0 1 0 0,2-2-1 0 0,-2 2 1 0 0,0 0-1 0 0,2-1 1 0 0,-2 1-1 0 0,2-2 1 0 0,-1 0-1 0 0,1 2 1 0 0,-2-1 0 0 0,2 1-1 0 0,-2-2 1 0 0,2 1-1 0 0,-2 1 1 0 0,2-2-1 0 0,-2 0 1 0 0,2 2-1 0 0,0-1 1 0 0,0-1-1 0 0,-2 1 1 0 0,2 1-1 0 0,0-2 1 0 0,0 0-1 0 0,0 1 1 0 0,0-1-1 0 0,0 2 1 0 0,0-1-1 0 0,0-1 1 0 0,0 0-1 0 0,0 1 1 0 0,0 1-1 0 0,2-4 1 0 0,0 3-1 0 0,0-1 1 0 0,0 1-1 0 0,0-1 0 0 0,1 0 1 0 0,-1 1-1 0 0,0-1 0 0 0,0 2 1 0 0,2-1-1 0 0,-2-1 1 0 0,2 2-1 0 0,-3-2 0 0 0,3 2 1 0 0,-2-1-1 0 0,2 1 0 0 0,2 0 1 0 0,43-7 20 0 0,-45 7-22 0 0,0 0 0 0 0,-2 0 0 0 0,1 0 0 0 0,1 0 0 0 0,-2 0 0 0 0,2 0 0 0 0,0 2 0 0 0,-2-2 0 0 0,1 0 0 0 0,-1 2 0 0 0,2-1 0 0 0,-2-1 0 0 0,2 2 0 0 0,-2-1 0 0 0,2 1 0 0 0,-3 0 0 0 0,1-1 0 0 0,2 1 0 0 0,-2-1 0 0 0,0 1 1 0 0,0 0-1 0 0,4 4 0 0 0,-5-4-2 0 0,-1-1 1 0 0,0-1 0 0 0,2 2 0 0 0,-2 0-1 0 0,0-1 1 0 0,0 2 0 0 0,0-1 0 0 0,2 0-1 0 0,-2-1 1 0 0,0 1 0 0 0,-2-1-1 0 0,2 1 1 0 0,0 0 0 0 0,0-1 0 0 0,0 1-1 0 0,0-1 1 0 0,-2 1 0 0 0,2 0 0 0 0,-1-1-1 0 0,1 1 1 0 0,0-2 0 0 0,-2 2 0 0 0,0-1-1 0 0,2 1 1 0 0,-2-1 0 0 0,2 1-1 0 0,-2-2 1 0 0,0 2 0 0 0,0-1 0 0 0,2 1-1 0 0,-2-2 1 0 0,0 1 0 0 0,0-1 0 0 0,1 2-1 0 0,-1-2 1 0 0,0 2 0 0 0,-2-2 0 0 0,0 1 4 0 0,0 1 1 0 0,1-1 0 0 0,-3 1-1 0 0,2 0 1 0 0,0-2 0 0 0,0 0 0 0 0,-1 1-1 0 0,1-1 1 0 0,-2 0 0 0 0,2 0 0 0 0,1 0-1 0 0,-3 0 1 0 0,2 0 0 0 0,0-1-1 0 0,-1 1 1 0 0,1-2 0 0 0,0 0 0 0 0,0 1-1 0 0,-2 1 1 0 0,-3-5 0 0 0,3 2 5 0 0,1 1 1 0 0,-1-1 0 0 0,2 0-1 0 0,-2 0 1 0 0,1-1-1 0 0,1 1 1 0 0,0 0 0 0 0,-2 0-1 0 0,3-2 1 0 0,-1 2-1 0 0,0-2 1 0 0,2 2-1 0 0,-2-2 1 0 0,0 0 0 0 0,-1-6-1 0 0,5 9 1 0 0,0 2 0 0 0,-2-2 0 0 0,2 1 1 0 0,0-1-1 0 0,0 2 0 0 0,-2-1 0 0 0,2-1 0 0 0,0 0 0 0 0,0 2 0 0 0,0-1 0 0 0,0-1 0 0 0,0 0 0 0 0,0 1 1 0 0,0 1-1 0 0,0-2 0 0 0,2 1 0 0 0,-2-1 0 0 0,0 0 0 0 0,0 2 0 0 0,2-1 0 0 0,-2-1 0 0 0,0 2 0 0 0,2-1 0 0 0,-2-1 1 0 0,2 2-1 0 0,-2-2 0 0 0,1 1 0 0 0,-1 1 0 0 0,2-2 0 0 0,0 1 0 0 0,2-1 8 0 0,0 0 0 0 0,-2 2 0 0 0,2-1 0 0 0,-1-1 1 0 0,1 2-1 0 0,0-2 0 0 0,0 2 0 0 0,0 0 0 0 0,-1 0 0 0 0,1 0 0 0 0,8 0 0 0 0,3 2 51 0 0,2 0-1 0 0,-2-1 1 0 0,2 3 0 0 0,27 8 0 0 0,-42-12-39 0 0,2 2 1 0 0,-2 0 0 0 0,1-1-1 0 0,-1-1 1 0 0,2 2 0 0 0,-2-1 0 0 0,0 3-1 0 0,2-3 1 0 0,-2 1 0 0 0,-1 0 0 0 0,1-1-1 0 0,0 2 1 0 0,0-1 0 0 0,0 0 0 0 0,0 1-1 0 0,-2-2 1 0 0,2 3 0 0 0,0-3 0 0 0,-2 2-1 0 0,2 1 1 0 0,-2-3 0 0 0,2 3 0 0 0,-2-1-1 0 0,0-2 1 0 0,0 3 0 0 0,0-1 0 0 0,0-2-1 0 0,0 3 1 0 0,0-1 0 0 0,0-2 0 0 0,0 3-1 0 0,-2-1 1 0 0,2-1 0 0 0,-2 1 0 0 0,2-2-1 0 0,-2 3 1 0 0,0-3 0 0 0,2 2 0 0 0,-2-1-1 0 0,0 1 1 0 0,0-1 0 0 0,0-1 0 0 0,0 3-1 0 0,-3-1 1 0 0,5-1-3 0 0,-2-2 0 0 0,0 1 0 0 0,0-1 0 0 0,0 2-1 0 0,0-2 1 0 0,0 0 0 0 0,0 0 0 0 0,1 1 0 0 0,-1-1 0 0 0,0 0 0 0 0,0 0 0 0 0,0 0-1 0 0,-2 0 1 0 0,2 0 0 0 0,0 0 0 0 0,0-1 0 0 0,1 1 0 0 0,-1 0 0 0 0,0 0 0 0 0,0-2-1 0 0,0 2 1 0 0,0-1 0 0 0,0 1 0 0 0,2-2 0 0 0,-2 2 0 0 0,0-2 0 0 0,0 2-1 0 0,1-1 1 0 0,-1-1 0 0 0,2 2 0 0 0,-4-3 0 0 0,-4-2 22 0 0,3-1 0 0 0,-3 1 0 0 0,2 0 0 0 0,0-2 1 0 0,-9-9-1 0 0,15 15-35 0 0,-2-1 1 0 0,0-1-1 0 0,1 1 1 0 0,-1 1 0 0 0,2-3-1 0 0,-2 3 1 0 0,0-2-1 0 0,2 1 1 0 0,-2 0 0 0 0,2-1-1 0 0,0 2 1 0 0,0-3-1 0 0,-2 1 1 0 0,2 2-1 0 0,0-3 1 0 0,0 3 0 0 0,0-3-1 0 0,2 3 1 0 0,-2-6-1 0 0,2 6-10 0 0,0 1-1 0 0,0-2 1 0 0,0 1-1 0 0,-1-1 0 0 0,1 2 1 0 0,0-2-1 0 0,0 2 1 0 0,0-1-1 0 0,2 1 1 0 0,-2-2-1 0 0,0 2 0 0 0,0 0 1 0 0,-1-1-1 0 0,3 1 1 0 0,-2 0-1 0 0,0 0 1 0 0,0 0-1 0 0,0 0 0 0 0,2 0 1 0 0,-2 0-1 0 0,0 0 1 0 0,-1 1-1 0 0,3-1 1 0 0,2 2-1 0 0,-2-1 2 0 0,1-1 0 0 0,-1 2-1 0 0,2 0 1 0 0,-2-2 0 0 0,1 1 0 0 0,-1 1-1 0 0,0 1 1 0 0,0-1 0 0 0,2-1 0 0 0,-3 2 0 0 0,1-1-1 0 0,0 1 1 0 0,0 1 0 0 0,-2-3 0 0 0,1 2-1 0 0,1 1 1 0 0,-2-1 0 0 0,2 0 0 0 0,2 7-1 0 0,-4-9-2 0 0,-2-1-1 0 0,0 2 0 0 0,1 0 1 0 0,-1-1-1 0 0,0 1 0 0 0,0-1 0 0 0,2 3 1 0 0,-2-3-1 0 0,0 1 0 0 0,0-1 1 0 0,0 1-1 0 0,0 0 0 0 0,-2-1 0 0 0,2 1 1 0 0,0-1-1 0 0,0 1 0 0 0,-1 0 0 0 0,1-1 1 0 0,-2 3-1 0 0,0-3-2 0 0,0 2 0 0 0,0-1 0 0 0,0 0 0 0 0,0 1 0 0 0,0-2 0 0 0,-2 1 0 0 0,3 0 0 0 0,-1-1-1 0 0,-2 1 1 0 0,2-1 0 0 0,-2-1 0 0 0,2 2 0 0 0,-2 0 0 0 0,3-1 0 0 0,-7 1 0 0 0,2-2 0 0 0,1 2-1 0 0,-1-2 1 0 0,0 0 0 0 0,0 0 0 0 0,1 0-1 0 0,-1-2 1 0 0,0 2 0 0 0,1-2 0 0 0,-1 2-1 0 0,0-1 1 0 0,0-1 0 0 0,3 0-1 0 0,-3 1 1 0 0,0-1 0 0 0,1-1 0 0 0,1 1-1 0 0,-2-1 1 0 0,2 0 0 0 0,0 0-1 0 0,-1 0 1 0 0,1-1 0 0 0,0 1 0 0 0,0 0-1 0 0,1 0 1 0 0,-1-2 0 0 0,-4-6-1 0 0,6 9-1 0 0,2 2-1 0 0,0-2 0 0 0,0 2 0 0 0,0-1 1 0 0,-2 1-1 0 0,2-2 0 0 0,0 2 1 0 0,0-2-1 0 0,0 2 0 0 0,0-1 0 0 0,0 1 1 0 0,0-2-1 0 0,0 1 0 0 0,0 1 0 0 0,0-2 1 0 0,0 2-1 0 0,0-2 0 0 0,0 2 1 0 0,0-1-1 0 0,2 1 0 0 0,-2-2 0 0 0,0 2 1 0 0,0-1-1 0 0,2 1 0 0 0,-2-2 0 0 0,0 2 1 0 0,2-2-1 0 0,28-14 1 0 0,-24 13-1 0 0,-2 3 0 0 0,2-2 0 0 0,-1 1 0 0 0,1-1 0 0 0,0 2 0 0 0,-2 0 0 0 0,1-1 0 0 0,1 1 0 0 0,0 0-1 0 0,9 1 1 0 0,-11 1 3 0 0,1-1-1 0 0,-1 3 1 0 0,2-3-1 0 0,-2 2 1 0 0,0-1-1 0 0,1 1 1 0 0,-1 1-1 0 0,0-1 1 0 0,0 0-1 0 0,-1 0 1 0 0,-1 0-1 0 0,8 7 1 0 0,-10-8-1 0 0,2-1 1 0 0,-2 1 0 0 0,2 0-1 0 0,-2 1 1 0 0,2-2 0 0 0,-2 1-1 0 0,0 0 1 0 0,1-1 0 0 0,-1 2-1 0 0,0-1 1 0 0,0 0 0 0 0,0-1-1 0 0,0 1 1 0 0,0 1 0 0 0,0-1-1 0 0,-1-1 1 0 0,1 1 0 0 0,0 0-1 0 0,-2 1 1 0 0,2-2-1 0 0,-2 1 1 0 0,2 0 0 0 0,-2-1-1 0 0,2 1 1 0 0,-2-1 0 0 0,0 1-1 0 0,2 0 1 0 0,-2-1 0 0 0,0 1-1 0 0,0-1 1 0 0,0 1 0 0 0,-1 0-1 0 0,1-1 3 0 0,0 1 0 0 0,-2 0-1 0 0,2-1 1 0 0,-2 1-1 0 0,2-2 1 0 0,-1 1-1 0 0,1 1 1 0 0,-2-2-1 0 0,0 2 1 0 0,2-2 0 0 0,-2 0-1 0 0,1 1 1 0 0,1-1-1 0 0,-2 0 1 0 0,0 0-1 0 0,2 0 1 0 0,-2 0-1 0 0,1-1 1 0 0,1 1 0 0 0,-2 0-1 0 0,0-2 1 0 0,2 2-1 0 0,-2-2 1 0 0,2 2-1 0 0,-1-1 1 0 0,1-1 0 0 0,-2 1-1 0 0,2-1 1 0 0,0 0-1 0 0,-2 1 1 0 0,2-1-1 0 0,1 0 1 0 0,-3 1-1 0 0,2-1 1 0 0,-4-4 0 0 0,-1-1 4 0 0,1 1 0 0 0,-2-2 1 0 0,3 0-1 0 0,-1 1 1 0 0,0-1-1 0 0,0 0 1 0 0,1 0-1 0 0,1-1 1 0 0,-6-11-1 0 0,12 19-6 0 0,-2-1 0 0 0,0 2 0 0 0,0-2 0 0 0,0 1 0 0 0,0 1 0 0 0,0-2-1 0 0,2 1 1 0 0,-2 1 0 0 0,0-2 0 0 0,2 0 0 0 0,-2 2 0 0 0,0-1 0 0 0,2 1 0 0 0,-2-2 0 0 0,2 2 0 0 0,-2-2 0 0 0,2 2-1 0 0,-2-1 1 0 0,2 1 0 0 0,-2 0 0 0 0,2-2 0 0 0,-2 2 0 0 0,2 0 0 0 0,-1-1 0 0 0,-1 1 0 0 0,2 0 0 0 0,0 0 0 0 0,-2-2-1 0 0,2 2 1 0 0,0 0 0 0 0,-2 0 0 0 0,2 0 0 0 0,0 0 0 0 0,-2 0 0 0 0,2 0 0 0 0,0 0 0 0 0,-2 0 0 0 0,2 0 0 0 0,1 2 0 0 0,51-1 29 0 0,-51 1-27 0 0,1-2 0 0 0,0 1 0 0 0,0 1-1 0 0,2 0 1 0 0,-3-1 0 0 0,1 1 0 0 0,0 1-1 0 0,-2-1 1 0 0,2-1 0 0 0,-1 3-1 0 0,1-3 1 0 0,-2 2 0 0 0,2 1 0 0 0,-2-1-1 0 0,2 0 1 0 0,-2-1 0 0 0,5 7 0 0 0,-7-5-2 0 0,2-3 0 0 0,0 2 0 0 0,-2-1 0 0 0,2 0 0 0 0,-2 1 0 0 0,0-2 1 0 0,2 3-1 0 0,-2-1 0 0 0,0-1 0 0 0,0 1 0 0 0,0-2 0 0 0,0 3 0 0 0,0-3 0 0 0,0 2 1 0 0,0-1-1 0 0,0 1 0 0 0,-2 0 0 0 0,2-1 0 0 0,-2 1 0 0 0,2-1 0 0 0,-2 0 0 0 0,0 1 1 0 0,2-2-1 0 0,-2 3 0 0 0,0-3 0 0 0,0 1 0 0 0,1-1 0 0 0,-3 4 0 0 0,0-3 2 0 0,0-1 0 0 0,2 1 0 0 0,-2 0-1 0 0,1-1 1 0 0,-1 1 0 0 0,0 0-1 0 0,0-1 1 0 0,0-1 0 0 0,1 2 0 0 0,-1-2-1 0 0,0 1 1 0 0,0-1 0 0 0,0 0-1 0 0,1 0 1 0 0,-1 0 0 0 0,0 0 0 0 0,-2 0-1 0 0,2 0 1 0 0,1-1 0 0 0,-1 1 0 0 0,0-2-1 0 0,0 2 1 0 0,0-1 0 0 0,1-1-1 0 0,-1 0 1 0 0,0 1 0 0 0,-2-3 0 0 0,-3 1 7 0 0,1 0 0 0 0,1-2 1 0 0,-1 0-1 0 0,2 2 0 0 0,-1-2 0 0 0,1-1 1 0 0,-2 1-1 0 0,3 0 0 0 0,-1-1 1 0 0,0-1-1 0 0,-5-7 0 0 0,9-1 108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17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706 179 1400 225000 70577,'0'0'0'0'0,"0"0"0"0"0,0 0 0 0 0,0 0 24 0 0,0 0 8 0 174,2 1 8 0-174,2-1-8 259 67,2 2-8-259-67,-2-2 0 238 59,-1 2 0-238-59,3-1 8 203 221,-2 1-40-203-221,0 0 8 205 193,-2-2 0-205-193,1 1 0 164 167,-1 1 0-164-167,0-1 0 143 147,0 1 0-143-147,-2-2 0 422 211,2 2 0-422-211,-2-2 0 383 185,-2 0 0-383-185,2 0 0 340 158,-2 0 0-340-158,-2 0 0 321 137,2 0 0-321-137,-1-2 0 276 124,-7-1 0-276-124,-1 1 8 253 104,-4-3 0-253-104,-4 0 0-92 15,-4 1-8 92-15,2 0 8-92 15,-2 0-8 92-15,-2 0 8 228 84,2 0-8-228-84,1-3 0-27 509,-1 2 0 27-509,2-1 8 302 525,0 1-8-302-525,2 0 0 241 288,4-1 0-241-288,1 1 8 284 425,3 0-8-284-425,0 2 0 256 364,3-2 0-256-364,0 2 16 227 318,3 0-16-227-318,-1 1 0 198 284,0 2 0-198-284,4-2 8 193 243,1 2-8-193-243,-1 2 0 189 216,2-2 0-189-216,0 0 0 158 196,2 0 0-158-196,-1 0 0 153 169,3 2 0-153-169,4-1 0 118 150,3 1 0-118-150,6 1 0 43-43,4 2 0-43 43,4 1 8 43-42,0-1-8-43 42,3 2 0 16-35,-1-3 0-16 35,-1 1 8 48-29,3 0-8-48 29,-4 0 0 21-21,-1-2 0-21 21,1 0 8 21-22,-2 2-8-21 22,-2-3 0-115-362,-2 1 0 115 362,-4-1 8-119-314,0 1 0 119 314,-1-2 0-74-281,-3 3 8 74 281,0-1-8 65 102,-1 0-8-65-102,-2 0 8 233-343,-1 1 0-233 343,1-1 0 185-300,-4-2 40-185 300,-3 3-8 166-266,1-3 8-166 266,-2 1 0 148-231,0-1-24-148 231,-2-1 8 104-202,1 0 0-104 202,-1 2 0 84-180,-4-2 80-84 180,-2-2 0 92-154,-3 2 8-92 154,-4-1-8 75-132,-4-2-48-75 132,-4-2 8-273-196,-2 2 0 273 196,-1-2 0-235-177,-1 0 72 235 177,-2 2 8-458-54,3-4 0 458 54,-1 2 0-428-48,-1 1-64 428 48,1-1-8-352-45,2 0 0 352 45,-1 0 8-167 466,1 0 48 167-466,2 0 0-166 406,4 1-8 166-406,2-1 16 200 440,0 0 8-376-135,2 2-64 176-305,1-1-8-165 270,7 1 16 165-270,-1 3 8-153 236,4-1 0 153-236,4 1 0-139 202,-1 0-40 139-202,2 0 0-120 180,-1 0 0 120-180,6 0 8 264 236,2 1 16-264-236,5 2 8 265 208,4 1 8-265-208,2 0-8 205 182,6 1-40-205-182,0 2 8-182 80,1-2 0 182-80,1 1-8-155 72,-1-1 0 155-72,3 0 0-162 58,-2 0 0 162-58,1-1-8-135 50,-1 3-8 135-50,-3-4-8 124-388,-1 2 8-124 388,-2 0 0-120 92,-2 0 8 120-92,-4-1 0-94 84,1 0-8 94-84,-3-1 16-99 71,-4 2-24 99-71,1-2 8-72 63,-4 0-8 72-63,-1 0 8-120-115,-1-1 8 120 115,-2 0 0-69 77,0-2 0 69-77,-2 0 8-74 63,0 1-24 74-63,-2-1 8-46 55,2 2-8 46-55,-4-2 8-49 42,0 0 32 49-42,-1 0 0-50 43,-5 1-8 50-43,-1-1 8-22 34,-6 0-24 22-34,-2-1 8-22 35,-4-1-16 22-35,0 1 16-64-144,0-3 16 64 144,-2 1 8 261-389,3 0 0-261 389,-1 0 0-65 90,0-2-32 65-90,0-2 8-39 84,2 1 0 39-84,0-1-8-43 69,2-1 0 43-69,2 2 8 364 139,2 0-16-364-139,2-1 16 307 126,-1 1-24-307-126,3-1 8 276 106,3 2-8-276-106,1 1 8 247 99,1 0-16-247-99,2 3 16 246 85,2-1-8-246-85,1 2 8 182 72,2 0-16-182-72,1 0 0 178 59,0 0 8-178-59,4 0-8 146 52,0 2-8-146-52,5-1 16 148 52,4 3-16-148-52,4-3 8 114 46,2 4 0-114-46,4-2-8 38-132,2 2 0-38 132,-1 0 0 44-119,1 0 0-44 119,-1-2 0 20-98,1 2 0-20 98,-2 1 0-6-89,-2-1-8 6 89,-1 1 16 26-84,-1 1-16-26 84,0-2 8 31-70,-4 0-8-31 70,0 1 0 5-62,0-1 0-5 62,-1 0 16 10-49,-1 1-16-10 49,-2 1 0-128-390,-1-1 0 128 390,-3-1 0 232-434,-3 0 8-232 434,-2-2 16-203-456,-2 0-8 203 456,-2-1 0-488-303,0-1 0 488 303,-2 1-8-405-264,-2 0 0 405 264,0-1 16-331-239,-4 1 8 331 239,-1-1 16-288-206,-4-1-16 288 206,-4-1 16-142 160,-4-1-16 142-160,0-1-8-227-193,0 0 8 227 193,-2-2-8-193-174,2 0 40 193 174,-2 2 8-159-154,2-2-8 159 154,-2-1 8-127-134,1 1-32 127 134,-1 0 8-123-120,0-2-8 123 120,0 1 8-23 408,0 1 32 23-408,3-1 16-8 362,1-1-8 8-362,3 1 0 344 390,1-1-40-344-390,0 1 8 323 344,3-2 0-323-344,3 0 0 271 303,-1 3 16-271-303,3 0 8 271 263,3 0-8-271-263,0 4 8 241 229,0-1-32-241-229,4 2 0 208 195,0-1 0-208-195,2 1 0 269 346,-2 1-8-269-346,4-1 8 205 306,-2 0-8-205-306,6 0 8 199 266,1 3-16-199-266,8 1-8 118 59,2 2 8-118-59,6 0-8 44-118,2 1 0-44 118,-1 1 0 21-98,5 0 0-21 98,-3-2 8 27-83,3 3-24-27 83,-1-1 16 26-84,-1 0-8-26 84,-1 0 0 31-70,2 3 0-31 70,-1 0-8 5-62,-1-1 0-5 62,-1 0 0 10-49,-4-1-8-10 49,0-1 16 10-49,-4-1-16-10 49,-2-1 8 15-34,-4 1-16-15 34,-1-3 0-122-377,-1 1 0 122 377,-3 0 8-494-402,-3-3-8 494 402,-1 1 0-424-354,-2-1 0 424 354,0-2 8-340-315,-2 1-8 340 315,0-1 0-287-268,0 0 0 287 268,-8-1 0-244-235,-3-1 0 244 235,-8-3 0-206-214,-2 0 0 206 214,-9-4 0-168-181,-1-1-8 168 181,-1-1 8-55 348,1-1 0 55-348,3 1 0-41 302,1 0-8 41-302,3 1 8 203-161,-1 1 0-203 161,0 0 0 178-140,-2 0-8-178 140,1-1 0-88 302,-1 0 0 88-302,3 2 8-72 268,1-1-8 72-268,4 2-8-54 234,2-1 8 54-234,5 3 8-379 294,1 2-8 379-294,3 0 0-371 259,4 1 0 371-259,1 2 0 419 221,1 0 0-419-221,0 0 0 35 281,0 0-8-35-281,2 0 16 411 332,0 0-8-411-332,2 2 0 11 379,-2-2 0-11-379,2 0 8 385 242,3 3-8-385-242,5 2 8 295 30,3 0-8-295-30,6 3 8 233 30,6 2 0-233-30,3-2 0 169-148,-1 1 0-169 148,2-1 0 141-127,-5 0 0-141 127,-1 0 0 117-107,-2-1 0-117 107,-2-1 0 86-98,-4-1 0-86 98,-1 0 0 90-85,-1 0 0-90 85,-4 0 8 95-71,-1-2-8-95 71,-2-1 0 66-64,-3 1 0-66 64,1-2 8 39-56,-2 1 32-39 56,0 0-8 70-50,0-2 8-70 50,0 1-8 44-43,-2 1-8-44 43,2-1 8 43-42,-2-1-8-43 42,0 2 8 16-35,0-2 0-16 35,0 2 0 48-29,0-2 8-48 29,-4 0 8 21-21,-6 0-24-21 21,-3 0 0 21-21,-2 0 8-21 21,-12-4 0 21-21,-5 0 8-21 21,-4-3-8 21-22,2-1 8-21 22,-1 0 0 94 157,5 0-8-94-157,5 0-8 57 137,3 1 0-57-137,2 1 16 80 115,5 0-8-80-115,2 1 16 75 102,2 2 0-75-102,-1-2-8 43 96,5 1-8-43-96,-1 1 0 37 82,0 2-8-37-82,3-1 16 32 69,1 0 16-32-69,0 2 0 59 61,0-1 0-59-61,2-1 8 26 55,2 2-24-26-55,0 0 0 105 219,0 0 8-105-219,0 0-8 95 192,2 2 0-95-192,2-1 0 83 165,2 3 0-83-165,5 0 8-14-28,6 5-24 14 28,6 0 0 22-21,4 2 8-22 21,3 1 0-97-192,1-1 8 97 192,1-1-8-81-165,-2-1 8 81 165,-1 1-8-72-151,-3-4-8 72 151,-3 1 8-58-123,-2-1-8 58 123,-4-1 16 25 55,-5-2-24-25-55,-3 1 0 26 55,-1-1 0-26-55,-3-2 8 20 41,-1 1-16-20-41,-2 0 8 19 41,2-1 0-19-41,-2-1 8 20 41,0 2-16-20-41,0-2 8 13 28,-2 0 0-13-28,2 0 0 14 27,-2 0 0-14-27,1 0 0 13 27,-1 0-8-13-27,-1 0 8 42 20,1 0-8-42-20,-4 0 0 344-78,2 0 0-344 78,-8-3 16 313-72,-5 1-16-313 72,-2-3 0 282-63,-6 2 0-282 63,-1-3 8 226-49,-1-1-8-226 49,0 1 16 223-49,0-1-8-223 49,4 1 0 196-41,2 1-8-196 41,4 0 16 167-33,2 0-16-167 33,2 2 8 106-32,3 1-8-106 32,0 1 8 105-31,5-1-8-105 31,-1 1 16 79-24,2 1-16-79 24,0 0 0 78-23,2 0 0-78 23,-2 0 8 78-24,2 0 16-78 24,0 0 0 52-16,0 0 8-52 16,2 0-8 52-16,2 1-8-52 16,3 2 8 52-15,3 2-8-52 15,7 2 8 26-8,6 4-8-26 8,3 0 0 25-8,5 4 8-25 8,-3-2-8 26-8,-1-2-8-26 8,-4 0 16 26-8,-4 1-16-26 8,-4-4 8 25-8,-4-2 0-25 8,-3-1-8 26-8,-2 0 0-26 8,-4-4 8 26-8,-1 1 0-26 8,1-2-8 25-8,-2 2 0-25 8,2-2 0 0 0,-2-2-8 0 0,0 2 16 0 0,0 0-8 0 0,-2 0 0 0 0,-1-2-8 0 0,-1 1 16 0 0,-2-3-16 0 0,-5 0 8 0 0,-8-6-8 0 0,-2-1 0 0 0,-4-2 0 0 0,-4 0 16 0 0,3 0-16 0 0,-1 0 0-309 95,3 2 0 309-95,1 1 0-287 87,2 1-8 287-87,4 0 0 218 146,3 3 0-218-146,3 0 8 178 126,0 1-8-178-126,3 0 0 172 113,0 2 0-172-113,3-1 8 166 99,1 3-8-166-99,0-2 0 158 85,2 3 0-158-85,0-2 0 124 79,0 0 0-124-79,2 2 0 115 66,-2 0 0-115-66,1 0 0 78 60,1 0-408-78-60,0 0-8 69 47,0 0 0-69-47,0 0 16 69 46,1 0 256-69-46,1 0 8 59 33,2 0 0-59-33,2 2 0 60 33,5-2-72-60-33,1 3 0 60 33,3-1-8-60-33,0 1 8-81-144,-2-1 104 81 144,-1 1 0-95-123,-1-1 0 95 123,-3-1 0-83-109,-2 1-80 83 109,-3-2 0-165-267,1 0 0 165 267,-4 0 0-397-572,2 0 88 397 572,-2 0 8-321-503,0 0-16 321 503,-4 0 16-355 0,-3-2-8 355 0,-3-1 0-296-4,-5-2-8 296 4,-2 0 8-297-3,-6-3 32 297 3,0 0 0-239-6,-3 0 0 239 6,-7-2 16-206 0,-3-1-8 206 0,0 0 8-206-1,0 0-8 206 1,2-1 16-148-2,5 3 0 148 2,3-1 8-308-343,3 2-8 308 343,0 0 8-95 44,4 0-8 95-44,2 1 16-70 37,0-1-8 70-37,3 2 0-102 30,3-1 8 102-30,0 3-8-76 23,1-1 8 76-23,4 2 8-77 23,1-1-16 77-23,1 1 16-77 23,0 1-8 77-23,4 2 8-52 15,-2-1-8 52-15,2 1 8-52 15,0 0 0 52-15,0 0 0-51 15,2 0 8 51-15,0 1 8-26 8,2-1 0 26-8,5 4 0-165-334,5 1-16 165 334,5-1 16 188-377,3 4 0-188 377,3 0 0 141-334,4 2-16-141 334,-1 0 8 129-285,1-2-8-129 285,-5 0 8-169-160,1 0-16 169 160,-4-2 16 119-237,-4-1 0-119 237,-2 2 0-171-111,-1-2-8 171 111,-5-2 8-41 241,-1 0 0 41-241,-3 0-8-28 207,1-1 8 28-207,-4-1 0-9 185,0 1 0 9-185,0-2 0-20 159,-2 2 0 20-159,0-2 8 68 314,0 0-8-68-314,0 0 8-42 105,-2 0-8 42-105,2 0 8-17 96,-2 0-16 17-96,-4 0 16-23 84,-3 0-8 23-84,-5 0 8-29 69,-3-2 0 29-69,-2 2 0-310 153,-2-2-8 310-153,-1-1 8-296 131,-1 0 0 296-131,0-2 0-249 116,2 0-8 249-116,2 0 8-257 102,2 1 0 257-102,2-3 0-206 87,1 2-8 206-87,3 1 8-182 80,0-1 0 182-80,3 0 0-156 72,0 2 0 156-72,5-1 0-161 58,-1 3 0 161-58,0-1 0-136 50,2 1 0 136-50,0-1 0-108 43,0 0 0 108-43,0 2 0-108 44,2-1 0 108-44,-1 1 0-81 35,-1 0 0 81-35,2 0 0-82 36,0 0 0 82-36,-2 0 0-53 28,2 0 0 53-28,2 0 0-54 29,1 1 8 54-29,3 3 8-57 14,0-1 8 57-14,5 2-8-58 15,6 1-8 58-15,2 2 8 225-424,2 2-8-225 424,0-2 16 199-361,-2 0 8-199 361,0 0 8-214-394,-2-3-8 214 394,-1 0 16-164-347,-7-1-24 164 347,1 0 0-148-306,-5-1 8 148 306,-1-1 0-134-265,0-1 0 134 265,-2 1 0-97-230,0-2 8 97 230,-2 1-8-89-203,2-1-16 89 203,-2 0 16-83-176,1 0-8 83 176,1 0 0-52-156,-2 0 8 52 156,0 0-8-73-135,-2 0 0 73 135,-1 0 8-69-121,-5-1-16 69 121,-5-1 0-68-278,-2-1 8 68 278,-4 0 0-35-74,-4-4-8 35 74,2 1 0-33-60,-2-2 8 33 60,2 0-8-8-55,4 1-8 8 55,2 1 8-31-47,1-1 8 31 47,5 1-8-6-40,-1 1-8 6 40,5 0 8-307 51,1 0-8 307-51,0 1 16-248 382,2-1-16 248-382,0 0 0-212 342,0 2 0 212-342,2-1 8 143 380,0 0-8-143-380,2 0 0 118 332,-2 1 0-118-332,4 0 8 118 293,0 0-8-118-293,2 1 0 65 81,1 1 0-65-81,7-1 0 373-189,5 2-8-373 189,5 2 8-39-245,3-1 0 39 245,7 4 0 318-134,2 1-8-318 134,2 2 16-1 144,-4 1-8 1-144,-3-1 0 26 293,-6 0 8-26-293,-6-4 8 19 253,-2 3 0-19-253,-6-2 0 392 309,-1-2-8-392-309,-3 0 8 342 269,-1 0-8-342-269,-2 1 0 316 235,0-3 0-316-235,-3 1 8-82 125,3-1-8 82-125,-2-1 0-86 112,-2 2-8 86-112,2-2 8 314 180,-2 0 8-314-180,0 0-8 254 154,-2 0-8-254-154,2 0 8 223 134,-2 0 0-223-134,-3 0 8 222 120,-9-2-16-222-120,-3 1 8-205 24,-6-1-8 205-24,-9-3 8-177 18,-8-1-16 177-18,0 0 16-178 17,2-4-8 178-17,4 2 0-118 15,5 0-8 118-15,8 1 8-118 16,2 1 0 118-16,4-1 0-118 16,2 1-8 118-16,2 1 8-90 8,1-1-8 90-8,1-1 8 335 91,-1 2-8-335-91,2-1 16-123 2,-1 1-16 123-2,3 2 8-94-5,1-2-8 94 5,1 3 0-95-5,2 1 0 95 5,0-1 8-94-6,0 1-8 94 6,2 1 0-61 1,0-2 0 61-1,2 4 8-62 1,4-2-8 62-1,1 1 8-61 1,5-1-8 61-1,16 7 8-62 1,14-1-8 62-1,7 4 8-61 1,3 1-8 61-1,-3-1 8-33-7,-3-1 8 33 7,-6-1-8-32-6,-4 1 0 32 6,-8-3 0-33-7,-7-1-8 33 7,-2 0 8 0 0,-2-2 0 0 0,-1-2 0-71-171,-1 1-8 71 171,2 0 8 259-417,-2-1 8-259 417,2-1-8 202-361,-2 0-8-202 361,-1 2 8-209-395,-1-2 0 209 395,-3 0 0-161-347,-1 0-8 161 347,-5 0 0-117-299,0 0 0 117 299,-2 0 8-133-264,-1 0-8 133 264,-1 0 0-125-394,0 0 0 125 394,-1 0 8-82-176,-1-2-8 82 176,-2 2 0-52-156,0-1 0 52 156,-7-1 8 8 197,-8-3-8-8-197,-6 0 0 34 347,-4-1 0-34-347,1-2 8 28 307,-3 1-8-28-307,3 1 0 23 266,1 1 0-23-266,1-1 0 44 233,1 3 0-44-233,2-1 0 10 198,2 1 0-10-198,-2 0 0 36 178,4 1 0-36-178,0 1 0 3 158,0-1 0-3-158,4 2 0 28 136,0-2 0-28-136,4 1 0-4 117,-1 1 0 4-117,5 0 0-434-317,1 0 0 434 317,2 0 0-34-363,2 0 0 34 363,0 0 0-26-321,0 0 0 26 321,2 0 0-18-280,0 0 0 18 280,4 0 0-38-245,0 0 40 38 245,6 0 8-6-211,-1 1-16 6 211,16 1 16 76 319,11 0-24-76-319,6 1 16-264 372,1 0-16 264-372,-1 0 8-256 324,-2 2 8 256-324,-4-2-8 110 197,0 4 8-110-197,-3-2-8 110 171,-3-2 0-110-171,1 2-8 80 150,-3 0 0-80-150,2-2 16 107 129,1 0-16-107-129,-1 2 16 76 109,1-2-8-76-109,-3 0 8 48 103,-1 2-16-48-103,-2-2 8-373-333,-3 1-8 373 333,-1-1 0 29-377,-2 0 8-29 377,-2-1 0 34-336,-1-1 8-34 336,-5 1-8 39-294,-3-2-8-39 294,-3 1 8 15-260,-1-1-8-15 260,-2 0 8-5-225,-2 0-24 5 225,0 0 8-2-197,0 0 0 2 197,0 0 0 2-170,-2 0 0-2 170,-2-1 0 30-150,1 1-8-30 150,-7-2 8 8-130,-9-1-8-8 130,-4 0 0 81 401,-3-2 8-81-401,-9 0-8 78 346,-1 2 0-78-346,0-4 0 74 306,0 3 0-74-306,2 0 0 71 266,1 1-8-71-266,3 0 8 40 232,2 0 0-40-232,-1-1 0-285 291,1 0 8 13-35,3 0-8 272-256,2 0 0-227 229,4 0-8 227-229,4 1 0 185 280,1 0 0-185-280,5 0 0 156 246,3-1 0-156-246,1 3 0 127 212,1-1 0-127-212,2 1 0 125 185,2 1-8-125-185,0 0 8 93 165,0 0 0-93-165,2 0 0 522 221,2 0-8-522-221,1 0 8 468 195,3 0 0-468-195,18 3 0 357 2,18 0-184-357-2,9 4 8 322-6,3-3-8-322 6,1 3 8 351 167,-4-2 72-351-167,-4 1 16 221-24,-5-1 0-221 24,-4 0 0 190-18,-4 0-64-190 18,-2-2 8 189-17,-1 0 0-189 17,5 0 0 160-11,2-1 64-160 11,-2-1 0 123-16,0 1 0-123 16,-8-2-8 124-17,-3 2-24-124 17,-6-2 0 93-9,-4 0 8-93 9,-6 1-8 94-9,-1-1 48-94 9,-3 0 0 94-9,-1 2-8-94 9,0-2 8-18-180,-3 0 0 18 180,-1 0 0-4-152,0 0 0 4 152,0 0 0 2-139,-2 2 24-2 139,2-2-8 86 53,-2 0 8-86-53,-4-2-8 53 48,-3 0 8-53-48,-5 1 8 82 39,-3-3-8-82-39,-12 1 8 47 34,-7-2 8-47-34,-6 1-8-35-145,-2-1 8 35 145,-1 0 0 53 47,3 2 0-53-47,4-2 8 19 41,3 0 0-19-41,5 2 0 48 34,5 0-8-48-34,4 1 8 48 33,2-1 0-48-33,2 1 8 13 28,1 1-16-13-28,3-3 16 13 27,-1 3 0-13-27,1-1 0 42 20,3 0-8-42-20,3 2 8 42 20,-1 0 0-42-20,4 0-8 6 14,-2 0 8-6-14,4 0 0 7 13,-2 0 0-7-13,2 0 0 125 185,2 0 0-125-185,0 0 0-7-14,4 2 0 7 14,7 0 8-7-14,10 1-8 7 14,9 2-8 0 0,6 0 8 0 0,14-1 0 0 0,3 1 0 0 0,0 0 0-89-178,-2 0 0 89 178,-9-2 0-74-151,-6 0-16 74 151,-6 1 8-65-137,-1-1 0 65 137,1 0 8-58-123,4 0-8 58 123,0-1 0 32 68,2-1 8-32-68,-2 1 0 26 55,-3-2-24-26-55,-5 0 0 105 219,-5 0 0-105-219,-4-2 0 95 192,-6 2 8-95-192,-1-1 0 91 179,-3-1-8-91-179,-3 2 16 80 151,-2-1-8-80-151,-2 1-8 520 209,0 0 8-520-209,0 0-32 482 175,-2 0 24-34-20,-2-2 16-37-20,-2 0-16-411-135,-4 1 16 339 123,-1-2 0-339-123,-16-4-8 296 102,-7-1 8-296-102,-8-2 0 115-81,0 2 0-115 81,0 2-8 259 97,6-1 16-259-97,1 4 8 222 91,7 0-8-222-91,1 1 8 213 77,2 1-8-213-77,4-1 8 17-106,0 1-8-17 106,0 1 8 28-93,2-2-8-28 93,0 2 8 40-79,0 0 0-40 79,0 0 0 10-70,3 0-8-10 70,3 0 8 22-58,0 0 0-22 58,3 0 0 22-57,2 0 0 11 14,1 0 0-33 43,3 0 0 5-36,0 0 0-5 36,2 0 0 5-35,0 0 0-5 35,7 0 0 5-35,7 0 0-5 35,9 0 0 16-22,3 0 0-16 22,12 2 0 16-22,8-1 0-16 22,3 2 0 17-21,1-1 0-17 21,-1 1 0 16-22,-3 2 0-16 22,-4-2 0-12-14,-3 2 0 12 14,-6-2 0-11-14,-5 1 0 11 14,-5-3 0-12-13,0 2 0 12 13,-2-1 0-11-14,0 0 0 11 14,-2-1 0 28-8,0-1 0-28 8,-2 2 0 27-8,0-2 0-27 8,-4 0 0 28-8,-1 0 0-28 8,-3 0 0 0 0,-3 0 0 0 0,-2 0 0 0 0,0 0 0 0 0,-3 0 0 0 0,-1 0 0 0 0,-1 0 0 0 0,1 0 0 0 0,-6 0 0 140 164,-6-3 0-140-164,-3-1 0 132 150,-6 0 0-132-150,-1-3 8 111 122,-5 2-8-111-122,0 0 0 101 109,1 1 0-101-109,1 0 8 89 96,2 1-8-89-96,2 2 0 78 82,2-1 0-78-82,0 2 0 66 68,0 0 0-66-68,0 0 0 67 68,4 0 0-67-68,-2 0 0 54 55,4 0 0-54-55,-1 0 0 55 54,3 0 0-55-54,3 0 0-122-123,3 0 0 122 123,1 0 0-107-109,2 0 0 107 109,0 0 0-91-95,0 0 0 91 95,2 0 0-77-82,2 0 0 77 82,4 0 0-75-82,7 2 0 75 82,4-1 0-63-68,8 1 0 63 68,5 1 0 100 109,6 0 0-100-109,0 0 0 90 96,1 1 0-90-96,-3-3 0 77 81,-6 3 0-77-81,-3-3 0 79 82,-2 1 0-79-82,-2-2 0 67 68,0 1 0-67-68,-2-1 0 53 55,2 2 0-53-55,-2-2 0 55 55,0 0 0-55-55,-2 0 0 41 41,0 0 0-41-41,-2 0 0 41 40,-4 0 0-41-40,-1 0 8 42 41,-2 0-8-42-41,-3 0 8 28 28,1 0-8-28-28,-2 0 8 29 27,-2 0 0-1 0,0 0 48-28-27,-1 0 8 14 14,1 0-8-14-14,-2 0 8 14 13,2 0-32-14-13,-2 0 16 15 14,0 0-16-15-14,-2 0 16 14 14,-1 0 88-14-14,-7 0 0 14 13,1 0-8-14-13,-7 0 16 15 14,-5 0-72-15-14,-1 0 8 14 14,-1 0 0-14-14,0 0 8-346 112,0-2 72 346-112,4 2 0 248 161,4-1 0-248-161,2-1 16 196 142,1 1-96-196-142,5 1 8 185 128,1 0 0-185-128,0-2 0 174 115,4 2 40-174-115,-2 0 8 162 101,3 0-8-162-101,1 0 0 148 87,-2 0-56-148-87,2 0 8 133 73,-2 0-8-133-73,2 0 16 118 60,2 2-24-118-60,0-2 8 70 55,1 0 0-70-55,7 3 0 483-55,5 0-24-483 55,8 0 8 397-52,4 0-16-397 52,1 2 16 363-44,2-2-16-363 44,1 1 0 330-36,-3-1 8-330 36,-3-1 24 248-32,-2-1-40-2-1,-4-1 0-246 33,-4 0 0 216-25,-3 0-32-216 25,-5 0 8-215 83,1 0-8 215-83,-3 0 8-188 73,-1 0-8 188-73,0 0 16-161 65,-2 0-16 161-65,0 0 8-132 56,0 0-16 132-56,0 0 8 507 107,0 0 0-507-107,-1 0 0 191-73,-1-1-16-191 73,0 1 16 159-65,2-2 0-159 65,-4 0 0 177-52,2 1-24-177 52,-1-1 8 146-43,-1-1 0-146 43,-2 1-8 146-43,2-1 8-146 43,0 1 0 115-35,-2 1 0-115 35,2-1 0 114-34,-1 1-24-114 34,1-1-8 86-26,0 0 8-86 26,0 2 0 84-26,0-1 8-84 26,0 1 0 57-17,0 0 0-57 17,2 0 0 56-18,-2 0-16-56 18,2 0 0 56-17,0 0-8-56 17,0 0 16 56-18,0 0 0-56 18,0 0 8 28-8,0 0-8-28 8,0 0 8 27-9,0 0-8-27 9,0 0 8 28-9,0 0-8-28 9,0 0 8 265 161,2 0 0-265-161,0 0 8 278 139,0 0 0-278-139,0 0-8 211 120,2 0 0-211-120,-1 0 0 192 107,3 0 0-192-107,-2 0 8-93-75,0 0-8 93 75,0 0 8-118-67,-1 0 0 118 67,-1 0 0-94-54,2 0-8 94 54,-2 0-8-93-53,0 0 8 93 53,0 0-8-69-40,-2 0 16 69 40,2 0 0-68-41,0 0-8 68 41,-2 0 8-18-35,2 0-24 18 35,-2 0 8-45-27,0 0-8 45 27,0 0 0-45-27,0 0 16 45 27,0 1-8-44-27,0-1 8 44 27,0 2 8 5-22,0 0-16-5 22,0 1 16-22-13,-2-2-16 22 13,2 3 16-22-13,0-1 0 22 13,-2-2-8-22-14,0 3 8 22 14,0-1 8-22-13,0 0-16 22 13,0 0 8-22-14,-2 1-8 22 14,-1 0 8-22-13,-5 1 0 22 13,1 0 0-22-13,-5 0 0 22 13,-1 1 8 0 0,-2-1-40 0 0,-2 2 16 0 0,-4-1-8 0 0,0-1 0 0 0,-3 0 16 0 0,-1 0-8 0 0,-1-1 8 0 0,-1 1 0 0 0,1-2-8 0 0,-1 2-8 0 0,2-1 8 0 0,1 0-8 0 0,-1 1 16 0 0,2 0 0 0 0,1 0 0 0 0,-3 0 0-636-62,1 0-8 636 62,-3-2-8-533-53,0 2 0 533 53,1-2 8-480-49,-1 0 0 480 49,3 0 8-427-45,1 0-8 427 45,2-1 16-378-40,4-2-8 378 40,4 2-8-327-36,4-2 8 327 36,1 0-8-279-31,4-2 16 279 31,3 2-8-232-25,1 0 8 232 25,0 0 0-184-21,2 0-16 184 21,0 0 16-183-21,0 0-16 183 21,0 0 16-138-16,0 0 0 138 16,0 0-8-136-16,2 0 8 136 16,3 0 8-137-15,9-2-16 137 15,3 1 16-90-11,8-1-8 90 11,9 1 0-91-11,6-3 8 91 11,0 1 0-90-10,0 0 0 90 10,-6 0-8-45-6,-6 1 8 45 6,-5 2 0-45-5,-4 0 0 45 5,-4 0-8-45-5,-1 0 8 45 5,-3 0 8-45-6,0-1-8 45 6,-1 1 8-45-5,-4 0-24 45 5,-1 0 16-45-5,1 0-8 45 5,-4 0 0-45-6,0-2 8 45 6,0 2 0-45-5,-2 0 0 45 5,0 0-8 0 0,-4 0 8 0 0,0 0 0 0 0,0 0 0 0 0,-7 0 8 0 0,-8 0-16 0 0,-6 0 16 0 0,-3 0-8 0 0,-8 0 8 0 0,-6 3-8 0 0,0-1 0 0 0,0 1 0 0 0,6 0 8 0 0,4 0-8 0 0,7-1 8 0 0,2 1 0 0 0,2 0-8 0 0,4 1 0 0 0,2-1 0 0 0,0 0 0 0 0,-2 0 0-189-178,-1 1-8 189 178,1 0 16-155-150,-2 1-8 155 150,-2-2 8-137-136,2 2-8 137 136,0-1 0-120-123,0 0 0 120 123,4 0 8-105-109,4-1-8 105 109,1-2 8-90-95,3 1 0 90 95,1 0-8-565-148,2-1 0 565 148,2-1 8-499-130,0 0 0 499 130,0 0 0-440-111,2 0 0 440 111,0 0 0-12-197,0 0-8 12 197,2 0 8-366-78,2 0 0 366 78,4 0 8 52-163,1 0-8-52 163,7 0 8-301-46,4 0-8 301 46,5 0 8-261-40,2 0-8 261 40,1 0 8-223-35,-3 0 0 223 35,0 0 8-221-35,-2 0-8 221 35,-4 0 8-184-30,-2-1-8 184 30,0 1 8-146-23,-2 0-8 146 23,-4-2 8-145-24,1 2 0 145 24,-5 0 8-109-18,1 0-8 109 18,-2 0 0-109-17,-3 0 0 109 17,1 0 0-72-12,0 0 0 72 12,-2 0 0-72-12,0 0 0 72 12,-2 0 16-72-12,0 0-16 72 12,0 0 8-72-12,-2 2 0 36 6,-2-2-8 36 6,-7 1 16-36-6,-4 1-16 36 6,-6 1 0 25 166,-4 0 0-25-166,-4-1 8 46 145,-1 1-8-46-145,0 0 8-59-47,-3-1-8 59 47,3 1 8-52-33,1-1 64 52 33,3-2 8-51-34,1 1 0 51 34,2-1 8-51-33,4 2-48 51 33,0-2 8-15-28,4 0 0 15 28,4 0 8-43-20,1 2 16 43 20,2-2 8-43-19,3 0 0 43 19,-1 1 0-7-14,4-1-32 7 14,0 0 0-7-14,0 0 0 7 14,2 0 8-7-13,-2 0-8 7 13,2 0 8 425 58,0 0 0-425-58,2 0 8 392 52,2 2-24-392-52,2-1-8 359 45,3 1 8-359-45,7 0 0 295 47,4 1 16-295-47,7 0 8 261 40,2-1 0-261-40,1 1 16 225 35,-3-3-48-225-35,-3 2 16 188 29,-1-4-8-188-29,-6 2 0 151 23,-3-2 0-151-23,-5 2-8 152 23,-1 0 8-152-23,-3-1 0 115 17,-1 1-24-115-17,0 0 16 114 17,-2 0-8-114-17,2 0 8 115 17,-2-2-16-115-17,0 2 0 77 11,1 0 8-77-11,-3 0 0 77 11,2 0-16-77-11,0 0 16 77 12,-2 0-16-77-12,2 0 8 209 175,0 0-16-209-175,-2 0 8 164 156,2 0-8-164-156,0 0 8 5-36,-2 0-8-5 36,0 0 0 45-30,2 0 0-45 30,-4 0 16 45-30,0 0-24-45 30,0-1 8 16-21,-2-1-8-16 21,-2 0 8 16-22,-3-1-8-16 22,-3 0 8 17-22,-1 0-8-17 22,0-1 8-12-13,0 1-8 12 13,-1 0 0 347-119,1 1 0-347 119,2-1 8 286-103,1 2-8-286 103,2-1 0 294-90,3 0 0-294 90,-1 1 8-80 24,0-1-16 80-24,3 0 0-80 25,-1 1 0 80-25,0-1 8-234-153,2 1-8 234 153,-2-3 8-179-133,2 3-8 179 133,0-2 8-164-120,1 1-8 164 120,-1-1-8-150-106,2 0 8 150 106,0 1 0-138-93,2-3 0 138 93,1 2 0-125-79,3-2 0 125 79,2-1 0-427 31,3-1-16 427-31,2-3 16-366 27,3 2 0 366-27,-1 0 0-304 25,2 2 0 304-25,-2-1 0-306 25,0 3 0 306-25,-1 0 0-244 22,-5 3 8 244-22,1-1 0-217 14,-1 1 0 217-14,-1 1 0-218 14,3 0 0 218-14,-1 0 0-154 11,1 0 0 154-11,0 0 0-155 12,-1 1 0 155-12,-1-1 0-127 4,-1 0 0 127-4,0 2 0-92 9,-3-2 0 92-9,1 0 0-92 10,-2 0 0 92-10,0 0 0-92 10,-2 0 0 92-10,1 0 8-63 1,-1 1-8 63-1,-2-1 8 272-91,2 0-8-272 91,-2 2 8 241-84,2-2-8-241 84,-2 2 8 211-76,0-1-8-211 76,-2-1 8-172 33,2 2-8 172-33,-4 1 8-110 32,-3 0-8 110-32,-3 2 8-110 31,-1 2-8 110-31,-4-3 16-83 23,-2 3-8 83-23,-2-2 8-84 23,0-2 0 84-23,-4-1 0-83 24,-2-1 0 83-24,-2 1-8-56 15,1-2 0 56-15,-3-2 8-56 16,1 1-8 56-16,1-1 8-56 15,-1-1 0 56-15,3-1 0-57 15,2 0-8 57-15,0-1 0-28 8,4 0 0 28-8,4-1 8-28 8,0 1 8 28-8,3-2-8 31 180,3 2 0-31-180,1-1 8 54 159,3 3-8-54-159,1-2 0 40 131,0 2 0-40-131,2-1 0 32 118,2 3-8-32-118,0-2 16 26 103,0 1-8-26-103,2-1 0 18 91,0 1-8-18-91,2 1 16-85-89,3-3-16 85 89,9 3 8-47-82,6-1-8 47 82,9-1 8-39-69,5 1-8 39 69,6 2 16-67-61,5 2-16 67 61,-3 0 0 318-148,-2 1 0-318 148,-6 0 8-88-39,-8 2-376 88 39,-5-2 0 291-127,-2 2 8-291 127,-2 0-8-201-182,0 0 224 201 182,-2-1 0-153-162,2 1 0 153 162,-2 0 16-169-142,-1 0-344 169 142,-1 0 8-124-121,-4-2 0 124 121,-1 2 8-116-108,-5-2 304 116 108,-1-1 8-107-94,0-1-8 107 94,-4-1 8-73-88,0 0-64 73 88,0 2 16-15 97,-2-2-8 15-97,-5 1 8 11 90,-9 1 80-11-90,-5 0 8 5 76,-1-1 0-5-76,-7 1 0-1 62,-1-2-16 1-62,-3 1 0 26 55,3-1 8-26-55,-2 0-8-8 49,1 0 48 8-49,3-1 0 20 41,-3-1-8-20-41,3 1 8 20 41,-3-1 8-20-41,5-1 0-66-137,1 0 8 66 137,2-1-8-8 49,2 1 8 8-49,4 0 16 19 41,2-2-8-19-41,4 2 8 20 41,3 0 24-20-41,2-1 8 102 206,2 3 0-102-206,1-1 0 92 178,3 1-8-92-178,-2-1 8 50 159,2 0 0-50-159,2 1 0 73 137,0-1 16-73-137,-1 1 8-29-55,5-3 8 29 55,7 1-8-22-41,10-2-8 22 41,10-1 0-22-41,3 1 8 22 41,9 0 0-51-33,5 2 48 51 33,-1 1 8-14-28,-1 2-8 14 28,-8 2 8-15-27,-6 0-32 15 27,-4-1 8-14-28,-1 1-8 14 28,-1-1 8-7-14,1 1 24 7 14,-1-2 0 79 151,1 0 0-79-151,-1 0 0 74 138,-1-2-24-74-138,-4 1 0 67 123,-4-1 0-67-123,-4 1-8 54 97,-4 1 24-54-97,-1-2 0 512 168,-4 2 0-512-168,-3 0 8 479 147,1 0-32-479-147,-2 0 8 441 127,-2 0-16-441-127,2 0 16 400 108,-2 0 104-400-108,2 0 0 326 95,-2 0 8-326-95,0 0-8 320 81,0 0-80-320-81,0 0 8 242 69,0 0 0-242-69,-4 2 8 202 64,-3 1 8-202-64,-7 0 16 235 55,-1 2-16-235-55,-10 0 16 195 50,-1 1-56-195-50,-7-1 8 153 44,3-2-16-153-44,0 0 16 142 30,1 1-8-142-30,2-4 0 143 31,5 0 0-143-31,3-2 8 99 24,1 0-24-99-24,3-1-8-102-144,4 0 8 102 144,-1-2-8-45-126,5 3 0 45 126,1-1 0-31-112,0 2 8 31 112,3-1 0-18-98,1 0-24 18 98,0 1 16-46-90,2-1-16 46 90,-2 1 8-33-77,2-1 8 33 77,0 0-8-20-62,2 1 8 20 62,4-2 0-49-55,5-1-8 49 55,4-1-8-7-49,8 1 8 7 49,13 0 0-36-41,10 0 16 36 41,3 2 0 149 128,1 0 0-149-128,-9 2 8 139 115,-4 0-24-139-115,-7 2 8 130 101,-5 0-8-130-101,-3-1 8 119 87,-3 2 8-119-87,-3-1 8-90-95,1 0 0 90 95,-2 1 8-77-82,0-2-32 77 82,0 3 8-62-68,-1-3-8 62 68,-3 1 16-62-68,-1 0-8 62 68,-5-2 16-49-55,1 1 0 49 55,-4-1 0-37-41,0 0-24 37 41,0 0 8-36-41,-2 0-8 36 41,0 0 16-36-41,-2 0-8 36 41,2 0 16 121 137,0 0-8-121-137,-2-1 0 111 123,-4 1-8-111-123,1-2-8 101 109,-3-1 8-101-109,-3 1-8 90 95,-3-1 24-90-95,1 0 0 79 82,0-1 0-79-82,1 1-8 66 68,5 0-8-66-68,-1 1-8 67 68,4 1 8-67-68,0-1 0 54 55,2 2 16-54-55,1-1 0 41 41,1 1 0-41-41,0 0 0 42 41,0 0-16-42-41,1 0 8 41 41,1-2-16-41-41,4 2 16 28 27,5-2-8-28-27,5-1 16 28 27,3 1 0-28-27,4-1-8 29 28,3 2-8-29-28,1-1-8 28 27,-1 0 8-28-27,-1 1-8 14 13,-4-1 0-14-13,-2 2 0 15 14,-4-1 8-15-14,-3-1-8 14 14,-5 2 0-14-14,-1 0-8 14 13,-2-2 0-14-13,0 2 8 15 14,-3 0-16-15-14,1 0 8 14 14,-2 2 8-14-14,2-2-8 191 177,-2 0-8-191-177,2 0 8 167 150,0 0-8-167-150,-2-2 8 157 136,2 2-16-157-136,-2 0 0 144 123,0-1 8-144-123,0-1 0 131 109,0 1-8-131-109,0-1 0 117 95,-2-1 0-117-95,2 1 8 102 82,-2-1-8-102-82,0 0 8 87 68,0-1-8-87-68,0 3 0 70 55,2-2-8-70-55,-1 1 8 71 54,-1-1 0-71-54,0 1 0 54 41,2 1-8-54-41,0-1 8 54 41,0 2 0-54-41,0-2 8 55 41,0 2-16-55-41,0-1 8 36 27,0 1 0-36-27,0 0 0 37 27,2 0 0-37-27,0 0 0 37 28,3 0 0-37-28,-1 0 16 38 27,4 1-16-38-27,-3-1 0 18 13,3 0 0-18-13,0 2 0 19 14,-3-2 0-19-14,3 0 8 270 191,-4 0 0-270-191,1 0 0 239 163,-3 0-8-239-163,2 0 0 207 136,-2 0 0-207-136,-2 0 8 192 122,2 0 0-192-122,0 0-8 611-2,-2 0 0-611 2,2 0 8 193-167,-2 0-8-193 167,2 0 0 176-145,-2 0 0-176 145,0 0 0 194-132,-2 0 16-194 132,2 0-8 127-114,-2 0 0-127 114,0-2 0 146-101,0 2 0-146 101,0-1 0 84-84,0 1-8-84 84,-2-2 8 104-70,2 0-8-104 70,-1 1 16 103-70,1-1-16-103 70,0 2 8 72-61,0-1-8-72 61,0-1 0 43-53,0 0 0-43 53,2 2 16 64-40,-2-1-8-64 40,2 1 0 64-39,0 0 0-64 39,0 0 16 35-31,0 0-24-35 31,2 0 8 272 139,0 0 0-272-139,2 0 8 12-44,0 0 0-12 44,1 1 8 11-45,1-1 0-11 45,0 4 0-16-35,1-3-16 16 35,-1 1 16-16-36,-2-1-8 16 36,2 1 8 6-22,-3 0-16-6 22,1-1 8 6-22,0 1 8-6 22,-2 0-8 5-22,0-2-8-5 22,0 0 0 6-22,0 1 8-6 22,0-1-8-22-13,-2 0 0 22 13,0 0 0-21-14,1 0 8 21 14,-1 0-8-22-13,0 0-8 22 13,0 0 8-22-14,0-1 0 22 14,0 1 8 28-8,-1 0-16-28 8,1 0 8 27-9,0 0-8-27 9,0 1 8 28-9,0-1 0-28 9,0 0-8 27-8,0 0 0-27 8,0 0 8 0 0,0 0-8 0 0,-2 0 0 0 0,2 0 0 0 0,-2 0 8 0 0,2 0-8 0 0,-2 0 0 0 0,0 0 0 0 0,2 0 0 0 0,-2 0-8 0 0,2 0 0 0 0,0 0 0 0 0,0 0 8 0 0,0 0-8 0 0,0 0 0 0 0,0 0 0 0 0,0 0 8 266 160,0 0-8-266-160,0 0 0 251 148,0 0 0-251-148,0 0 0 211 120,0 0 0-211-120,0 0 0 192 107,0 0 0-192-107,0 0 0-200 207,0 0-8 200-207,0 0 8-174 177,0 0 0 174-177,0 0 0-175 155,0 2-8 175-155,0-2 8-120 137,0 1 0 120-137,0-1 0-116 115,0 2-24 116-115,0 0-8-88 106,2-1 8 88-106,-2 1 0-116 92,2-1-8 116-92,-2-1 16 334-29,2 2-8-334 29,2 0 0 243-26,-3-1 0-243 26,3 1 0 241-26,0 1-8-241 26,-2-1 8 209-17,2-1 0-209 17,0 1 0-169-182,-3 0 0 169 182,3-2 8-111-156,-2 1-16 111 156,0-1 16-82-142,0 0-8 82 142,0 0 0-441-15,-2 0 8 441 15,0 0 0-386-11,2 0 0 386 11,-2 0-8 10-124,0 0 16-10 124,0 0 8 3-102,0 0 0-3 102,0 0 0 26-89,-2 0-8-26 89,2 0 8-4-79,0 0 0 4 79,0 0 0 19-67,0 0 0-19 67,-2 0 0-359 47,0 0 0 359-47,-2 2 0-332 37,0-1 0 332-37,-1 1 0-253 34,-1 0 0 253-34,-3 1 0-255 33,-1 0 0 255-33,-3 2 0-226 24,-1 0 0 226-24,-1 1 8-145 21,0-1-8 145-21,2 1 0-145 21,-3-1 0 145-21,3 0 8-145 20,0 2-8 145-20,1-3 16-115 12,1 0-8 115-12,2 0 0-115 12,-1 0-8 115-12,2-1 8 293-99,1-2-8-293 99,-3 3 8 226-82,1-1-8-226 82,-1 0 8 192-73,1 0 0-192 73,-3 2 0 210-60,3-2-8-210 60,-3 2 16 178-52,1-2-16-178 52,2-1 8 176-51,-1 1 0-176 51,2-1 0 146-43,1 0 0-146 43,-1-1 0-234 69,1 1-8 234-69,1-1 8-206 60,0 1 0 206-60,1 0 8-180 51,-3-1-16 180-51,2 1 8-181 52,1 1-8 181-52,-3-1 8-152 43,0-1-8 152-43,3 2 8-123 34,-3-1-8 123-34,0 0 8-124 34,3-1-8 124-34,-3 3 8-93 25,2-3-8 93-25,1 2 8-94 26,-1-1-8 94-26,-2 1 8-94 25,3 0-8 94-25,-1 1 16-64 17,-2 0-48 64-17,-1 1 8-63 17,-3 2-8 63-17,1-1 8-64 17,-2 1 0 64-17,-2 1 0 348-93,-1-2 0-348 93,1 2 8 310-85,-2-1-32-310 85,0-1 16 244-69,2 1-8-244 69,-2-3 8 210-60,1 1-8-210 60,1 0 16 209-60,0-2 0-209 60,-2 0-8 176-52,2-1 0-176 52,-1 0-8 146-43,3-1 8-146 43,0 1 0 115-34,-1-2 8-115 34,5 0 0 115-35,-2 0-8-115 35,3 0-11624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18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 0 4216 241085 79744,'0'0'0'0'0,"0"0"-4216"0"0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19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1065 293 96 239202 78400,'0'0'0'0'0,"0"0"0"0"0,0 0 0 0 0,0 0 0 0 0,2 0 0 0 0,1 1 0 0 0,1 1 0 0 0,2-1 0 0 0,0 1 0 0 0,-3 0 0 0 0,3-2 0-338 110,0 1 0 338-110,-2 1 0-290 93,1-2 0 290-93,-1 0 0-268 84,0 2 0 268-84,-2-2 0-245 76,0 0 0 245-76,0 0 0-221 67,1 0 16 221-67,-1 0 8-195 59,0 1 8 195-59,0 1-8 402 117,-2-2-8-402-117,2 1 8 349 99,-2-1-8-349-99,-2 2 8 337 84,0-4 456-337-84,-2 2-8 298 80,-1-1 8-298-80,-5-2-8 283 65,-7-1-336-283-65,-6-1 8 241 60,-1 1 0-241-60,-5-1 0-47-120,-1 0 56 47 120,-1 0 0-28-106,1-1 0 28 106,1 1 8-9-93,3-2-112 9 93,1 3 8-35-85,2-3-8 35 85,2 1 8-18-71,2 1-8 18 71,2 0 0 1-57,4 2 0-1 57,3 0 8-26-49,5 3-56 26 49,-1 0 16-26-49,4 0 0 26 49,2 1 0-9-35,0-1 8 9 35,2-1 8-8-36,2 1-8 8 36,1 0 8-8-35,5 0-32 8 35,5 1 0 302-138,6 1 0-302 138,2 3 8 288-116,3-2 48-288 116,3 2 8 233-99,-1 0-8-233 99,1-2 8 204-91,-1-2-48-204 91,-1 3 0-141 30,-2-3 0 141-30,0 1 8-116 20,-3 3 40 116-20,-1-2-8-117 21,-4 2 8 117-21,0 0-8-117 21,-3-2-40 117-21,-3 2 0-50 17,-1-2 0 50-17,-5-2 8-50 17,-1 3 24 50-17,-2-4 0 158 179,-2 1 8-158-179,0 1 0 145 165,-2-1-40-145-165,2-1 0 113 138,-2 2 0-113-138,0 0 0 97 124,-3-2 8-97-124,-1 1 8 106 103,-2-1 0-106-103,-3 0 0 89 89,-4 0-32-89-89,-6 0 0-160-85,0-1 8 160 85,-4-1 0-140-72,-1-1 8 140 72,1 0-8-93-68,-2-2 8 93 68,3 0 0-118-58,-1-1-24 118 58,0 1 0 238-157,4-2 8-238 157,0 1-8 181-140,0-1 16-181 140,4 3 8 170-117,2-1 0-170 117,0 0 0-179 3,3 2-32 179-3,1-1 16 187-105,3 3-8-187 105,3-1 8 159-96,1 2-8-159 96,0 2-8 109-78,4-2 8-109 78,0 1 0 83-70,2 1-8-83 70,0 0-8 124-65,2-1 0-124 65,5 2 16 100-57,5 2-16-100 57,8 3 0-180-213,5 2 8 180 213,2 1-8-139-186,3-1-8 139 186,0 0 8 103 1,0-1-8-103-1,1 1 8 103 1,-3-2 0-103-1,-1 0-8-195 113,-5-1 0 195-113,-1-1 0-192 91,-2 0-8 192-91,-6-1 16-171 82,1 0-8 171-82,-5 0 0-150 74,-3-2-8 150-74,-1-1 16-127 65,-3-1-16 127-65,-4 1 8 79 225,0 0-8-79-225,-2-1 0 114 196,0-1 0-114-196,-3 2 16 82 168,-7-2-24-82-168,-3-2 0 91 146,-8 1 0-91-146,-4-3 0 74 134,-1 0 0-74-134,-2-1 0-190-55,-1-2 0 190 55,1 1 0-145-50,-3-1-16 145 50,5 1 16-124-36,-1-1 0 124 36,5-1 0-124-37,-1 0-8 124 37,4 0 8-80-32,2 2 0 80 32,0-1 0-105-23,4 1-8 105 23,0 3 8-104-23,3 0 0 104 23,5 1 0-61-18,-1-1-8 61 18,4 3 8-61-19,2-2 0 61 19,0 2 0-60-18,2 0-8 60 18,4 0 8-18-13,0 0-8 18 13,2 2 8-17-14,7 1-8 17 14,2 2 8-17-13,6 0-8 17 13,2 1 8-43-5,2 0-16 43 5,-3 1 16 289-116,1 1 0-289 116,0-2 0 234-99,0 2-8-234 99,-2-1 8 205-91,-2-2 0-205 91,-2 1 0 178-82,-2-1 0-178 82,-2 0 8 193-69,1 0-8-193 69,-5-2 16 167-60,-1 0-16-167 60,-1-1 8 142-52,-3-1-8-142 52,-2 1 8 118-43,0-2 8-118 43,-2 0 8 93-35,0 0 0-93 35,-2 0 0 93-35,2 0-8-93 35,-2 0 0 69-26,0 0 8-69 26,-1 0-8 69-26,-3 0 8-69 26,-4 0 16 69-26,-3-2-8-69 26,-2 1 8 45-17,0-1-16-45 17,1-1 8 46-18,-1 0-8-46 18,0-1 0 45-17,0-2 8-45 17,-1 0-8 23-9,1-2 0-23 9,-2 1 8-251 96,0-1-16 251-96,0 2 8 69-26,2-1 0-69 26,-2 1 0 46-18,1-2-8-46 18,1 1 0 45-17,0 1 8-45 17,4 1 0 46-17,-1 0-8-46 17,1 0 8 45-18,3 4-8-45 18,2-3 0 23-9,1 4-8-23 9,3 0 0 22-8,0 0 0-22 8,2 0 16 23-9,2 0-16-23 9,0 0 0 22-9,2 0 0-22 9,3 2 0 23-8,1-2 0-23 8,5 2 0 22-9,0-1 0-22 9,4 2 8-271 104,1 2-16 271-104,1 0 8 45-17,0 0 0-45 17,-2 1 0 46-17,-2-1-8-46 17,2 0 8 45-18,-4-2 0-45 18,-1 2 0 23-9,-1-3-8-23 9,1 1 8 22-8,-3 0-8-22 8,-3-1 16 23-9,-1 1-16-23 9,-1-1 8 22-9,-2-1-8-22 9,0 1 8 23-8,-2-1-8-23 8,0 1 8 22-9,0 0-8-22 9,-2-2 8-233-173,-4 1-8 233 173,-1-1 8 18 13,-5 0-8-18-13,-3 0 8 18 14,-6-1-8-18-14,-3-3 8 17 13,-1 0-8-17-13,-2-1 16 18 13,1 0-16-18-13,1 0 0-211-159,0 0 0 211 159,1 0 8-172-133,-1 2-8 172 133,2-2 0-151-120,0 2 0 151 120,0-2 8-132-106,1 1-8 132 106,1 0 0-114-94,-2-1 8 18 15,4 2-8 96 79,4 0 0-79-67,3 1 0 79 67,5 1 8-79-67,1-1-8 79 67,2 2 0-62-53,2 0 0 62 53,2 0 8-62-53,0 0-8 62 53,0 0 0-46-40,0 2 0 46 40,0-2 8-45-40,0 0-8 45 40,2 0 0-31-27,-2 0 0 31 27,8 1 8-30-26,9 3-8 30 26,6-1 0-30-27,3 2 0 30 27,3 0 16-30-27,-1-1-16 30 27,1 1 0-14-13,-3 0 0 14 13,-3 0 0-15-13,-4-4 0 15 13,-2 1 0-15-14,-5 0 0 15 14,-1-1 0-274 89,-5-1-16 274-89,0 0 8-255 81,-3 0 0 255-81,-1 0 8-236 71,0 0-8 236-71,-2 0 0-217 63,0 0 0 217-63,0 0 8-158 59,0 0-40 158-59,0 0 16-137 51,-2 0 0 137-51,-2 0-8-115 42,-7-1 8 115-42,-4-3 8-92 34,-6 0-16 92-34,-6-1 16 207-76,-1-2-16-207 76,-5 1 0 160-59,3-1 8-160 59,2 1-8-137 51,1 1 8 137-51,4 0 8 159-59,2 1-16-159 59,0-1 16-136 50,4 0-24 136-50,2 2 0-115 42,-2-1 8 115-42,2 1-8-115 43,-1 2 8 115-43,1-3 0-93 33,0 1 8 93-33,0 0 0-93 34,0 1-48 93-34,-1 1 8 209-76,1 1-8-209 76,2-2 8 184-67,1 2 16-184 67,1 0 8 159-59,2-2-8-159 59,3 2 0-47-225,0 0 8 47 225,2 0-8 69-473,2 0 8-69 473,1 0-8-365-467,1 0 8 365 467,0 0 8-293-412,0 0 0 293 412,1 0 0-263-364,3 0 0 263 364,2 0 0-442 231,2 2 0 442-231,7-2 0-402 193,8 2 8 402-193,1 1 0-368 175,5-1-8 368-175,-3 2 16-310 150,1 0 16 310-150,-2-1 0-271 133,-2 0 0 271-133,-1 0 0-263 111,-3 0 0 263-111,-1 1 0-244 103,-1-3 0 244-103,0 1 0-201 87,-2 0 8 201-87,-2-1 8-179 78,1 1 8 179-78,-5-1-8-157 70,1 1-8 157-70,-5-2 8-134 62,-1 0-8 134-62,0 0 16-111 54,-4 0 0 111-54,2 0 0 233-500,-2 0 8-233 500,-2 0-8-125 111,-4 0-8 125-111,-1 0 8 230-451,-5-2-8-230 451,-9 1 8-126 146,-7-4 8 126-146,-6 0 0-139 132,-1 0-8 139-132,-1 0 16-126 110,2 1-24 126-110,4-1 16-105 102,-1 2-8 105-102,1-2 0-91 81,3 1 8 91-81,0 0-8-69 73,3 0 0 69-73,-1 0 8-69 72,0-1 8-10-12,2-2-16 79-60,3 2 0-55 51,2 1 40 55-51,5-1 0-30 43,4 2 0 30-43,-1 1-8-31 43,6-1-8 31-43,1 1 0-40 29,1 2-8 40-29,0-1 8-41 30,0 1 40 41-30,2 0 8-41 30,0 0 8 41-30,0 0-8-15 21,0 0-40 15-21,0 0 8-16 22,0 0 0 16-22,4 1-8 308-83,3 1 0-308 83,5 1 8 256-66,5 2 0-256 66,2 0 0 195-64,5-1-32-195 64,3 1 16 169-57,0 0-8-169 57,-1-2 8-145 49,-3 1-8 145-49,0 0 0-121 40,-4 0 0 121-40,-2-3 0-123 40,-2 1-8 123-40,-3-1-8-98 32,-1 1 0 98-32,-1 0 16-99 32,-3-1-16 99-32,-1-1 8 50 201,-2 2-8-50-201,1 0 0 359 69,-1-2 0-359-69,-2 0-8 328 63,2 1 0-328-63,-2-1 8 295 57,2 2-24-295-57,-2-1 0 261 51,-2-1 0-261-51,1 2 16 227 46,-1-2-16-227-46,0 0 0 218 32,-1 0 0-218-32,-3 0 8 181 27,-8 2-8-181-27,-3-2 0 146 21,-6-2 0-146-21,-7 2 0-327-48,-7-3 0 327 48,-3 0 0-290-43,0-2 0 290 43,4 0 0-251-37,4 0 0 251 37,7 0 0-215-33,2-1 0 215 33,4 1 0-178-27,2 2 0 178 27,1-2 0-142-22,3 0 0 142 22,2 2 0-141-22,1 0 0 141 22,0 1 0-106-17,5-1 0 106 17,-3 1 0-106-16,4 1 0 106 16,0-1 0-105-17,2 0 0 105 17,2 2 0-70-11,2-1 0 70 11,1 1 0-70-11,3 0 0 70 11,17 3 8-70-11,13 0-8 70 11,9 0 0-35-6,3 1 0 35 6,-1-3 8-34-5,-3 1-8 34 5,-6-1 0-35-6,-6-1 0 35 6,-7 2 8-35-6,-7 0-8 35 6,-2-2 0-35-5,-7 1 0 35 5,-2 1 8-34-6,-1-2-8 34 6,-2 1 0-35-5,-1-1 0 35 5,-1 0 8-35-6,0 0-8 35 6,0 0 0 0 0,-2 0 0 0 0,0 0 8 0 0,0 0-8 0 0,-1 0 0 0 0,1 0 0 0 0,0 0 8 0 0,-2 0-8 0 0,0 0 0 0 0,0 0 0 0 0,-4-1 16 0 0,-5 1-8 0 0,-4-3 0 418 67,-4 1 0-418-67,-4-3 8 387 61,-6 2-8-387-61,0-2 0-106-17,-1 2 8 106 17,-3-2 0-106-16,3 2-8 106 16,1 0 8-105-17,1-2-8 105 17,3 2 16-70-11,0-1-16 70 11,4 1 0-70-11,4 0 0 70 11,0 0 8-70-11,1-2-8 70 11,5 2 0-35-6,-1-1 8 35 6,3 3 0-34-5,1-1-8 34 5,0 1 0-35-6,4-1 0 35 6,-1 2 0-35-6,3 0 16 35 6,-2-2 0-35-5,0 2 0 35 5,2 0 8-34-6,-2 0-16 34 6,2 0 0-35-5,0 0 0 35 5,2 0 16-35-6,4 0-16 35 6,1 0 0 0 0,3 0 0 0 0,7 0 8 0 0,7 2-16 0 0,5-2 8 0 0,3 3 0 0 0,4-1 8 0 0,2 1-16 0 0,-1-1 8 0 0,-3 1 0 0 0,-6-2 0 418 67,-7 1 0-418-67,-2 0 0 387 61,-4-1-8-387-61,-1 1 8-106-17,-1 0-8 106 17,2-1 0-106-16,-1 2 8 106 16,-1-1 0-105-17,2 0-8 105 17,-2 1 0-70-11,-1-2 0 70 11,-1 1 0 429-375,-1-2 0-429 375,-5 2 0 229-500,-1-2 8-229 500,0 0-8 176-434,-2 0 0-176 434,0 0 0 151-377,-2 0 0-151 377,2 0 0 122-334,-2 0-8-122 334,0 0 0 93-290,-2 0 0-93 290,-2 0 0-207 282,-7-2 0 207-282,-5 2 0-158 245,-3-2 0 158-245,-5-1 0-181 218,-5 0-8 181-218,-1 0 8-150 188,-1 0 0 150-188,-1-1 0-140 167,2-1-8 140-167,-3 2 8-130 146,5-2 0 130-146,-1 1 0-117 123,5-1-8 117-123,-1 0 8-72 108,2 0 0 72-108,2 0 0-82 94,4 0-8 82-94,2 1 8-59 87,1 0 0 59-87,3 1 0 294-466,3 2 0-294 466,3-1 0 259-410,1 2 0-259 410,0 0 0 199-357,4 0 0-199 357,-2 0 0 166-315,2 0 0-166 315,4 2 0 137-271,6-1 0-137 271,3 1 0 130-236,4-1 0-130 236,15 4 8-199 330,10 0-8 199-330,6 0 0-182 287,-1 0 0 182-287,-3-2 8-152 258,-6 0-8 152-258,-4 0 0-154 224,-3 1 0 154-224,-1-1 8-121 193,0-2-8 121-193,1 3 0-110 172,-3-4 0 110-172,3 1 8-99 151,-1-1-8 99-151,-1 0 8-86 129,-3 0-8 86-129,-1-1 8 48 284,-6 1-8-48-284,-2 0 16-93 81,-2 0-16 93-81,-5-2 8-69 72,-1 2-8 69-72,-3 0 8-79 60,-2 0-8 79-60,-2 0 8-55 51,-2 0-8 55-51,0 0 0-30 43,0 0 0 30-43,0 0 8-31 43,0 0-8 31-43,0 0 0-40 29,-2 0 0 40-29,-4 0 8-41 30,-7-2-8 41-30,-6 1 0-41 30,-8-1 0 41-30,-9-1 8-15 21,-8 0-8 15-21,1-2 0 96 185,-1-2 0-96-185,6 3 0 89 171,6-1 0-89-171,5 2 0-45-19,4-1 0 45 19,4 3 0 72 144,2-2 0-72-144,0 1 0-30-41,-2-1 0 30 41,0 1 0-55-33,-4-1 0 55 33,0-2 0-54-33,0 0 0 54 33,1 0 0-19-27,1 1 0 19 27,2-1 8-19-27,2-2-8 19 27,3 2 16-45-19,5 2-16 45 19,1 0 0-9-14,4 0 0 9 14,2 1 8-10-14,1 2-8 10 14,1 0 8 61-449,1 0 0-61 449,3-1 0-31 44,6 1-8 31-44,5-2 8-7 35,6 2 0 7-35,7 0 0-6 35,10 2-8 6-35,4-1 16-41 29,-2 2-8 41-29,-2 1 0-16 22,-2 0-8 16-22,-5 1 8-16 21,-1-2-8 16-21,1 2 8-16 22,-1-1 0 16-22,2 0 0 9 14,-1 0 0-9-14,-1-1 8 10 13,1 0-16-10-13,-1 0 8 9 14,-3-1 0-9-14,-5 1 0-26 8,1-1-8 26-8,-6-1 8 121 177,2 1 0-121-177,-3 1 0 80 157,-5-1-8-80-157,0-1 8-55-33,-1 3 0 55 33,-2-3 8-19-27,-5 1-8 19 27,1-2 0-19-27,-2 0 0 19 27,0 0 0-44-19,-2 0 0 44 19,0 0 0-10-14,0 0 0 10 14,-2 0 8-9-14,0 1-8 9 14,-4-1 0 104 150,1-1 0-104-150,-9 1 0 97 136,-3 0-8-97-136,-7-2 8 89 123,-3 1 0-89-123,-5 1 0 81 109,-6 0-8-81-109,0-2 16 72 95,0 0-8-72-95,3 2 0 62 82,7-1-8-62-82,3-1 8 53 68,2 1 0-53-68,4-1 0 43 54,0 0-8-43-54,4 1 8 42 55,-2-3-8-42-55,2 3 8 354-56,0-2-8-354 56,-1 1 16 324-49,1-1-16-324 49,2 1 8 295-40,0 2-8-295 40,-1-1 8 231-38,5-1-8-231 38,1 2 8 203-31,0 0-8-203 31,5-2 0 203-30,-1 2 0-203 30,2 0 8 138-28,0 0-8-138 28,2 0 0 139-27,0 0 0-139 27,0 0 0 112-20,2 0 0-112 20,0 0 0 112-19,0 0 0-112 19,5 2 0 88-11,5-2-8-88 11,5 2 8 87-12,6-1 0-87 12,7 2 0 86-11,8 1-8-86 11,4-1 8 87-12,2 0 0-87 12,-1-1 0 25-8,-1-1-8-25 8,-4-1 0 24-8,-2 0-8-24 8,-3 0 8 25-8,-7 0 0-25 8,1-1 0 24-9,-4 1 0-24 9,2 1 8 24-8,-1-1-16-24 8,5 0 8 25-8,-1 2-16-25 8,1-2 16 24-9,1 0-8-24 9,-1-2 8 0 0,-3 2 0 0 0,-3-1 0 197 167,-6 1-16-197-167,-3 0 16 151 149,-3-2 0-151-149,-3 2 0-161 235,-5 0 0 161-235,-1 0 0-129 205,0 0 0 129-205,-2 0-8-120 183,2 0 8 120-183,-2 0 0 407 216,-2 0 0-407-216,2 0 8 365 196,-2 0-8-365-196,0 2 0 345 169,-1-2 0-345-169,-9 1 8 295 150,-5 3 0-295-150,-8-1 0 269 123,-3-2 0-269-123,-8 1 0 256 109,-2 0 0-256-109,2-2 0-17-71,1-2 0 17 71,7 2 0 215 105,5 0 0-215-105,6-2 0 201 90,4 1 0-201-90,3 1 0 158 86,2-2 0-158-86,5 2 0-105-103,-1-1 0 105 103,0 1 0-84-89,2 0 0 84 89,2 0 0-64-76,-2 0 0 64 76,0 0 8-46-62,2 0-8 46 62,0 0 0-71-54,0 0 0 71 54,0 0 8-27-49,6 1-8 27 49,0-1 0-53-41,3 0 0 53 41,18 2 8-52-40,11 1-8 52 40,9-1 0-9-35,5 1 0 9 35,-1-2 8-34-27,-1 3-8 34 27,-7-1 0 192 148,-3-2 0-192-148,-6 1 0 161 121,-1-2 0-161-121,-7 2 0 147 107,3-2 0-147-107,3 0 0 130 95,6 1 0-130-95,0-1 0 114 80,-2 2 0-114-80,-3-2 0 142 72,-7 0 0-142-72,-3 0 0 98 67,-6 0 0-98-67,-3 0 0 79 54,-5 0 0-79-54,-3 0 0 80 54,-2 0 0-80-54,-3 0 8 61 40,1 0-8-61-40,-2 0 0 60 40,0 0 0-60-40,-2 0 8 89 32,2 0-8-89-32,0 0 16 41 27,0 0-8-41-27,-3 0 0 42 27,-7 2-8-42-27,-3-1 8 42 27,-6 1 0-42-27,-10 1 0 20 13,-9 0 0-20-13,-2 2 0 21 13,0-2 8-21-13,2 0-8 21 14,4-1 0-21-14,4 0 0 22 13,3-2 0-22-13,2 1 0 21 14,5-1 0-21-14,-3 2 0 21 13,2 0 8-21-13,-4-1 0 21 13,0 2-8-21-13,-1-1 0 22 14,1-2 0-22-14,0 2 0 0 0,4-2 0 0 0,4 0 8 0 0,2-2-8 0 0,2 2 0 0 0,3 0 0 0 0,5 0 0 0 0,-1 0 0 0 0,4-2 0 0 0,0 2-8 0 0,2 0 8-253-161,0 0-8 253 161,0 0 16-224-148,0 0-16 224 148,2 0 8-179-121,0 0-8 179 121,5 2 8-155-107,9-2-16 155 107,5 2 8 97 67,5-1 0-97-67,7 1 0 98 67,3-1-8-98-67,0 1 8 79 54,0 0 0-79-54,-4-1 0 80 54,-5 2-16-80-54,-2-1 8 61 40,-3 0 0-61-40,-1-1 8 61 40,0 3-8-61-40,-2-1 0 41 27,0 0 0-41-27,0 0 8 41 27,-4 0-88-41-27,-1-1 0 42 27,-5 0 8-42-27,-1-1 0 42 27,-2 1-24-22-14,-5-2 48-20-13,1 1 0 21 13,-2-1-8-21-13,-2 2 8 21 14,-1 0-8-21-14,-9-1 0 22 13,-9 1 16-22-13,-7 0 8 21 14,-5-1-8-21-14,-6 1 16 21 13,-7 1-16-21-13,0-1 0 21 13,1 1 8-21-13,1 0 0 22 14,0-1 8-22-14,0-2 0 0 0,5 0 0 0 0,-3-4 8 0 0,4 1-8 0 0,0 0 16 0 0,2-2 0 0 0,-2 2-8 0 0,0 0 8 0 0,1-2 0-253-161,3 0 0 253 161,2 2 8-224-148,5-2 8 224 148,3 0 0 61 40,5 2 0-61-40,1-2 0 61 41,5 2 0-61-41,4 0 0-202-134,1 1 0 202 134,4-1 0-177-121,0 1 0 177 121,4 2 8-154-108,0-1 0 154 108,0 1 0 184-197,4 0-8-184 197,0 0 8 170-175,4 1 0-170 175,16 1 0 159-154,16 3 0-159 154,10-2 8 150-131,1 2-8-150 131,0 1 8 97-114,1 1-8-97 114,-5 1 0 114-101,1 0 0-114 101,1 1 0-225 21,2-1 8 225-21,-1-1-8-225 20,-3-2 0 225-20,-1 1 8 34 186,-6 1-8-34-186,-2-3 0 43 163,-4 3 0-43-163,-1-2 8 50 142,-5 0-8-50-142,-3-1 0 58 120,-4 1 0-58-120,-4-2 0 39 106,-4-1 0-39-106,-3-2 0 21 93,-5 0 0-21-93,-3 0 8 47 84,0 0-16-47-84,0 0 0 28 71,-4 0 0-28-71,2 0 0 55 62,-4 0 0-55-62,1 2 0 9 58,-3-1 0-9-58,-7 1 0 35 49,-8 1-16-35-49,-6-1 8-12 44,-2-1 0 12-44,1 3 8 14 36,1-3-8-14-36,1 1 0 15 35,3-2 0-15-35,0 0 8 42 27,2-2-8-42-27,0 2 0-6 22,0-1-8 6-22,-1-1 8-6 22,-1 0 0 6-22,0 1 0-6 22,0-1 0 6-22,0-1 0 22 14,0 1-24-22-14,4-1 16 21 13,2-2-8-21-13,2 2 8 21 13,2 0-8-21-13,1 0 8 22 14,3 1 0-22-14,3-1 0-28 8,1 1-16 28-8,1 0 16-252-160,2 1 0 252 160,0 1 0-252-139,0 0-8 252 139,2 0 8-179-121,0 0 0 179 121,2 0 8-156-108,2 1-16 156 108,1-1 8-133-94,5 2 0 133 94,7 3 0-113-80,12 0-8 113 80,5 0 8-92-68,2 1 0 92 68,0-1 8-92-67,0-2 0 92 67,-5 2 8 147 108,-3-2-8-147-108,-3-1 8 131 94,-4 1-16-131-94,-4 0 16 87 89,0-1-8-87-89,0 1 8 116 81,-2-1-8-116-81,0 1 0 98 67,1-2 0-98-67,-3 1 0 79 54,0 0 0-79-54,-1-1 0 80 53,-3 1-8-80-53,-1 0 8 61 40,-3-1-16 0 1,1 1 16-61-41,-4-1 0 61 40,0 1-16-61-40,0-2 16 41 27,-2 0 0-41-27,-2 0 0 42 27,-4 2-16-42-27,-1-2-8 42 27,-5 0 8-42-27,-9 0 8 20 13,-7-4-16-20-13,-6 1 16 21 13,-2-2 0-21-13,-3 0 0 21 14,3 1-16-21-14,2-1 16 22 13,2-2-8-22-13,1 3 0 21 14,5-1 8-21-14,3 1 0 21 13,2 0 0-21-13,2 0-8 21 13,4 0 8-21-13,2 0 0 22 14,3 1 0-22-14,4 2 0-253-161,1-1-8 253 161,3 2 16-224-148,0-2-8 224 148,0 2 8-179-121,2 2-8 179 121,0-2 0-155-107,0 0 8 155 107,8 0 0-134-94,7 3-8 134 94,8 0 8-112-81,3 1 0 112 81,10 0 0-93-67,4 3-8 93 67,0-2 8 149 107,-4 0 0-149-107,-7-1 0 132 95,-6-2 0-132-95,-6 1 0 116 80,-4-1 0-116-80,-3-1 8 97 67,-5-1-8-97-67,-1 2 8 79 54,-2-2-16-79-54,0 0 16 80 54,0 0-8-80-54,0 0 8 60 40,0 0-8-60-40,-2 0 8 61 40,1 0 0-61-40,1 0 0 62 41,-2 0 0-62-41,2 0 0 364-78,-2 0 0-364 78,2 0 0 332-69,-2 0 0-332 69,0 0 0 303-60,0 0-8-303 60,0 0 8 273-52,0 0 0-273 52,0 0 0 199-48,0 0-8-199 48,0 0 8 784 18,0 0 0-784-18,0 0 0 691 8,0 0-8-691-8,0 0 0 573 7,0 0 0-573-7,0 0-8 502 11,-2 0 8-502-11,2 0 0 454 5,-2-2 0-454-5,0 2 8 407 1,-1-1-8-407-1,-1-1 0 336 6,-2-1 0-336-6,0 0 0 287 2,1 1-8-287-2,-1-1 8 287 1,0 0 0-287-1,1-1 8 239-3,-1 1-40-239 3,2 2-8 217 6,0-3 0-217-6,2 3 16 168 2,0-2-8-168-2,4 1 16 168 2,-2 0-8-168-2,8 1 0 120-1,5-2-8-120 1,6-1-8 119-2,6-1 0-119 2,7 2 8 119-2,8 0 0-119 2,0 0 16 119-2,0-2-16-119 2,-6 2 16 49 4,-3 1-8-49-4,-7 1-8 49 3,-1-1 8-49-3,-6 0-8 50 4,-1 2 16-50-4,-3-1-8 49 4,-2 1 8-49-4,1 0 0 50 3,-5-2-8-50-3,1 2 8-198 115,-2 0 0 198-115,-3 0-8-180 105,1 0 8 180-105,0 0 8-141 86,-2 0-8 141-86,0 0 8-173 74,0 0 0 173-74,0 0 0-153 64,-2 0-8 153-64,0 0 16-133 55,0 0-8 133-55,-2 0 8-112 46,0-2-8 112-46,-4 1 0-112 46,-3-4 0 112-46,-5 0 8-91 36,-3 0 0 91-36,-4-1 0 203-82,-5-1 0-203 82,-1 1 0 179-73,0 0 0-179 73,1-1-8 154-65,1 2 16-154 65,2 2 0-154 65,2 0 0 154-65,2 0 16-134 55,0 1-16 134-55,4-1 0-112 45,0 1 0 112-45,4 1 8-91 37,1-1 8 91-37,4 0 0 203-82,1 1 0-203 82,1 1 8-112 45,2-2-16 112-45,0 2 8-91 37,2 0-8 91-37,-2 0 8-91 37,4 0 32 91-37,-2 0 8-69 27,0 0-8 69-27,6 0 8 206-82,7 0-16-206 82,6-1-8 180-74,8 1 8-180 74,11-2 0 155-64,7 4 0-155 64,1-2 0 131-55,0 0 8-131 55,-6 1 0-153 64,-6 1-24 153-64,-4-1 8-133 55,-5 1 0 133-55,1 0 0 155-64,-1-1 24-155 64,2-1 8 131-55,-1 2-8-131 55,1-2 0 131-55,0 0-16-131 55,-3-2 8 107-46,1 2-16-107 46,-6-1 16 85-37,-4 1-16-85 37,-1 0 8 85-37,-3-2-8-85 37,-5 2 16 63-27,-1 0-24-63 27,-3 0 0 63-28,0 0 8-63 28,-2 0 0 63-28,0 0 0-63 28,0 0-8 41-18,0 0 0-41 18,-5 0 16 41-19,-7 0-24-41 19,-5-2 16 42-18,-6 1-8-42 18,-9-1 0 20-9,-6-1-8-20 9,-4 0 8 21-9,2-1-8-21 9,6 0 8-228 101,5 2 0 228-101,5 0-8-211 92,5 1 0 211-92,2-1 0-192 83,1 2 8 192-83,1 0-8-174 73,2-1 0 174-73,-2 1 0 130-55,-1-2-8-130 55,-1 2 16 108-46,2 0-8-108 46,0 0 0 107-46,0 0-8-107 46,3 0 16 85-36,1 0-8-85 36,3-2 0 63-28,4 2-8-63 28,1 0 8 63-28,1 0-8-63 28,0 0 16 63-27,2 0-16-63 27,-2 0 8 41-19,4 0-8-41 19,2 0 8 42-18,7 0 0-42 18,6-1-8 41-19,4-1 0-41 19,4 1 8 41-18,5-1 48-41 18,1 0 8 21-9,1 2 0-21 9,0 0 0 20-10,1 0-32-20 10,-1 0 8 20-9,-2 0 0-20 9,3 2 0 21-9,-5-2 8-21 9,-1-2 0 20-9,-1 2 0-20 9,-3-1 0 21-10,-4-1-16-21 10,-4 2 8 20-9,-1-2-16-20 9,-3 2 16 0 0,-3-1 0 0 0,-3 1 8 0 0,-1 0 0 0 0,0 0 0 0 0,-2 0-24 0 0,0 0 8 0 0,-2 0-8 0 0,2 0 16 0 0,-2 0-16 0 0,0 0 16 0 0,0 0-8 0 0,0 0 8 0 0,0 0-24 0 0,0 0 16 0 0,0 0-16 0 0,0 0 16 0 0,-2 0-16 0 0,-2 0 0 0 0,0 0 8 0 0,-3 0 0 0 0,-7 0-8 0 0,-3 0 0 0 0,-4-2-8 0 0,-2 1 16 0 0,-1-1-16 0 0,-1-1 0 0 0,0 0 0 0 0,3-2 16 0 0,3 2-24 0 0,0-1 8 0 0,3 1 0 0 0,3 1 8 0 0,3 1-16 0 0,3-1 8 0 0,3 2-8 0 0,0-1 8 0 0,2 1-8 0 0,0 0 0 0 0,1 0 8 0 0,1 1 8 0 0,0-1-16-246 111,0 0 0 246-111,0 0 8-555-63,1 0 0 555 63,3-1-8-499-59,0 1 0 499 59,7-2 0-418-44,7-1 0 418 44,3 0 0-366-40,3-1 0 366 40,1 1 16-316-37,3 2-16 316 37,-3-3 0-265-33,0 1 0 265 33,-2 1 0-217-29,-4 1 0 217 29,-2-2 0-215-30,0 3 0 215 30,-4-2 16-167-25,1 0-16 167 25,-3 2 0-166-26,-2 0 0 166 26,1 0 0-141-12,-4 0 0 141 12,1 0 16-141-13,-3 0-16 141 13,0 0 8-93-8,0 0-8 93 8,-2 0 0-94-8,-1 0 0 94 8,1 0 8-93-9,-2 0 0 93 9,0 0-8-93-8,0 0 0 93 8,0 0 8-47-4,-2 2-8 47 4,1-2 0-47-5,-3 0 0 47 5,-6 2 16-46-4,-3-1-24 46 4,-4 1 8-46-4,-4-1 0 46 4,-2 1 0-47-4,-3-2-8 47 4,1 2 8-46-5,0-2-8 46 5,2 0 8-47-4,4 0-8 47 4,0 0 8-46-4,4-2-8 46 4,2 2 16 0 0,1-2-16 0 0,5 2 8 0 0,1 0-8 0 0,0-1 8 0 0,4 1-8 0 0,-1 0 0 0 0,1 0 0 0 0,2 0 0 0 0,0 0 0 0 0,0 0 0 0 0,0 0 0 0 0,0 0 0 0 0,2 0 0 0 0,1-2 0 0 0,1 2 0 0 0,8-1 0 0 0,7 1 0 0 0,3 0 0 0 0,5-2 0 0 0,2 4 0 0 0,-3-1 0 0 0,1-1 0 0 0,-4 2 0 0 0,-2 1 0 0 0,-4-1 0 0 0,-2-1 0 0 0,-4 1 0 0 0,-3 0 0 0 0,-2-2 0 0 0,-1 1 0 0 0,-3 1 0 0 0,0-2 0 0 0,0 0 0 0 0,0 1 0 0 0,-2-1 0 0 0,0 2 0 0 0,0-2 0 0 0,0 2 0 0 0,-2-1 0 0 0,0 1 0 0 0,0-1 0 0 0,-4 3 0 0 0,1-1 0 0 0,-5 0 0 0 0,-3 2 0 0 0,-4 0 0 0 0,0 1 0 0 0,-2-1 8 0 0,-2-2-8 0 0,2-1 0 0 0,0-1 0 0 0,4-1 8 0 0,-1-1-8 0 0,3 1 8 0 0,2-2-8 0 0,3 1 8 0 0,2 1-8 0 0,1-2 8 0 0,1 2-8 0 0,2 0 16 0 0,0 0-16 0 0,0 0 8 0 0,0 0-8 0 0,2 0 8 0 0,0 0-8 0 0,0 0 8 0 0,0 0-8 0 0,4 0 8 0 0,6 0-8 0 0,5 0 0 0 0,2 0 0 0 0,4 2 8 0 0,2-1-8 0 0,-1 1 0 0 0,-1 1 0 0 0,0 0 8 0 0,-4-1-8 0 0,-3 1 0 0 0,-3-1 0 0 0,0 1 8 0 0,-3-1-8 0 0,-4-1 0 0 0,0 1 0 0 0,-1-2 0 0 0,-1 1-8 0 0,0 1 8 0 0,0 0 0 0 0,0-1 0 0 0,-2-1-8 0 0,0 2 8 0 0,0-1 0 0 0,0-1 0 0 0,0 2-8 0 0,-2-2 8 0 0,2 2 0 0 0,-4-1 0 0 0,1 3-8 0 0,-1-3 8 0 0,-4 2 0 0 0,2 1 0 0 0,-1-3-8 0 0,-1 2 8 0 0,1 1-8 0 0,-1-3 8 0 0,2 2-8 0 0,1-1 8 0 0,-1 0-16 0 0,2-2 16 0 0,0 1-8 0 0,1 1 8 0 0,-1-2-8 0 0,2 0 8 0 0,-2 2-8 0 0,0-2 8 0 0,0 0 0 0 0,3 0 0 0 0,-3-2-8 0 0,0 2 8 0 0,0 0 0 0 0,2 0 0 0 0,-2 0-8 0 0,3 0 8 0 0,-1 0 0 0 0,2 0 0 0 0,-2 0-8 0 0,2 0 8 0 0,0 0 0 0 0,4 2 0 0 0,-1-2-8 0 0,3 0 8 0 0,0 1 0 0 0,3 1 0 0 0,3-1-16 0 0,1 3 16 0 0,-2-3 0 0 0,1 1 0 0 0,-3-1-8 0 0,-1 1 8 0 0,-4 0 0 0 0,-1-1 0 0 0,1-1-8 0 0,-2 0 8 0 0,-2 0 0 0 0,2 0 0 0 0,-2 0-8 0 0,0 0 8 0 0,0 0 0 0 0,0 0 0 0 0,0 0-8 0 0,0 0 8 0 0,0 0 0 0 0,-2 0 0 0 0,-2 2-8 0 0,1-1 8 0 0,-5 1 0 0 0,-3 1 0 0 0,-8 2 0 0 0,-2 0 0 0 0,-4 0 0 0 0,-4 0 0 0 0,1-1 0 0 0,1 1 0 0 0,-1 0 0 0 0,3-2 0 0 0,0 1 0 0 0,2-1 0 0 0,3-2 0 0 0,1 1 0 280 158,0 1 0-280-158,1-1 0 264 145,3 1 0-264-145,-2 0 0 221 118,2-1 0-221-118,0 1 0-99-52,0-1 0 99 52,-1-1 0-98-53,1 3 0 98 53,0-3 0-73-39,2 1 0 73 39,1-2 0-72-40,3 1 0 72 40,3-1 0-72-39,0 2 0 72 39,4-2 0-48-27,0 0 0 48 27,1 0 0-47-26,1 0 0 47 26,0 0 0-47-27,1 0-8 47 27,1 0 8-47-26,0 0 0 47 26,6 0 0 261 145,5 0 0-261-145,4 2 0 243 132,2-2 0-243-132,4 1 0 224 118,0 1-8-224-118,0-2-8 178 92,0 0 8-178-92,-4 1 8 181 92,-2-1-8-181-92,-4 0 8 158 79,-2 0-8-158-79,-3 0 8-210-105,-2 0-24 210 105,-3 0 0-180-92,-1 0 8 180 92,0 0 0 180 92,-2 0-16-23-14,0 0 8-157-78,-2 0 16 133 66,0 0-16-133-66,-3 2 8 134 65,-3 0-16-134-65,-5-1 16 109 53,-6 3 0-109-53,-4 0-8 83 39,-2 1 8-83-39,-5 0 0 83 39,1 0-40-83-39,-1 0 16 84 40,1 0-16-84-40,5-2 8 56 26,1 0 16-56-26,4 0-8 56 26,2-1 8-56-26,0-2-56 57 26,1 0 40 0 0,5-2-8-57-26,2 2 16 29 13,1-1 0-29-13,4 1 8 29 13,0-2-8-29-13,2 2 8 28 13,2 0-8-28-13,0 0 8 382 170,0 0-8-382-170,0 0 16-29-13,2-2-8 29 13,2 1 8-30-13,0-1 0 30 13,5-1-8 0 0,7-2 8 0 0,5-3 0 0 0,1 2-8 0 0,9-4 16 0 0,1 0 0 0 0,2 1 0 0 0,-1-1-8 0 0,-5 2 8 0 0,-3 3 8 0 0,-4 0 8 0 0,-2 2 0 0 0,0 1 0 307-119,2-1-8-307 119,0 2 8 255-101,1-1 0-255 101,1-1 0 227-91,0-1 0-227 91,0 0 0 200-83,-2 0 0-200 83,-2 0 0 176-73,-2 0 0-176 73,-6 1 0 152-65,-1 0 0-152 65,-3 0 0 129-55,-3 1 0-129 55,-2 2 0 106-46,-2-2 0-106 46,-2 1 0 84-37,0 1 0-84 37,0-2 0 83-37,-3 1 0-83 37,-7-1 0 63-28,-7-1 0-63 28,-7-4 0 62-28,-5 3 0-62 28,-7-3 0-208 93,-4 1 0 208-93,1 1 0 83-37,-1 2 0-83 37,4-1 0 63-28,2 3-16-63 28,3-1-8-209 93,3 1 8 209-93,-4-1 0-170 73,-4-1 0 170-73,0-1 0-151 65,0 1 0 151-65,3 0 8-131 55,3 0-48 131-55,4-2 16 153-64,1 2-8-153 64,0-2 8 129-56,1 2 0-129 56,3-1 8 106-46,0 1-8-106 46,4 0 16 106-46,2 0-40-106 46,2 0 0 84-37,3 1 0-84 37,5 0 8-592-75,3 1 16 592 75,0 1-8-484-69,4 0 8 484 69,2 0 0-715 53,2 0-40 715-53,3 0 8-649 46,3 0-8 649-46,17 0 8-559 31,13 1 16 559-31,9-1 16-513 34,2 2-16 513-34,4 0 8-442 28,-3-1-72 442-28,-3 1-8-370 23,-3-2 0 370-23,-2 1 8-298 19,-5-1 40 298-19,-2-1 8-298 18,-5 1 0 298-18,-5-2 0-225 13,-5 1-32 225-13,-3 1 0-225 13,-3-2-8 225-13,-1 2 8-226 13,-2 0 32 226-13,-3-2 8-151 9,-1 2-8 151-9,-1 0 8-151 8,-5-1 0 151-8,1 1 0-151 9,-2 0 0 151-9,0 0 8-76 4,-2 0 8 76-4,0 0 0-76 4,-2 0 8 76-4,-4 0-8-76 4,-5-2 0 76-4,-6 1 16-76 4,-6-1-16 76-4,-7 0 16-76 4,-6 1-8 76-4,-4-1 16-76 4,-2 2 0 76-4,4-2-8-76 5,6 2 8 76-5,3 0 0 565 64,2-1-8-565-64,5 1 16 499 45,-1-2-8-499-45,4 2 0 452 40,2-1 8-452-40,0-1 0 405 35,1 0 0-405-35,1 2 0 357 31,2-1 0-357-31,-2-1 8 308 25,3 2-8-308-25,1-1 8 257 22,-1 1 0-257-22,5-2-8 259 21,-1 2 8-259-21,2 0 8-112-142,3 0-8 112 142,1 0 8-83-128,0 0-8 83 128,2 0 8 229 52,0 0 0-229-52,2 0 0 181 48,2 0 0-181-48,3-2 0 183 48,3 2 0-183-48,7 0 0 157 34,6 0 0-157-34,7 2 0-194-136,2-2 0 194 136,6 0 0-186-114,0 0 8 186 114,2 0 8-157-101,-4-2 0 157 101,-5 1 0 229 74,-5-1-8-229-74,-5 1 0-157-101,-4 1 0 157 101,-3-2 8 205 83,-5 2 32-205-83,1-2 0 182 70,-4 2-8-182-70,-1-1 16 157 56,-1 1-32-157-56,0-2 16 108 53,0 2-8-108-53,-1 0 8 133 43,1 0 176-133-43,-2 0 0 83 39,0 0 0-83-39,0 0 0 83 40,-2 0-120-83-40,0 0 8-275-131,0 0 0 275 131,0 0 0 109 52,-2 2 40-109-52,-2-2 0-244-118,-3 0 0 244 118,-7 0 0-212-105,-8 1-64 212 105,-9-1 0-182-92,-1 0 0 182 92,-6 0 0-154-79,-2 0 8 154 79,4-1-8 180 92,3-1 0-180-92,5 0 0 156 79,7 1-24-156-79,6 1-8 132 66,3-2 8-132-66,3 1 0 134 65,3-1-16-134-65,0 2 16 108 53,5 0-8-108-53,-1 0 0 133 43,0 0-8-133-43,0 0-8 83 39,0 0 8-83-39,2 0-8 84 40,-2 0 0-84-40,2 0-8 56 26,0 0 8-56-26,0 0 0 56 26,4 2-16-56-26,0-2 16 57 26,3 1-16-57-26,14 1 8 57 26,11 1-24-57-26,10 2 8-310-144,2-2 0 310 144,0 2 8 84 40,-2-2-16-84-40,-3 0 8 56 26,-2 1 0-56-26,-9-3 0 56 26,-3 1-8-56-26,-4-2 0 57 26,-4 1 0-57-26,2-1 0-308-144,2 2 0 308 144,0-2 0-222-127,2 0 0 222 127,1 0 0-213-105,-1-2 0 213 105,-2 2 0-183-91,0 0 0 183 91,-4-1 0-154-79,-4 1 0 154 79,-3 0 0-152-79,-3 0 0 152 79,-3 0 0-125-66,0 0 0 125 66,-2 0 0-99-52,-2 0 0 99 52,0 0 0-97-53,0 0 0 97 53,0 0 0-73-40,0 0 0 73 40,-4 0 0-72-39,-5 0-8 72 39,-3-2 8-72-40,-3 2 0 72 40,-2-1 0-47-26,2-1-8 47 26,-1 2 8-47-26,5-2 0 47 26,0 2 0-47-27,5 0 0 47 27,0 0 0-24-13,4 0 0 24 13,0 0 0-23-13,1 0 0 23 13,1 0 0-23-13,0 0 0 23 13,5 2 0-24-13,5-2 0 24 13,3 2 0-23-14,6-1 0 23 14,2 1 0-23-13,2-1 0 23 13,1 3 0-23-13,1-3 0 23 13,-4 1 0-23-13,0 1 0 23 13,-2 0 0 0 0,-2 1 0 0 0,-2-1 0 0 0,-1 0 0 0 0,-1 2 0 0 0,-2-2 0 0 0,1 0 0 0 0,-5 1 0 0 0,-1-3 0 0 0,0 1 0 0 0,-2-1 0 0 0,-2 1 0 0 0,-1 0 0 0 0,1-1 0 0 0,-2-1 0 0 0,0 2 0 0 0,0-2 0 0 0,0 0 0 0 0,0 1 0 0 0,0-1 0 0 0,-2 2 0 0 0,-1 0 0 0 0,-1-1 0 0 0,0 1 0 0 0,-2-1 0 0 0,1 1 0 0 0,-1 0 0 0 0,0-1 0 0 0,0 1 0 0 0,3 0 0 0 0,-1-2 0 0 0,0 1 0 0 0,0-1 0 0 0,2 0 0 0 0,0 0 0 0 0,1 0 0 0 0,-1 0 0 0 0,2 0 0 0 0,-2 0 0 0 0,2 0 0 0 0,0 0 0 0 0,0 0 0 0 0,0 0 0 280 158,2 0 0-280-158,-2 0 0 264 145,2 0 0-264-145,-1 0 0-73-40,1 0 0 73 40,0 0 0 244 132,0 0 0-244-132,0 0 0-98-53,0 0 0 98 53,0 0 0-98-52,0 0 0 98 52,0 0 0-72-40,0 0 0 72 40,-1 0 0-72-39,-1 0 0 72 39,2 0 0-48-27,0 0 0 48 27,0 0 0-47-26,-2 0 0 47 26,2 0 0-47-26,-2 0-8 47 26,2 0 8-47-27,-2 0 0 47 27,0 0 0-24-13,0 0-16 24 13,0 0 16-23-13,0 0 0 23 13,0 0 0-23-13,0 0-8 23 13,0 0 8-24-13,0 0 0 24 13,0 0 0-23-14,0 0-8 23 14,0 2 8-23-13,0-1 0 23 13,0-1 0-23-13,0 2-8 23 13,2 0 8-23-13,-2-1-8 23 13,2 1 8 0 0,0 1-8 0 0,-2-1 8 0 0,2-1-8 0 0,-2 1 8 0 0,0-1-8 0 0,2 1 8 0 0,-2 0-16 0 0,0-1 16 0 0,0 1-8 0 0,-2 0 8 0 0,2-2-8 0 0,0 1 8 0 0,0 1-8 0 0,0-2 8 0 0,0 0 0 0 0,0 0 0 0 0,0 0-8 0 0,0 0 8 0 0,0-2 0 0 0,0 1 0 0 0,0-1-8 0 0,-2-1 8 0 0,2-1 0 0 0,0 1 0 0 0,0 0-8 0 0,-2 0 8 0 0,2 0 0 0 0,0-1 0 0 0,0 3 0 0 0,0-1 0 0 0,0 1 0 0 0,0-1 0 280 158,0 0 0-280-158,0 2 0 264 145,0-1 0-264-145,0-1 0 221 118,2 2 0-221-118,-2-2 0 201 105,2 1 0-201-105,-2-1 8 179 92,2 2-8-179-92,-1-1 0 156 79,1 1 0-156-79,-2 0 8 132 66,2 0 0-132-66,0 0 0 134 65,0 0 0-134-65,0 0 0 109 53,0 0-8-109-53,0 0 16 109 52,0 0-8-109-52,1 0 0 83 39,-1 0 0-83-39,2 1 0 84 40,-2-1 0-84-40,2 2 0 339-83,-2-1-8-339 83,0 1 8 311-74,0-2 8-311 74,-1 2-8 284-66,1-1-8-284 66,0 1 8 258-56,-2 0 0-258 56,2-2 0 183-51,-2 1-8-183 51,2 1 8 159-42,-2-1 0-159 42,0-1 0 137-33,0 2-8-137 33,0 0 16 136-33,0-1-16-136 33,0-1 8 114-24,0 2-8-114 24,0-2 8 113-24,0 0-8-113 24,0 0 8 113-24,0 0-8-113 24,0 0 8 91-15,0 0-8-91 15,0 0 8 42-18,0 0-8-42 18,0 0 8 41-19,0 0-8-41 19,0 0 8 41-18,0 0-8-41 18,2-2 0 21-9,-2 1 0-21 9,2-3 16 20-10,2 3-16-20 10,-2-2 0 20-9,1-1 0-20 9,1 1 8 21-9,0 0-8-21 9,0 0 0 20-9,-2-1 0-20 9,1 3 0 21-10,-1-1 0-21 10,0 1 0 20-9,0-1 0-20 9,0 0 0 0 0,0 2-8 0 0,-2-1 8 0 0,0 1 0 0 0,0 0 0 0 0,0 0-16 0 0,0 0 16 0 0,0 0 0 0 0,0 0 0 0 0,0 0-8 0 0,0 0 8-592-44,0 0 0 592 44,0 1 0-538-41,2-1-8 538 41,-2 2 8-437-34,2 1 0 437 34,0-1 0-386-31,0 1-8 386 31,-1 0 8-337-28,1 2 0 337 28,0-2 0-287-23,2 1-8 287 23,-2-1 8-238-21,-2 0 0 238 21,2 0 0-237-20,0-1 0 237 20,0-1 0-189-16,0 1 0 189 16,-2 0 0-189-17,1-1 0 189 17,-1 1 0-141-12,0-2 0 141 12,2 1 0-141-13,-2 1 0 141 13,0-2 8-93-8,0 2 0 93 8,0-1 0-94-8,0-1-8 94 8,0 2 8-93-9,0-2 8 93 9,0 0-8-93-8,-2-2 8 93 8,2 2 0-47-4,0-3 0 47 4,-1 1 8-47-5,-3-2-16 47 5,2-1 8-46-4,-4 0-8 46 4,2-3 8-46-4,-1 1 8 46 4,-3-2-8-47-4,0 1 0 47 4,3 0 0-46-5,1 1-8 46 5,0 2 16-47-4,0 2-16 47 4,2 0 8-46-4,2 1-8 46 4,-1 1 8 0 0,1-1 8 0 0,0 2-8 0 0,0-1-8 0 0,1-1 8 0 0,-1 2-8 0 0,0-2 16 0 0,0 2-24 0 0,0-1 0 0 0,0 1 0 0 0,0 0 0 0 0,0 0 0 0 0,0 0 0 0 0,0 0 0 0 0,0 0 0 0 0,0 1 0 0 0,2-1 0 0 0,-2 2 0 0 0,2 0 0 0 0,0-1 0 0 0,0 1 0 0 0,-2-1 0 0 0,2 3 0 0 0,0-1 0 0 0,0 0 0 0 0,0 0 0 0 0,-2 2 0 0 0,2-2 0 0 0,-1 1 0 0 0,-1 0 0 0 0,2 0 0 0 0,-2-1 0 0 0,0 0 8 0 0,0 0-8 0 0,0-1 8 0 0,0 1-8 0 0,0-1 8 0 0,-2-1-8 0 0,2 1 8 0 0,0 0 8 0 0,-1-2 8 0 0,-3 0-8 0 0,2 0 8 0 0,-2 0-16 0 0,-2 0 16 0 0,1-2-8 0 0,-1-1 0 0 0,0-1 0 0 0,-1 1 16 0 0,1-2-16 0 0,-2 1 8 0 0,3-1 0 0 0,-1 0-8 0 0,2 0 0 0 0,0 2 0 0 0,1-2 8 0 0,1 2 0 0 0,0 0-8 0 0,2 1 16 0 0,-2-1-16 0 0,2 1 0 0 0,0 1 0 0 0,0-1 8 0 0,0 0 8 0 0,2 1 8 0 0,-2-1-8 0 0,2 0 16 280 158,0 2-24-280-158,1-1 0 264 145,-1-1 8-264-145,0 2 0-73-40,2-1 16 73 40,0-1 8-72-39,-2 2-8 72 39,0 0 8-72-40,1 0-24 72 40,-3 0 8-47-26,2 0-8 47 26,0 0 16-47-26,0 0 8 47 26,0 2 8-47-27,-2-1 0 47 27,2-1-8-24-13,0 3-16 24 13,0-1 0-23-13,-2 0 8 23 13,2 1 0-23-13,-1-1-8 23 13,-1-1 8-24-13,0 1 0 24 13,0-1 0-23-14,0 1-8 23 14,0-2-8-23-13,-1 2 8 23 13,-1-1-8-23-13,0 1 0 23 13,0-1 0-23-13,-2 1-8 23 13,2 0 16 0 0,-2-1-24 0 0,1-1 16 0 0,-1 0-8 0 0,0 0 0 0 0,-2 0 0 0 0,2-1 0 0 0,1-1-8 0 0,-1-1 8 0 0,0 1 0 0 0,0-3-8 0 0,0 2 0 0 0,1 0 0 0 0,1-2-16 0 0,0 0 0 0 0,0 0 0 0 0,0 1 0 0 0,0-1 0 0 0,2 0 0 0 0,0 0 0 0 0,2 2 0 0 0,-2-2 0 0 0,2 0 0 0 0,0 2 0 0 0,0 0 0 0 0,0 0 0 0 0,-2 1 0-283 106,1-1 0 283-106,1 1 0-264 98,0 0-8 264-98,0 2 0-219 80,-2-1 0 219-80,2-1 0-198 70,-2 1 0 198-70,2 1 0-175 62,-2-2 0 175-62,0 2-8-152 53,0 0 0 152-53,0 0 8-128 44,0 0 0 128-44,0 0 0-129 44,0 0 0 129-44,0 2 0-104 35,0-1 0 104-35,0-1-8-104 35,0 3 0 104-35,0-1 8-79 27,0 1 0 79-27,0-1 0-79 26,-2 1 0 79-26,2 0 0-53 17,-2 1-8 53-17,2-1 8-53 18,-2 0 0 53-18,2 0 0-54 17,0-1 0 54-17,0 1 0-53 18,-2-1 0 53-18,2-1 0-27 9,-2 1-14176 27-9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20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71 50 5120 243611 78864,'0'0'0'0'0,"0"0"0"0"0,-3 0 0 0 0,-5-2 184 0 0,0 1 0 0 0,1-2 0 0 0,-3-1 0 0 0,3 3-88 0 0,-1-3 0 0 0,2 1-8 0 0,1 2 8 276-106,1-3 216-276 106,2 1-8-45 17,0-2 0 45-17,2 2 0-46 18,2-2-184 46-18,4-1 0-23 9,-1 1-7816 23-9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14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1601 126 4416 254930 71402,'0'0'0'0'0,"0"0"0"0"0,4 1 0 0 0,1 1 16 0 0,1 0 0 102-115,2-1 0-102 115,-3 1 16 92-105,1-1-24-92 105,-4 1 8 75-87,0-2 0-75 87,0 2 8 66-77,-2-2 8-66 77,0 0 16 57-67,0 1-16-57 67,-2-1 16 49-57,-4 0-24-49 57,-5 0 8 40-49,-5 0-8-40 49,-4 0 8 41-48,-3 0 24-41 48,-4 0 0 32-38,1 2 0-32 38,-3-2-8 32-39,1 1-8-32 39,1-1-8 24-28,-2-1 8-24 28,1-1 0 23-29,-3 1-16-23 29,1-4 0 16-19,0 2 0-16 19,-5-2 8 16-20,-3 0-16-16 20,0 0 0 16-19,-2 2 0-16 19,0-2 16 16-19,2 0-24-16 19,0 0 8 7-10,4 2-8-7 10,2 0 16 8-9,5 0-16-8 9,4 1 0 8-10,6 2 0-8 10,2 0 8 8-10,6 0-8-8 10,3 2 0 8-9,2-1 8-8 9,6 1-8 8-10,2-2 0-8 10,2 3 0 7-10,3-1 0-7 10,4 1 0 8-9,6 0 0-8 9,6 2 0 0 0,5 1 8 0 0,5-1-8 0 0,3 2 0 0 0,-2-2 0 0 0,2-2 0 0 0,0 2 0 0 0,-2-1-8 0 0,-2 1 8 0 0,-1 0 0 0 0,-7 2 0 267 144,1-4-8-267-144,-4 2 16 223 130,-2-2-8-223-130,-4 0 0 213 108,-4 2-8-213-108,-2 0 8 195 96,-3-2 0-195-96,-4 0 0 176 85,-2 0-8-176-85,-4 1 8 156 72,0-3 0-156-72,-2 1 8-149-82,-4-2-8 149 82,-5 0 0 156 72,-2 0 0-156-72,-4-2 0 129 71,-6 1-8-129-71,-5-3 8-172-94,-1 1 0 172 94,-1-2 0 129 70,-2 2-8-129-70,-2 0 16 107 59,1-2-8-107-59,3 2 0 116 49,-2-2-8-116-49,0 2 8 87 46,1-4 0-87-46,3 2 0 65 35,0-1-8-65-35,-1 0 8-196-105,1-1 0 196 105,-1 1 8-172-93,1-2-16 172 93,-1 0 8-149-83,3-2-8 149 83,3 2 8-127-70,1 0-8 127 70,5 0 8 148 82,3 1-8-148-82,3 2 8-245 44,5 2-8 245-44,3 2 8-210 36,1-1-8 210-36,4 2 8-182 37,2 2 0 182-37,2-2 16-147 30,1 0-16 147-30,5 1 8-138 20,5 2-8 138-20,6 1 0-111 23,6 2 0 111-23,3-1 16-110 22,0 1 24 110-22,3-1 16-350-130,-1 0-8 350 130,-3 2 8-62 36,1-1-32 62-36,0-1 16-296-116,-1 1-16 296 116,-1-1 16-5 41,3 0 80 5-41,-3 0-8-5 40,3-2 8 5-40,1 0 8 3 31,0 0-64-3-31,-1 1 8-257-124,-1-1-8 257 124,1 2 96 23 43,-3 0-64 0 0,-3-1-8-23-43,-2 1 0 31 34,-6 2-40-31-34,-4-3 8 3 31,-1 0 0-3-31,-3 1 0 12 22,-3-2 8-12-22,-2 0 8 12 21,-4-1 0-12-21,-2-1 0 11 22,0 1-32-11-22,-2-2 0 12 21,0 1 8-12-21,-2 1 0 20 12,-5 0-16-20-12,-2-1 8 21 12,-4-1 0-21-12,-4 0 0 20 12,0 0-16-20-12,0-1 0 101-115,-2-1 8-101 115,-2 0-8-16 19,-3-1 8 16-19,1 2 0-17 19,-1-3 0 17-19,-3 1 0-17 19,3 0-8 17-19,-3-2 0-17 20,1 0 0 17-20,-1 0 0-9 9,1 1-8 9-9,0-1 16-8 10,1 0-8 8-10,-1 0 8-9 9,-1 2-24 9-9,1-2 16-8 10,-1 2-8 8-10,5 0 0-9 10,1-1 8 9-10,2 3 0-8 9,2 1 8 8-9,6 0-8-9 10,2 0-8 9-10,3 0 8-8 9,5 0-8 8-9,1-2 8 0 0,4 2 8 0 0,0 2 16 0 0,2-2-16 0 0,2 0 16 0 0,3 1-16 0 0,6 3-8 0 0,5-3 8 0 0,3 2-8 0 0,5 1 24 0 0,5-1 0 0 0,1 0-8 0 0,0 2 16 0 0,1 1-24 0 0,-3-1 0 0 0,0 2 0 0 0,-1-3 0 0 0,1 3 0 0 0,1-1-8 0 0,-3 1 8 0 0,3-2 8 0 0,-1-1-24 0 0,-1 0 0 102-115,1 1 8-102 115,-3-2 0 92-105,-1 2-8-92 105,-3-2 8 75-87,-4 0-8-75 87,-2 0 8 66-77,-4 2-16-66 77,-1-2 0 57-67,-5 1 0-57 67,-3-1 16 49-57,-2-2-24-49 57,-2 3 0-190-201,0-3 0 190 201,-4 1 8-174-179,1-1-8 174 179,-7-1 8-132-155,1 0-8 132 155,-9 2 0-119-133,-4-2-8 119 133,-7 0 0-107-113,-1 0 0 107 113,-1 0 0-87-100,1-2 0 87 100,-1 2 0-68-88,5-1 0 68 88,-3-1 0-75-79,1 1 0 75 79,1-3 0-56-67,1 0 0 56 67,-1-1 0-64-57,-2 0 0 64 57,1-2 0-38-55,-1 3 0 38 55,-1-1 0-46-45,0 0-8 46 45,-1 0 8 189 109,1 0 0-189-109,1 0 0 172 98,3-1-8-172-98,3 1 8 156 86,2-1 0-156-86,2 1 0 138 74,4 2-16-138-74,1-2 16 121 62,5 3 0-121-62,1-1 0-2 174,3 1-8 2-174,3 2 8-13 153,0 0 0 13-153,2 0 0 4 134,2 0-8-4-134,1 0 8-7 112,1 2 0 7-112,6 0 0 0 103,7 2-8 0-103,6 1 8 10 94,5 0 0-10-94,4 2 0-11 81,5-1 0 11-81,-1-1 0-2 72,0 1 0 2-72,0-1 0 7 62,0 2 0-7-62,-4-1 0 123-72,1 0 0-123 72,1 2 0 86-65,4 1 0-86 65,-2-3 0 77-55,-2 0 0-77 55,1-1 0 69-46,-7 0 0-69 46,1 0 0 60-36,-5-2 0-60 36,-1 0 0 60-36,-6 1 0-60 36,-2-3 0-205-181,-5 2 0 205 181,-2-1 0-161-158,-3 0 0 161 158,-3-1 0-148-135,0 1 0 148 135,-2-1 0-127-124,-2 1 0 127 124,0-2 0-115-103,-2 2 0 115 103,-11-2 0-95-91,-8 0 0 95 91,-7 0 0-76-78,-2 0 0 76 78,-4-2 0-83-70,-2-1 0 83 70,3 1 0-64-57,3-1 0 64 57,3-2 0-64-57,3 2 0 64 57,1-2 0-46-46,2 0 0 46 46,-1 0 0-46-45,-3 1 0 46 45,2-3 0-27-33,1 2 0 27 33,-3 1 0-28-34,4-1 0 28 34,2 1 0-35-24,2 0 0 35 24,2 2 0-35-24,4-1 0 35 24,-1 0 0-10-21,3 1 0 10 21,3 0 0-9-22,3 1 0 9 22,-1-1 0-18-12,4 2 0 18 12,0 0 0-17-12,0 0 0 17 12,2 0 8-18-12,0 0 0 18 12,2 0 0-18-12,0 0-8 18 12,2 2 16 213 144,0-2-8-213-144,9 3 0 179 119,8 0 0-179-119,6 2 0 163 108,3-2 0-163-108,2 2 8 147 95,3 2-8-147-95,-3-1 8-84-69,0 0-8 84 69,-3 1 0-91-60,-3-1 0 91 60,-1 1 0-73-47,-2-1 0 73 47,2 2 8-72-48,1-1 0 72 48,-1-1-8-54-36,0 1 0 54 36,-3-3 0-54-36,-1 1 0 54 36,-4-2 0-27-33,1 1 0 27 33,-5-3 0-36-24,-4 1 8 36 24,-3 1-8-35-24,0-3 0 35 24,-4 2 0-36-24,0-1-8 36 24,-2-1 0-9-21,0 0 0 9 21,-2 0 0 89-136,2 0 0-89 136,-4 0 0 378-89,2 0 0-378 89,-6 0 0 342-82,-3 0-8-342 82,-2 2 0 299-66,-4 0 0-299 66,-1-2 8 264-59,-1 1-16-264 59,2-2 8 229-52,-2 1 0-229 52,0-4 8 196-44,0 1-24-196 44,2-2 8 162-38,-2 0-16-162 38,0-1 16 136-40,0-2 0-136 40,-2 0-8 129-30,2 1 8-129 30,-2-1 0 14 93,0 2-8-14-93,0 0-8 20 83,1-1 8-20-83,-1 1 8 28 74,2 1-16-28-74,2 2 16 9 62,3-1 0-9-62,1 1 0 17 53,5 2-48-17-53,3 1 8 23 42,-1-2-8-23-42,4 2 8-2 41,0 0 16 2-41,0 0 0 5 31,2 0 0-5-31,0 2 0 5 31,2-2-16-5-31,-2 0 8 5 31,0 0-8-5-31,6 0 8 11 22,9 3 16-11-22,8 0-8 12 21,5 3 8-12-21,8 2-8 12 21,6 1 8-12-21,0 0-8 12 22,0 1 8-12-22,-4-2-8-7 9,-6 0 16 7-9,-5-3 0-7 10,-2 0-8 7-10,-4-2 8-7 10,-1 0 0 7-10,-2 0-8 84-116,-1-1 8-84 116,-4 1 8 70-97,0-1-16-70 97,-3-1 16 62-87,-1 1 0-62 87,-3 0 0 54-77,0-1-8-54 77,-4 1 8 48-68,0-2 0-48 68,-1 0 0 40-58,-2 0-8-40 58,1 0 16 34-48,-2 0-8-34 48,-8 0 8 27-39,-7-2-8-27 39,-6 1 0 26-39,-3-3 8-26 39,-9 0 0 20-29,-5-3-8-20 29,1-1 8 20-29,2 0 0-20 29,5 2 0 20-29,5-3 112-20 29,5 3 16 13-19,3 1-8-13 19,0 0 8-66 97,3-1-56 66-97,-1 1 8-60 87,2-1 0 60-87,-2 1 0-54 77,2 0 24 54-77,1-1 8-47 68,-1 1 8 47-68,4 0-8-41 58,1 2-40 41-58,3-2 0-124 174,3 3 0 124-174,0-1 8-112 154,0 1 32 112-154,2 2 8-99 136,2 0-8 99-136,0-1 16-86 115,0 1-56 86-115,0 0 8-72 97,0 1-8 72-97,0-1 8-66 87,4 0 0 66-87,0 0 0-58 77,2 2 0 58-77,7 1 8-52 67,6 0-40 52-67,6 4 16 44-58,1 1-8-44 58,-1 0 0 44-57,-2-2-8-44 57,-2 1 0 37-49,-4-1 0-37 49,-4-1 8 29-38,-3 0-24-29 38,-3-3 8 29-39,-3 1 0-29 39,-2-2 0 22-29,0 1-16-22 29,0 0 16 22-29,0-2-8-22 29,-2 1 8 14-19,0-1-16-14 19,0 0 0 15-19,0 2 0-15 19,0-2 16 14-20,0 0-8 0 1,0 0-8-14 19,-6 0 8 7-10,-3 0-16-7 10,-7-2 8 8-9,-3 2-8-8 9,-9-3 8 7-10,-8-2-8-7 10,-4-1 16 7-10,-2-2-16-7 10,4-2 8 7-9,6 2-8-7 9,1-2 0 7-10,5 1 0-7 10,-1-3 16 7-9,-2 1-16-7 9,1 1 0 7-10,-1-1 0-7 10,-3 0 0-85 116,-4 0-8 85-116,0-1 8-80 106,2 3 0 80-106,3-1 0-66 87,6 2-8 66-87,5 1 0-58 77,4 3 0 58-77,3-1 0-52 67,5 2 0 52-67,3-1 0-45 58,1 3 0 45-58,2 1 0-37 48,0-2-112 37-48,2 2 0-38 49,-2 0 0 38-49,2 0 0-30 38,0 0 40 30-38,0 0 16-31 39,0 0-16 31-39,2 0 8-22 29,4 2-32 22-29,0-1 8-23 28,3 1 0 23-28,8 1 8-15 20,4 2 16 15-20,4 0 8-16 19,3 0 8 16-19,1 0-8-15 19,1 1-24 15-19,-1 0 0-16 19,-1-1 0 16-19,-1 2-8-7 10,-4-1 40 7-10,0 1-8-8 10,-4-1 0 8-10,1 0 16-8 9,-2 1-8 8-9,-1 1 0-108 135,0-2 8 108-135,-4 1 0 7-10,-2-1 8-7 10,-1-1 0 8-9,-4 0 0-8 9,-1-2 8 0 0,-3 0-8 0 0,0-1 8 0 0,-2-2 0 0 0,0 2 0 0 0,-2-2 0 0 0,-2-2 8 0 0,1 2-8 0 0,-11 0 8 0 0,-5-3-8 0 0,-5-2 8 0 0,-7 0-16 0 0,-7 0 16 0 0,-4-1 0 0 0,1-2-8 0 0,1 1 8 0 0,5 3 0 0 0,5-3 0 0 0,3 2-8-94 115,5 0 8 94-115,1-1 8-87 106,2 0-8 87-106,2-1 8 24-29,-1 1-16-24 29,1-2 16 23-29,0 1-24-23 29,2 1 8 24-28,2-1-8-24 28,1 1 8 16-20,5 1-8-16 20,-1 2 16 16-19,4 1-8-16 19,0 1 8 16-19,3-1-24-16 19,1 2 16 7-10,0 0-8-7 10,0 0 8 8-9,0 0 0-8 9,1 0 0 8-10,1 0 0-8 10,4 2 8 8-10,7 1-24-8 10,4 0 8-95 116,4 2-8 95-116,4 1 16-79 96,6 1 0 79-96,-1 1-8-73 86,0-2 8 73-86,-1 1 8-64 77,-4-3-16 64-77,-3 3 8-58 68,-1-4-8 58-68,-4 2 16-49 57,-1 0-8 49-57,-3-2 8-41 48,-4 0-8 41-48,1-1 8-33 39,-4 1 0 33-39,-3-1 0-34 38,1-1-8 34-38,0-1 8-25 29,-2 2 0 25-29,0-2 0-25 29,-2 0-8 25-29,2 0 16-25 28,-2 0 136 25-28,0 0 8-17 20,0 0 0 17-20,-2 0 0-258-124,0 2-72 258 124,-2-2 24-236-113,-2 1-16 236 113,-5 1 8-184-98,-4-1 64 184 98,-4-1 0-269 28,-2 2 0 269-28,-2-2-8-242 30,0-2-48 242-30,0 1-8-205 23,3-1 0 205-23,-1 1 0-177 25,4-3 32 177-25,-1 3 8-169 16,5-3 0 169-16,-2 1 0-140 18,4 0-48 140-18,-1 0 0-19-105,1-2 0 19 105,1 2 0-1-93,1 1 0 1 93,3-1 0-9-84,0 1 0 9 84,1 1 0 9-72,1 1-24-9 72,2-2 8 1-62,0 0-16-1 62,0 2 16-10-53,0-1-24 10 53,0 1 8-18-43,0 0-8 18 43,2 0 16-110 83,0 0-24 110-83,4 0 8 19-50,0 0-8-19 50,7 3 16-102 73,10 2-24 102-73,6 0 8-93 64,5 1 8 93-64,8 2-8-84 54,2 0-8 84-54,-2 0 0 38-69,-4-3 8-38 69,-7 2 0 29-59,-7-4-16-29 59,-6 0 0 19-50,-5-1 0-19 50,-3-1 16 47-48,-5-1-16-47 48,-1 2 0 37-38,0-2 0-37 38,-2 0 0 37-37,0-2-8-37 37,-2 2 8 27-29,2 0 0-27 29,0 0 0 28-28,-4 0-8-28 28,1-1 16 18-19,-5 1-16-18 19,-3-2 8 18-19,-10-1-8-18 19,-4 1 8 19-19,-3-3-8-19 19,-1 2 8-101 104,-1-2-8 101-104,1 2 8 27-28,2-2-8-27 28,7 0 8 28-29,1 2-8-28 29,5 0 0 18-19,1-2 0-18 19,3 2 8 19-19,3 1-8-19 19,1-1 0 18-19,0 2 0-18 19,3-1 8 18-19,-1 0 8-18 19,0 1 0 9-9,2-1-8-9 9,-2 0 8 9-10,2 2-8-9 10,0-1 0 9-9,1-1 8-9 9,-1 2 0 9-9,2-1 40-9 9,0-1-8 9-10,0 0 8-9 10,0 1 8 10-9,0 1-32-10 9,2-2 16 9-10,-2 1-16-9 10,3-1 16 0 0,1 2 0 0 0,4-2-8-110 114,1 1 8 110-114,7 1-8-101 104,3 0-8 101-104,5 1 0-83 85,3 1 0 83-85,-1 0 0-75 76,-1-1 0 75-76,-4 1 0-66 66,0-2 8 66-66,-4 1-8-57 57,-4-1-16 57-57,1 2 16-47 47,-5-2-8 47-47,-1 0 0 76-76,-2 0-24-76 76,-3 0 8 66-66,-1 0-8-66 66,0 0 16 56-56,-2 0-16-56 56,0 0 8 47-48,0 0-8-47 48,0 0 8 37-38,-4 0-8-37 38,2 0 0 37-38,-3-2 0-37 38,-7 2 0 28-28,-5-1 0-28 28,-6-2 0 27-28,-3-1 0-27 28,-3 3 0 28-29,-1-4 0-28 29,-1 2 0 18-19,3-2 0-18 19,1 2 0 19-19,4-2 0-19 19,4 2 0 18-19,0 1 0-18 19,4-1 0 18-19,0 0 0-18 19,0-1 0 9-9,2 1 0-9 9,1 0 0 9-10,3 0 0-9 10,1 1 0 9-9,2-1 0-9 9,3 3 0 9-9,-1-2 0-9 9,2 1 0 9-10,0-1 0-9 10,2 2 0-109 114,0-2 0 109-114,-2 1 0-92 94,2 1 0 92-94,2-2 0-83 86,0 2-8 83-86,2-1 8-75 75,1-1 0 75-75,7 0 0-66 67,7 2-8 66-67,2-1 8-57 56,5 1 0 57-56,8 1 0-48 48,6 3-16 48-48,2 0 16-48 47,2 0 0 48-47,0 0 0-38 38,-1 0-8 38-38,-5-3 8 86-85,-1 1 0-86 85,-5-1 0 76-76,-6 1-8-76 76,-1-2 8 67-66,-2 2 0-67 66,-2-2 0 56-57,-2 1-8-56 57,2-1 8 47-47,-4 0 0-47 47,0-1 0 46-48,-2 1-8-46 48,-1 0 8 37-38,-5-2-8-37 38,1 2 8 28-28,-5-2-8-28 28,-1 2 8 27-28,-2 0-8-27 28,0 0 8 28-29,-2 0-16-28 29,0 0 8 18-19,0 0 0-18 19,-4 0 8 19-19,-3-1-8-19 19,-7-1 8 18-19,-1 1-8-18 19,-6-3 8 18-19,-4 0-8-18 19,-3-1 0-101 105,-3 0 0 101-105,-3 2 8-92 94,-4-2-8 92-94,2 2 8 37-38,-2 1-16-37 38,6-1 16 28-28,1 3-8-28 28,5-2 0-83 85,3-1 0 83-85,0 1 8-75 76,2-1-8 75-76,4 2 8-66 66,0-3-8 66-66,0 1 8-57 57,0 0-32 57-57,1 1 16-57 57,3 1 0 57-57,0-1 0-47 47,3 2-8 47-47,3-2 8-39 38,-1 2 0 39-38,4 0 8-38 37,1 0-32 38-37,1 0 16-29 29,0 0-16 29-29,0 0 16-29 28,2 0 0 29-28,0 0-8-30 28,0 0 8 30-28,2 0 8-19 19,2 0-56 19-19,1 0 0-138 132,5 0 0 138-132,5 0 0-129 123,6 2 16 129-123,4-2 16 10-9,3 0-8-10 9,6 0 0 10-10,2 0-56-10 10,2 0-8 10-9,1 0 8-10 9,-3 0-8 10-10,-6 0 40-10 10,0 0 16 10-9,-3 0-8-10 9,0 2 0-120 113,1-2-8 120-113,-1 1 8-102 94,1 1 0 102-94,1 1 0-92 85,1-1 24 92-85,1-1-8-82 75,-3 1 8 82-75,-3-2-8-73 66,-2 2 0 73-66,-6-2 8-63 56,-2 0-8 63-56,-4 1 16-52 47,-3-1-8 52-47,-4 0 16-53 47,-2 0-16 53-47,-2 0 16-42 38,0 0 8 42-38,-2 0 8-32 28,0 0-16 32-28,-8 0 16-32 28,-9 0-8 32-28,-7-1 8-33 28,-6-1 0 33-28,-10 0 0-21 19,-4 1 8 21-19,0-3 0-22 19,3 1 0 22-19,3 0 0-21 19,4 1 0 21-19,3-1 0-22 18,3 2 0 22-18,1-1 0-11 10,-1 0 0 11-10,3-1 8-10 9,-1 2-8 10-9,3-3 8-11 10,0 3-8 11-10,6-3 8-11 9,0 3-8 11-9,6-1 8-11 9,2 1-8 11-9,3 1 8-11 10,2 0 0 11-10,3 0 0 216 157,1 0-8-216-157,0 0 16 212 135,0 0-8-212-135,2 0 0 165 120,-2 0 8-165-120,2 0 0 147 108,0 0 0-147-108,8 0 16 130 95,7 0-24-130-95,8 0 8 249-40,5-2 0-249 40,16 2 8 206-33,9 0 8-206 33,2 2 16 71 89,-2-2-16-71-89,-7 0 16 51 78,-8 1-24-51-78,-6 1 16 62 67,-1-2-16-62-67,1 1 16 42 56,4-1 32-42-56,6-1 0 177-68,0 1 0-177 68,2 0 0 134-61,1-2-32-134 61,-3 2 8 123-52,2 0-8-123 52,0 0 16 113-42,-3 2-8-113 42,1-2-8 102-33,0 0 8-102 33,0 1 8 70-35,-2-1-24-70 35,-2 0 8 61-26,-4 0-8-61 26,-5 0 8 60-26,-7 2-16-60 26,-3-2 8 60-26,-3 2 8-60 26,-5-2-8 50-17,-1 1-8-50 17,-5-1 0 50-16,1 2 0-50 16,-4-2 8 51-17,0 0-16-51 17,-2 2 8 49-16,0-2 0-49 16,-4 0 0 10-10,-4 1-8-10 10,-3 1 8 133-133,-6-1-8-133 133,-17 1 0-9 9,-12 0 40 9-9,-5-1 8 0 0,-1 1-8 0 0,3-1 8 0 0,3 1-24 0 0,8 0 0 113-114,4-2 8-113 114,5-2 0 102-105,5 2-16-102 105,3-2 16-28 28,4 1-16 28-28,0-1 16 92-95,1 2-24-92 95,3-1 16 73-77,2 1-16-73 77,1-2 16 64-67,4 2-16-64 67,1 0 0 54-57,3 0 8-54 57,0 0 0 53-58,2 0-16-53 58,0 0 16 45-48,2 0-16-45 48,9 0 8 35-38,10 2-16-35 38,10-1 8 36-38,7 1-8-36 38,13 1 0 26-29,8 0-8-26 29,4-1 8 26-29,-3 1 0-26 29,-2 2 0 27-28,-5-3-8-27 28,-8-1 0 17-20,1 1 0-17 20,0-1 0 17-19,-3-1 0-17 19,1 0 0 18-19,0-1 0-18 19,1-1 0 8-9,3 2-8 1-1,1 0 8-9 10,-5-1 0 9-10,-4 1-8-9 10,-8-2 8 8-9,-3-1 0-8 9,-4 1 0 9-10,-6 0-8-9 10,-2 1 0 9-9,-2 1 0-9 9,-4-2 8 8-10,-3 2-16-8 10,-2 0 16 9-10,-3 0-8-9 10,-1 0 8 0 0,-2 0-8 0 0,0 0 0 0 0,0 0 0 0 0,-3 2 0 0 0,-7-2 0 0 0,-5 0 0 378 31,-6 0-8-378-31,-11 0 16 320 25,-10 1-8-320-25,-2-1 0 293 22,-2 0 0-293-22,5 2 0 263 20,4 0 0-263-20,5-2 0 235 17,2 1 0-235-17,1 1 8 206 15,1 0-16-206-15,-1-1 8 176 13,3-1 0-176-13,1 2 8 147 10,-2-2-8-147-10,4 0 0 118 8,1 0 0-118-8,1 0 8 118 8,0 0-8-118-8,4 0 0 89 6,0-2 0-89-6,3 2-8 89 6,5 2 8-89-6,1-2 0 89 6,2 0 0-89-6,3 0 0 59 4,1 0 0-59-4,0 0 0 59 4,2 0 0-59-4,0 0 8 59 4,2 1-16-59-4,2-1 8 30 2,-1 2 0-30-2,7 0 8 29 2,7 1-8-29-2,8 0 0 30 2,1 0 0-30-2,9 0 0 30 2,6 1 0-30-2,1-4-8 29 2,0-2 8-29-2,-2 2 0 30 2,-4-2-16-30-2,-4 1 8 30 2,-1 1-16-30-2,-3 0 16 29 1,1-2 0-29-1,-1 2-8 0 0,3-1 8 0 0,1-1 0 0 0,6 0-8 0 0,0-1-8 0 0,0 2 8 0 0,-6-1 0 0 0,-1 0-8 0 0,-8 1 16 0 0,-4 1 0 0 0,-4 0-8 0 0,-4 0 0 0 0,-5 0 8 0 0,0 0 0 0 0,-4 1-8 387 25,0-1 8-387-25,-2 0 0 327 20,1 0 0-327-20,-1 0-8 298 18,-1 0 8-298-18,1 0 8 269 15,-2 0 0-269-15,-12 2 0 240 14,-8 1 0-240-14,-11 2 0 210 12,-3 0-8-210-12,-8 1 8 180 9,-3-1 0-180-9,1 0 8 226-119,2-2 0-226 119,6-1 0 183-102,6-2-8-183 102,4-2 8 175-92,3 1 0-175 92,-2-1 0 138-84,3-1 0-138 84,-3 1 0 415 71,0-1 0-415-71,-1 0 0 394 59,-1 1 0-394-59,1-1 0 15-90,1 0 0-15 90,2-2 0 331 66,5 2 8-53-14,1-1 0-278-52,5 1 0 249 51,7 0-8-249-51,1 1 16 226 39,4 2-16-226-39,0 0 8 196 38,2 0 8-196-38,0 0 0 168 37,0 0 0-168-37,4 0 8 142 25,5 0-16-142-25,3-1 8-250 11,5 1-8 250-11,11-2 8-219 12,10 0 8 219-12,6 1-8-186 2,2 1 0 186-2,-2-2 0-155 4,-3 2-8 155-4,-5 2 16-125 5,-3-2-8 125-5,-5 1 0-126 5,-5-1 32 126-5,-2 0 8-95 6,0 0-16 95-6,0 0 16-95 5,-2-1-24 95-5,4 1 8-96 6,-2 0-8 96-6,0 0 8-65 8,-1 0-8 65-8,1 0 8-60-3,-2 0-8 60 3,-2 0 8-61-3,-1 0-16 61 3,-7 1 0-60-3,1 1 8 60 3,-5-2-8-30-1,-1 2 8 30 1,-2-2-8-30-1,0 1 0 30 1,-2-1 8-358-138,0 0-16 358 138,-2 0 8-297-126,0 0 0 297 126,-7 2 0-246-104,-7 1-24 246 104,-6 0 8 66 44,-3 2-8-66-44,-4-2 8 67 44,1 1-8-67-44,-1-1 8-245-104,3-2-8 245 104,3-1 8 90 56,2 0-8-24-13,4-1 0-66-43,2-1 16 72 34,5 1-16-72-34,3-1 0 73 34,3 2 0-73-34,0 0 8 43 33,2-2-8-43-33,2 2 0 48 23,-2 0 0-48-23,2 0 8 49 22,0 0-8-49-22,-2 0 0 49 23,2 0 0-49-23,4 0 0 19 21,4 0 0-19-21,3-1 0 25 11,6-1 0-25-11,12 1 8 24 12,9 1-8-24-12,6-2 0 25 11,1 2 0-25-11,-5 0 8 24 11,-4 0-8-24-11,-3 2 0 25 12,-9-1 0-25-12,-1 2 8 25 11,-6-1-8-25-11,-4 0 0-294-136,-1-1 0 294 136,-5 1 8-272-115,-1-1-8 272 115,0 1 8-214-102,-4 0-8 214 102,0-2 16-189-91,0 1-16 189 91,-2-1 8-163-80,0 0-8 163 80,0 0 8-63-196,-2 0-8 63 196,2 0 8 292-146,-2 0-8-292 146,-4 2 8 249-128,-5 0-8-249 128,-6 1 8 211-120,-4 0-8-211 120,-4 0 8 198-101,-2 0-8-198 101,-1 1 8 164-93,-1-3 0-164 93,5 1 8 151-73,1-1-16-151 73,4-1 8 118-64,2 0 0-118 64,3 0 0 113-55,3 2 0-113 55,1-2 0 84-57,5 0 0-84 57,-1 0 16 17 82,0 0-16-17-82,2 0 0 83-57,1 0 0-83 57,1 0 8 79-46,-2 0-8-79 46,2 0 0 51-48,0 0 8-51 48,2 0 0 46-38,-2 0-8-46 38,2 0 0 41-29,0 0 0-41 29,0 0 0 41-28,2 0 0-41 28,-2 0 8 41-28,4 2-8-41 28,-2-2 0 36-19,4 1 0-36 19,-1-1 0 36-18,1 2 0-36 18,2 0 0 37-19,-3-1-8-37 19,3 1 0 9-19,-2-1 0-9 19,-3 1 8 4-10,1-2-8-4 10,0 2 0 4-10,-2-1 0-4 10,0 1 16 5-10,-2-1-32-5 10,0-1 16-54 118,-2 2 0 54-118,-6 1 0-45 99,-7 2-8 45-99,-4 2 8-41 89,-6-1 0 41-89,-9 2 0-36 79,-8 0-8 36-79,-1 0 0-33 69,-1-1 0 33-69,0 2 0-28 59,4-1 0 28-59,2 0 0-23 49,4-1-8 23-49,4-1 8-19 40,3-1-8 19-40,6-2 8-19 39,2 1 0 19-39,4-1 0-14 30,2 0 0 14-30,1-1-8-14 30,3-1 8 14-30,1 1 0 47-99,2-2 0-47 99,1 1 0 42-89,3-1 0-42 89,0 0 8 33-69,0 0-8-33 69,2 0 0 32-69,0 0-8-32 69,2-1 16 28-59,2 1-8-28 59,1 0 8 23-50,5 0 0-23 50,13-2 0 18-39,13-1-8-18 39,9-3 8 18-40,5-1 0-18 40,-3 1 0 13-29,1 1-8-13 29,-6-2 8-45 99,-6 3 0 45-99,-6 0 0-36 79,-5 3-8 36-79,-4-1 8-33 69,-2 0 0 33-69,-2-1 0-27 59,0 2 0 27-59,-2-1 0-28 59,-1-1 0 28-59,-1 1 0-24 49,-4 2 0 24-49,-1-1 0-18 40,-2 1 0 18-40,-4 0 0-19 39,0 0 0 19-39,-2 0 0-14 30,0 0 0 14-30,0 1 0-15 29,-4-1 0 15-29,0 2 0-14 30,-4-1 0 14-30,-5 4 0-10 20,-12 0-8 10-20,-5 2 8-9 20,-4-1 0 9-20,-8 2 0-10 19,-4 2-8 10-19,1 1 8-4 10,1 0 0 4-10,8-1 0 52-108,3-2-8-52 108,9 0 8 47-99,3-3 0-47 99,2 0 0-19 39,4-2 0 19-39,-1 0 0 43-88,5-1 0-43 88,0 1 0 37-79,-1-1 0-5 10,5-1 0-32 69,1 1 0 28-60,0-2 0-28 60,2 0 0 23-49,2 1 0-23 49,0-1 0 23-49,2 0 0-23 49,0 0 0 18-40,0 0 0-18 40,0-1 8 18-39,2 1-8-18 39,0 0 0 13-30,0 0 0-13 30,6 0 8 14-29,1-2-8-14 29,5 1 0 9-20,1-1 0-9 20,4-1 8-318-36,2-2-8 318 36,0 2 0-290-34,1-2 0 290 34,-1 0 8-234-32,-2 2-8 234 32,2-2 0-211-21,-4 2 0 211 21,1-2 8-184-20,-5 2-8 184 20,0-1 0-157-19,-1 1 0 157 19,-3 2 8-130-17,-1-1-8 130 17,-5 0 0-129-18,3 1 0 129 18,-4-1 0-102-16,0 2 0 102 16,0 0 0-102-16,0 0 0 102 16,-2 0 0-81-4,2 0-8 81 4,-2 0 8-80-5,0 0 0 80 5,0 0 0-54-3,0 0-8 54 3,-2 0 8-53-4,0 0 0 53 4,-2 2 0-54-3,-5 3-8 54 3,-5-1 8-53-3,-1 1 0 53 3,-4 3 0-27-2,-2 0-8 27 2,0 0 8-27-1,-2 2 0 27 1,2-2 0-27-2,-1 2-8 27 2,1-2 8-27-1,2-2-8 27 1,0 2 8-26-2,4-1-16 26 2,-1-2 16-27-2,5 1 0 27 2,0-1 0 47-129,1-2-8-47 129,2 0 8 35-109,3 1-8-35 109,-1-3 8 55-98,2 1-8-55 98,0-1 8 116-205,1-1-8-116 205,1 2 8 102-187,-2 0-8-102 187,2-2 8 85-156,0 0-8-85 156,2 0 8 73-138,-2 0-8-73 138,2 0 8 62-117,0 0-8-62 117,0 0 8 56-108,0 0-16-56 108,2 0 16 51-98,0 0-8-51 98,4 0 8 40-79,5-4-8-40 79,4 1 8 35-68,2 0-8-35 68,4-3 8-30 59,2-2-8 30-59,-2-1 8-25 49,2 1-8 25-49,0-1 8-25 49,-2 1-8 25-49,0 1 8-20 39,-1 1 0 20-39,-1-1 0-21 39,0 3-8 21-39,-1-1 8-15 30,-3 0 0 15-30,-2 2 0-77 147,-3-1-16 77-147,-1 3 16-68 127,-3-1 0 68-127,-1 1 0-63 118,-3-1-8 63-118,2 2 8-53 98,-4 0 0 53-98,2 0 0-48 88,-2 0-8 48-88,0 0 8-43 78,0 0 0 43-78,0 0 0-38 69,0 0-8 38-69,0 0 8-33 59,0 0 0 33-59,-4 2 0-27 49,-3-1-8 27-49,-7 1 8-28 48,-3-1 0 28-48,-2 3 0-22 40,-5-1-8 22-40,-1 2 8-17 29,2-2 0 17-29,0 2 0-17 29,0-2-8 17-29,4 0 8-16 30,0 0 0 16-30,4 1 0-12 19,0-1-8 12-19,4 0 8-11 20,1-1-16 11-20,1 1 16-11 19,-1 0-8 11-19,2-1 8-11 20,1 1-8 11-20,1 0 8 61-108,-2-1-8-61 108,1 1 0 56-98,1-1 0-56 98,0-1 8 50-88,-1 2-8-50 88,1-1 0 38-68,-1 0-8-38 68,1-1 16 38-69,0 1-8-38 69,2 0 0 32-59,1-1 0-32 59,-1-1 0 27-49,0 2 0-27 49,2-1 0 21-39,-2-1 0-21 39,4 2 8 22-39,-2-2-24-22 39,2 0 16 16-29,0 0 0-16 29,0 0 0 16-30,0-2-8-16 30,2 1 8 15-29,2-1-8-15 29,4-1 8 11-20,7-4-40-11 20,4-1-8 11-19,4 0 0-11 19,7-3 16-59 107,6-2 0 59-107,0 2 8-48 89,0-2-8 48-89,-3 3 8-43 78,-1 1-72 6-9,-3 1 56 37-69,-5 3 0-33 58,-3 2 8 33-58,-4-1 8-33 59,-3 3-8 33-59,-5 1 8-27 49,-1 0-16 27-49,-3 0 16-23 39,-1 0-8 23-39,-2 1 8-22 39,0-1-8 22-39,-2 0 16-16 30,0 2 0 16-30,-2-2-8-17 29,0 2 8 17-29,-3-1 0-17 30,-1 2-8 17-30,-17 4 8-11 19,-9 4-8 11-19,-10 2 16-11 20,-4 0-8 11-20,3 0 8-12 19,1-2-16 12-19,4-1 16-5 10,5-2 0 5-10,7 0 0-6 10,3-3-8 6-10,6 0 8-6 10,0-1 0 6-10,0 0 0 62-108,1 0-8-62 108,1 1 8 56-98,0 0 0-56 98,0-2 8 50-88,3 2-16-50 88,1 0 16 43-78,1-2 0-43 78,5 0 0 103-187,-1 1 0-103 187,4-3 0 90-166,0 1 0-90 166,0-2 0 141-265,2 0-8-141 265,0 0 8 123-235,0 0 0-123 235,0 0 0-216-226,0 0 0 216 226,0 0 8-178-193,0 0 0 178 193,0 0 0-161-172,0 0-8 161 172,0 0 8-144-152,0 0 0 144 152,4-2 0-128-130,2-3-8 128 130,3-1 8 133 29,5 0 0-133-29,1-4 0 109 28,2 2-8-109-28,2-2 8 115 18,-2 0 0-115-18,2 2 0 24 143,-4 0 0-24-143,2 4 0 11 122,-3-3 0-11-122,1 2 0-272 84,-2 0 0 272-84,1 2 0-244 75,-1-2 0 244-75,0 2 0 9 213,2-2 8-9-213,3 0 0 25 184,1 1 0-25-184,0-3 8 12 163,1 2-8-12-163,1-1 0-2 142,2-1 8 2-142,0 3-8 10 122,-2-1 0-10-122,2 0 8-313 81,-2-1-8 313-81,-2 2 8-283 72,0-1 0 283-72,0 1-8-228 66,-2 0 0 228-66,0 0 8-223 55,0 0-8 223-55,-2 1 8-193 48,0-2 0 193-48,1 0 0-161 39,-1 2-8 161-39,-2-2 0-136 41,-1 2 0 136-41,-1-2 8-130 31,-3 2 8 130-31,-3 2-8-104 33,1-3 0 104-33,-2 3 0-98 24,-2-1-8 98-24,0 0 16-98 23,0 1-8 98-23,-1-1 32-131 31,-1 2-32 131-31,0-1 0-66 15,0 1-8 66-15,0 0 8-40 17,0 0 0 40-17,0 0 0-33 8,-3 0 8 33-8,1 0 16-123 133,-4-2-8 123-133,-4 0 8-111 114,-5 1-16 111-114,-4-1 0-12-21,-2-1 8 12 21,-3 1-8-104 104,-5 1-16 104-104,1 1 0-92 85,-1 1 0 92-85,-1 1 8-84 75,1 1-8 84-75,1 0 0-51 68,1 2 0 51-68,2-2 0-44 58,2 2 0 44-58,3-1 8-45 58,-1 0 8 45-58,4 0-8-37 48,1-3-8 37-48,3 1 8-30 39,0-1-8 30-39,3 1 16-30 38,3 0 8 30-38,3-2 16-22 29,-2 0-16 22-29,4 0 16-23 29,0 0-24 23-29,0 0 16-22 29,1 0-16 22-29,1 0 16-15 19,-2 0-16 15-19,2 0 8-16 19,0 0 0 16-19,3 0 0-15 20,3-2-8 15-20,7-1 0-7 9,3 0 0 7-9,8-1 8-8 10,11 0-8 8-10,3-3 0-8 10,2 2 8 8-10,-4 0-8-7 9,-4 2-8 7-9,-4 0 8-8 10,-1 0-8 8-10,-2 1 8-7 10,-4 2 40 7-10,2-1 0-8 9,-3-1 0 8-9,3 0 0-8 10,4 1-24 8-10,-1-3 8 0 0,3 3-8 0 0,0-2 8 0 0,-1 1-8 0 0,1 0 0 0 0,-3 1 8 0 0,-3-1-8 0 0,-4 1-8 0 0,-2-1 0 420-90,-4 0 0-420 90,-3 2 0 382-84,-2 0-8-382 84,-3 0 8 309-69,1 0-8-309 69,-4 0 16 628-36,0 0-24-628 36,0 0 8 536-35,0 0 8-536 35,-2 0-8 473-30,1 0 0-473 30,-1 0 16 412-25,2 0-8-412 25,0 0 8 355-29,-2 0-16-355 29,0 0 8 295-23,0 0-8-295 23,-2 0 0 266-25,-5 0 0-266 25,-5 0 0 234-18,-1 0 0-234 18,-6 0 8 205-19,-2-1-16-205 19,-2-1 0 173-11,0 1 0-173 11,3-1 16 146-12,1 0-16-146 12,3 1 0 146-13,3-1 8-146 13,4 0-8 118-14,3 1-8-118 14,2 1 8 113-4,2-2 0-113 4,0 2 8 86-6,2 0-16-86 6,0 0 8 86-6,0 0-8-86 6,0 0 8 3 111,2 0-8-3-111,0-1 8 8 101,2 1-8-8-101,2-2 8 13 92,5-1-16-13-92,4 0 8 17 81,2-1 0-17-81,0 1 0-5 71,2 0-8 5-71,-2 0 8-1 60,1 1 8 1-60,-5 0-8 4 51,-4 1-8-4-51,-1 1 8 9 41,-2 0-8-9-41,-2 0 8 9 40,-1 0-8-9-40,-3 0 8 352 47,2 0-8-352-47,0 0 8 325 45,-2 0-8-325-45,2 0 0 270 42,-2 0 0-270-42,2 0 8 247 30,0 0-8-247-30,0 0 0 219 29,-2 0 0-219-29,2 0 8 192 27,0 0-8-192-27,-2 0 0 163 27,0 0 0-24-12,0 0 0-139-15,-2-2 0 140 15,2 2 0-140-15,-2-1 0 111 14,0-1 0-111-14,-2 0 0 82 13,2 1 0-82-13,-2-1 0 83 13,1 1 0-83-13,-1-1 0 82 13,0 2 0-82-13,0-2 0 54 11,-2 1-8-54-11,1-1 8 13 131,-3 1 0-13-131,-1 1 0 19 112,-3-2-8-19-112,-3 0 8 69-28,-2 1 0-69 28,-2 1 0-5 100,-2 0-8 5-100,2 0 8-2 90,-2 0 0 2-90,2 1 0 1 81,2 1-8-1-81,0 0 8 6 70,2-1 0-6-70,1 1 0 8 61,5-1-8-8-61,1 1 8 13 50,2-2-8-13-50,3 2 8 12 51,-1-1-8-12-51,2-1 8-14 40,-2 0-16 14-40,4 0-15328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15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 11 6328 246179 80178,'0'0'0'0'0,"4"0"0"0"0,7 0 0 0 0,4 0 200 0 0,8 0 8-315 118,2-1 0 315-118,0-1 0 434 151,-1 2-112-434-151,-1 0 8 362 135,-2 0-8-362-135,-2 0 8 188-1384,0 2 240-188 1384,-2-2 0 728-1159,-2 0-8-728 1159,-1 0 8 738-1127,-5 0-216-738 1127,1-2-8 531-986,-5 2 8-531 986,-1-2 8 867-823,-4 1-8-867 823,-2-1 0 674-718,-1 1 0-674 718,1-1-9944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16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715 115 5720 256484 69477,'0'0'0'0'0,"-4"-1"0"0"0,-9-1 0 0 0,-8-1 32 0 0,-6-2-8-92 126,-3 0 8 92-126,-3-1 0-79 106,1 1-16 79-106,0 2 16-73 96,1-2-16 73-96,5 3 8-66 87,3 1 32 66-87,4-2 8-59 77,8 3 0 59-77,3-2 0-52 68,6 2-32 52-68,2 0 16-45 58,4 2-8 45-58,5-2 8-37 48,10 1 0 37-48,6 1 0-31 38,6-1 0 31-38,3 3 8-30 39,6-1-24 30-39,0-2 8-23 29,1 3-8 23-29,5-1 8-23 29,0-2-24 23-29,1 3 0-22 29,-3-3 0 22-29,0 1 16-16 19,-1 1-24 16-19,-1-3 8-15 19,-4-1 0 15-19,2-1 0-16 19,-4 0 0 16-19,0 1-8-7 10,-1-1 0 7-10,-5-1 8-8 10,-1 1-8 8-10,-5 1 0-8 9,-3-1 0 8-9,-4 0 16-7 10,-3 2-16 7-10,-5 0 0 349 38,-3 0 0-349-38,-4 2 8 296 33,-2-2-8-296-33,0 0 8 269 30,-2 0-8-269-30,-4 0 0 242 28,-2 0 0-242-28,-5-2 0 222 16,-4 2 0-222-16,-8-1 0 195 14,-5-1 0-195-14,-6 2 8 167 12,-2-1-8-167-12,-2 1 0 139 10,-2 0 16-139-10,2-2 8 389 158,-2 2-8-389-158,-1-2 8 352 135,-1 2-8-352-135,0-1 0 19-30,-3 1-8-19 30,1 0 16 306 121,0 0 8-306-121,3 0 16 259 107,3-2-8-259-107,0-1 0 239 95,2 1-8-239-95,4-1-8-79-65,3 0 8 79 65,4 1-8-55-54,7 2 8 55 54,2 0-8 210 93,5 0 8-210-93,4 0-8 190 82,3 2 0-190-82,4-1-8 168 70,2-1 0-168-70,6 2 8 140 69,5 0-8-140-69,10-1 0 147 59,4 3 8-147-59,5-3-8 125 47,3 2-8-125-47,-1 1 16 95 45,0-1-16-95-45,4-2 8 101 36,2 3 0-101-36,0-3-8-209-112,4 2 0 209 112,0 1 0-189-91,2-1-8 189 91,-1 2 16-163-80,1-2-8 163 80,0 0 0-139-69,-2 0-8 139 69,0-1 16-109-67,-1 0-16 109 67,1-1 8-114-57,0-1-8 114 57,-2 2 0-91-46,0-2 0 91 46,-4 1 16-91-46,-2 1-24 91 46,0-2 8 12-161,-3 0-8-12 161,-3 0 8-1-142,-3 0-8 1 142,-2-2 8 16-121,-4 2-8-16 121,-6 0 8 10-111,-3 0-8-10 111,-3 0 0-3-92,-5 0 0 3 92,-2 0 8-8-81,-4 2-8 8 81,-1-2 0 14-70,-5 0 0-14 70,-5-2 8 8-61,-6 2-8-8 61,-6 0 0 2-50,-3-1 0-2 50,-2 1 0 1-51,-4 0 0-1 51,-1 0 0-3-41,-1 0 0 3 41,-1 0 0-4-40,-3 1 0 4 40,0-1 0-10-31,-2 2 0 10 31,2-2 0-10-31,-1-2 0 10 31,-1 2 0 12-20,0-1 0-12 20,-1-1 0 12-20,-1 1 0-12 20,2-1 0 11-19,0 0 0-11 19,1 1 0 12-20,1-1 0-12 20,4 1 0 5-9,2-1 0-5 9,0 2 0 6-10,3 0 0-6 10,5 0 0 6-10,3 2 0-6 10,2-1 0 6-10,6 1 0-6 10,4-1 0 5-10,1-1 0-5 10,9 2 0 6-9,-1-2 0-6 9,4 2 8 6-10,2-2-8-6 10,2 0 16 5-10,3 0-16-5 10,5 0 8 0 0,5 0-8 0 0,4 0 8 0 0,7 0 0 0 0,1-2 0 0 0,3 2 0 0 0,0 0 8-68 117,4 0-8 68-117,2 0 8 11-19,0 0-8-11 19,4 0 0 12-20,0-2 0-12 20,4 2 8 5-9,-3 2 0-5 9,3-2 8 6-10,2 2-16-6 10,-3-2 8 6-10,3 0-8-6 10,1 0 8 6-10,2 0 8-6 10,-3 0-8 5-10,0 0 0-5 10,-5-2 0 6-9,1 0 0-6 9,-4 2 0 6-10,0-1 0-6 10,-4 1 0 5-10,0-2 8-5 10,-4-1-8 0 0,-3 0 0 0 0,-1 1 0 0 0,-3-1-8 0 0,-2 1 16 0 0,-4 1-8 0 0,-2 1 0 322 19,-4 0 0-322-19,-3 1 8 295 18,-4 1-8-295-18,-3 0 0 241 14,-1-2-8-241-14,-2 1 8 216 12,-2-1 8-216-12,-3 2-8 188 10,-9-4 0-188-10,-7 1 0 162 9,-9-1 8-162-9,-2 0-8 75 125,-6 1-8-75-125,-2-1 8 146-13,-2 0 8-146 13,0-1-8 118-14,-2 0 8-118 14,-1 0 8 56 114,-1 0-8-56-114,-1-2 8 34 102,-3 2-8-34-102,1-1 0 44 83,1-1 0-44-83,-1 1 8 21 72,1-1-8-21-72,1 2 0 22 72,3-1 8-22-72,4 3 0 27 62,2-2-8-27-62,6 1 0 32 52,3 0-8-32-52,5 2 16 313 186,5-1-16-313-186,3 1 8 271 164,5 1-8-271-164,5-1 16 257 142,2 2-16-257-142,3 0 0 212 119,2-1 0-212-119,1 1 8 189 109,6-1-16-189-109,3 1 8 167 97,5 0 0-167-97,3-1 8 148 76,7 1-16-148-76,3 1 8-237 61,3 0-8 237-61,2 0 8-203 53,-1 1-8 203-53,1-3 8-171 43,-2 1-8 171-43,2 0 0-167 34,1-1-8 167-34,1 1 8-77-94,0-1 0 77 94,0 1 0-81-84,4-2-8 81 84,0 0 8-117 55,0-2-8 117-55,0 2 8-112 45,0-1-8 112-45,-1 1 16-21-81,1-2-16 21 81,4 1 8-25-72,-2 1-8 25 72,2-2 0-30-62,-1 2 0 30 62,-3 0 8-35-52,0 0-8 35 52,-2 0 0-5-50,-4-2 0 5 50,-1 2 8-9-41,-7 0-8 9 41,-1 0 0-10-41,-6-1 0 10 41,-2 1 8-15-31,-5 1-8 15 31,-3-1 0-14-31,-5 2 0 14 31,0 0 8-19-21,-6-2-8 19 21,2 1 0-20-21,-2-1 0 20 21,-2 2 8 10-20,-3-1-8-10 20,-5-1 0 67-138,-1 2 0-67 138,-8-2 8 0 0,-4 2 32 0 0,-1-2 0 342 16,-5-2 0-342-16,-1 2 8 315 13,-2-2-24-315-13,1 1 8 257 11,-1-2 0-257-11,2 1 0 229 9,-2 0 16-229-9,3-1 8 201 8,-1 0-16-201-8,-1-2 16 172 7,3 2-24-172-7,0-2 8 144 5,1 0-8-144-5,3 2 8 143 5,-1-2-8-143-5,4 2 8 115 4,2 1-8-115-4,2 1 16 115 5,6-1-24-115-5,0 2 8 87 2,5-2-8-87-2,0 2 16 86 3,5 2-16-86-3,-1-2 0 57 2,4 2 8-57-2,0-2 0 58 2,2 0-16-58-2,3 0 16 58 2,3 0-16-58-2,3 0 8 57 2,8 1 0-57-2,6-1-8-15 130,7 2 0 15-130,3 1 0-9 110,3-1 0 9-110,2 1 0 39-28,1-1 0-39 28,1 1 0-5 100,2 0-8 5-100,0 0 0-1 90,-1 2 8 1-90,1-2-8 2 81,0 0 0-2-81,-2 1 0 50-59,-1-3 0-50 59,-1 1 0 46-49,0 0-8-46 49,-2-2 8 14-40,0 0-8-14 40,-3 1 8 13-39,-5-1-8-13 39,-1 2 16 10-30,-5-2-16-10 30,-3 1 8 10-30,-6-1-8-10 30,-1 0 0 10-30,-7 0 0-10 30,-1 2 0 7-20,-2-2 0-7 20,-4 0 0 7-20,0 2 0-7 20,-2-2 0 6-19,2 1-8-6 19,-2-1 8 7-20,0 0 0-7 20,-4 0 0 3-10,-5 0-16-3 10,-8 0 16 4-10,-4-1 0-4 10,-7-1 0 3-10,-1 0-8-3 10,-1 1 8 3-10,2-1-8-3 10,-3-1 8 4-10,3 1-8-4 10,-2-1 8 3-10,3 0-8-3 10,-1 0 8 3-10,3 1-24-3 10,2-1 0 0 0,1 1 0 0 0,3 1 8 339 131,2-1 0-339-131,2 0-8-23-21,3 2 8 23 21,3 0 0-23-21,1 2-16 23 21,5-2 16-26-10,3 0 0 26 10,0 0 0-26-11,4 0-8 26 11,0 0 8-25-11,-1-2 0 25 11,3 2 8-26-11,4 0-8 26 11,3 0-8 3-10,5 2 8-3 10,3-2 0 312 130,3 2 0-312-130,3-1 0-53-22,2 1 0 53 22,-1-1 8-52-21,3 1 0 52 21,-1 0 0-23-21,-1-1 0 23 21,1 1 0-23-21,-1-1-8 23 21,-2 1 8-26-11,1 1 0 26 11,-1-1 0-25-10,0 0 56 25 10,-4 1 0-26-11,-2-3 0 26 11,-2 3 8-26-11,-2-1-24 26 11,-4 1 8-26-11,-1-2-8 26 11,-4 3 8-26-11,-4-1 16 26 11,-1 0 0 3-10,-1 0 8-3 10,-1 1 0 0 0,-3-1-24 0 0,-2-2 0 41-129,0 1 8-41 129,-9 0-8 35-109,-6 1 8-35 109,-7-2 8 30-100,-5 1-8-30 100,-3 0 8 734-69,0 1-16-734 69,2-2-8 613-65,-2 1 8-613 65,2 0 0 551-59,1-1 8-551 59,3-1 0 460-51,-1 0-8-460 51,3-1 8 401-44,-2-1-24-401 44,3 0 16 369-35,2 1-16-369 35,2-1 8 312-36,4 1 0-312 36,4 1-8 282-27,4 0 8-282 27,5 0-8 225-28,2 0-8-225 28,2 1 16 197-28,2-1-16-197 28,4 2 8 196-19,2-2-8-196 19,3 0 8 168-19,5 0-8-168 19,5 1 0 139-19,3 1-8-139 19,7-2 8 112-10,3 3 8-112 10,1-1-8 111-9,-3 1 0-111 9,0-1 0 83-10,-1 1 8-83 10,-2-1-8 83-10,-5-1-8-83 10,1 1 8 83-9,-2-1-8-83 9,0 1 16 56-10,-4 0-16-56 10,0-1 8 55-10,-1 1-8-55 10,-5-1 8 55-10,-2-1 0-55 10,-3 2-8 28 0,-4 0 0-28 0,0-1 8 28 0,-2-1-8-28 0,0 0 0 27 0,-2 0 0-27 0,0 2 8 28 0,0-2-8-28 0,-2 0 0 27 0,-1 2 0-27 0,-5-2 0 28 0,-5 1 0-28 0,-4 1 8 27 0,-6-1 8-27 0,1 3-8 28 0,-1-1-8-28 0,-2 0 0 0 0,3-1 0 0 0,1-1 8 0 0,-2 1 8 0 0,2-2-8 0 0,0 0 0 0 0,2 1 16 0 120,1-1-16 0-120,-3 0 0 0-20,2 0 0 0 20,0 0 8 0-20,-2 0-8 0 20,4 0 0 0-10,-2 0 0 0 10,4 2 8 0 110,0-2-16 0-110,4 0 8 0-30,-1 0-8 0 30,7 0 8 0-20,-1 0-8 0 20,4 0 16 0-20,2 0-16 0 20,2 0 8 0-20,-2 0-8 0 20,2 0 0 0-20,2 0 0 0 20,0 0 16 0-10,4 0-16 0 10,4-2 8 0-10,1 2-8 0 10,14 0 8 0-10,9 0-8 0 10,2 0 8 0-10,-2-1-8 0 10,-1 2 8 0-10,-3-1-8 0 10,-5 0 0 0 120,-1 0 0 0-120,-3 2 16 0 100,-4-2-16 0-100,-1 0 0 0 90,-1 0 0 0-90,-6 0 0 0 80,1 0 0 0-80,-4 0 0 0 70,-1 2 0 0-70,-3-2 8 0 60,0 0-8 0-60,-2 0 0 0 50,0 0 0 0-50,0 0 0 0 50,0 0-8 0-50,0 0 8 0 40,0 0 0 0-40,-6 1 0 0 40,-3 1-8 0-40,-6 1 8 0 30,-4 2 8 0-30,-6-2-8 0 30,-4 0-8 0-30,-3 1 8 0 20,-2-3 0 0-20,-2 1 0 0 20,-2 1-8 0-20,0-1 8 0 20,0 1-8 0-20,0 0 8 0 20,-2-1-8 0-20,2-2 8 0 10,-2 0-8 0-10,2 0 16 0 10,-4 0-16 0-10,0 0 8 0 10,0 1-8 0-10,0-1 8 0 10,1 2 0 0-10,3-2 0 0 10,3 0 0 0-10,5 2 0 0 10,7-2-8 0-10,2 0 8 0 10,8 1 8 0-10,1-1-8 0 0,5 0 0 0 0,1 0 0 0 0,4 0 0 0 0,2 0 8 0 0,0 0-8 0 0,0 0 8 0 0,0 0-8 0 0,8 2 0 0 0,11-1 0 0 0,6 1 0 0 0,5 0 0 0 0,12-1 0 0 0,5 1 0 0 0,1-1 8 0-120,-1 1-8 0 120,-3-2 0 0 20,-8 0 0 0-20,-3 2 0 0 20,-7-2 0 0-20,-1 0 0 0 10,-2 0-8 0-10,-2 0 8 0 10,-2 0 8 0-10,0 0-8 0 10,-4 0-8 0-10,-2 0 0 0 10,-1 0 0 0-10,-3-2 8 0 10,-1 2-8 0 0,-4 0 0 0-10,-1 0 8 0 10,-1 0-8 0-10,-2 0 0 0 10,0 0 0 0-10,0 0 8 0 0,-2 2-8 0 0,-3-2 0 0 0,1 3 0 0 0,-8 0 8 0 0,-7 2-8 0 0,-3 0 0 0 0,-5 0 0 0 0,-3-2 8 0 0,-3 2-8 0 0,3-4 0 0-120,-4 3 0 0 120,1-4 8 0-110,1 0-8 0 110,2 0 8 0-90,-1-2-8 0 90,1 0 16 0-80,-3 1-16 0 80,3-3 8 0-70,0 0-8 0 70,-1 0 8 0-60,3-2-8 0 60,1 1 8 0-50,2 0-8 0 50,1 2 8-701-51,5-2-8 701 51,0 4 8-586-44,1-3-8 586 44,7 3 8-527-44,1 1-8 527 44,5-2 8-804-40,1 2-8 804 40,2 0 16-690-41,2 0-16 690 41,0 0 8-605-33,0 0-8 605 33,2 2 8-521-32,2-2-8 521 32,1 0 8-499 97,3 1-8 499-97,9 3 8-442 78,10 0-8 442-78,5 1 0-387 68,6 0 0 387-68,6 0 8-291-59,3 1-8 291 59,1-1 0-261-60,-2-2 0 261 60,-5 1 0-235-48,-6-1 0 235 48,-5-1 0-207-48,-3-2 0 207 48,-5 1 0-181-37,-3 1 0 181 37,-1-2 0-154-36,-1 1 0 154 36,-2-1 0-129-26,0 2 0 129 26,-2 0 0-102-24,-1-2 0 102 24,-3 1 0-101-24,-1-1-16 101 24,-4 2 0-74-24,0-1-8 74 24,-3-1 8-78-13,-1 2 0 78 13,0-2 0-77-13,0 0-8 77 13,-5 2 16-51-13,-7-2-24 51 13,-3 1-8-50-12,-8 2 8 50 12,-13-1 8-50-12,-9 1-8 50 12,-5-1 8-50-12,-1 0-8 50 12,1-2 8-23-12,3 0-8 23 12,5-2 0-23-11,0-1 8 23 11,6-1-8-27-1,2 1 8 27 1,2 0 8-27-1,1 1-16 27 1,1 1 16-28-1,-1-1-8 28 1,1 1 8-27-2,1-1-16 27 2,3 0 16-27-1,3 2 0 27 1,4 0 0 0 0,4 0-8 0 0,1 2 8 0 0,7-2 8 0 0,3 0 8 0 0,0 0 0 0 0,4 0 0 0 0,0 0-8 0 0,0 2 8 0 0,0-2 0 0 0,6 0 0 0 0,5 1 8 0 0,8 4 0 0 0,6-2 0 0 0,13 4 8 0 0,10 1 0 0 0,3 0-8 0 0,-2 0 0 0 0,-7-2 0 0 0,-6-1 56 0 0,-3-2 0 0 0,-7 1-8 0 0,-3-3 16 0 0,-2 1-24 0 0,-2-1 0 0 0,-2 1-8 0 0,0 0 8 0 0,-4-1 8 0 0,1-1-8 0 0,-5 2 8 0 0,1-1 0 56-128,-3-1-24-56 128,-3 2 8 47-109,0 0-8-47 109,0-2 16 42-99,-4 1-16-42 99,2 1 8 37-89,-2 0-8-37 89,0-2 16 83-197,0 1-24-83 197,0 1 8 72-178,-2-1-8-72 178,0 1 16 60-149,0 0-32-60 149,-4-1 0 51-128,3 2 0-51 128,-5 1 0 47-119,-4-1 0-47 119,1 2 0 38-99,-4 0 0-38 99,0-2 8 35-89,-2 0-32-35 89,-1-1 16 30-79,1-1 0-30 79,0 1 0 26-69,2-2-8-26 69,2-2 8 23-60,-1 2 0-23 60,5-1 0 18-49,-1 1-8-18 49,3 0 0 19-50,1-2 0-19 50,0 2 0 15-39,1-2 0-15 39,-1 2 0 14-40,0-1-8-14 40,2-1 8 11-29,1 2-8-11 29,-1 0 0 11-30,2-1 0-11 30,0 1 0 8-20,0 0 0-8 20,2 0 8 7-20,0 0-8-7 20,6 0 8 7-19,9 1-32-7 19,6-1 16 8-20,4 0 0-8 20,9 0-8 3-10,6 0 8-3 10,4 0 8 51-139,-1 2-32-8 20,-1-2 24-43 119,-8 1 0 35-99,-3-1 0-35 99,-8 2 8 31-89,-4 0-8-31 89,-6-2 8-14 40,-2 1 0 14-40,-3-1 0-14 40,-2 0-16 14-40,-1 2 16-10 29,-3-2-8 10-29,0 0 8-11 30,0 0-8 11-30,0 0 8-10 30,0 0 0 10-30,-2 0 0-7 19,2 0-256 7-19,-2 0 8-8 20,0 0 8 8-20,0 0-8-7 20,-2 0 152 7-20,0 0-8-7 20,0 0 0 7-20,-6-2 16-3 10,-3 2-88 3-10,-4-1 16-4 10,-2-3-16 4-10,-6 3 16-4 10,-2-2 80 4-10,0-1-8-3 9,-1 1 8 3-9,1 0 8-4 10,2 0-40 4-10,2-1 0-3 10,2 1 8 3-10,2 2 0-47 129,2-3 40 47-129,0 1 8 3-10,3 2 0-3 10,1-3 0 4-10,3 3 0-4 10,3-1 0 4-10,-1 0 0-4 10,2 1 0-44 119,2-1 16 44-119,0 1 16-37 99,2 1-16 37-99,0-2 8-33 89,0 2 8 33-89,0 0 0-30 79,0-2 0 30-79,4 1 0-26 69,6-1 8 26-69,3-3 0-23 60,4 1 8 23-60,4-1 0-19 49,8-2 8 19-49,-1 1 16-19 50,3-1 0 19-50,-1 3 0-65 168,-2-3-8 65-168,-3 4 8-55 138,-4-2 0 55-138,0 2 0-51 129,-4 1 8 51-129,-2-1 8-44 109,1 1-8 44-109,-1-1 8-40 99,0 2-8 40-99,0-1 0-32 79,-3-1 0 32-79,-1 1 0-29 69,-2 0 16 29-69,-1 1-8-29 69,-2 1 0 29-69,-2-2 0-25 59,-1 2 0 25-59,-1 0 0-21 50,0 0-8 21-50,-2 0 8-16 39,0 0 0 16-39,0 0 8-17 40,0 0-8 17-40,0 0 0-13 29,0 0-8 13-29,-2 0 8-12 30,0 0 8 12-30,-3 0-8-13 30,-9 0-8 13-30,-3-1 8-8 19,-4-1 8 8-19,-3 2-8-9 20,-5-2-8 9-20,-1 1 8-8 20,-3 1-8 8-20,3-2 16-5 10,1 2 72 5-10,3 2 0-4 10,1-2 8 4-10,4 1 0-60 138,6 1-40 60-138,0 0 0 4-10,5-1 0-4 10,3 1-8 0 0,1-2 40 0 0,2 1 0 0 0,2-1-8 0 0,2 0 16 0 0,0 0-56 0 0,0 0 16 0 0,0 0 0 0 0,10 0 0 0 0,14 2-8 0 0,11 0 8 0 0,5-2-8 0 0,9 1 8 0 0,6-1-24 0 0,-2 2 0 0 0,-3-2 8 0 0,-6 2 0 0 0,-10-4-16 0 0,-6 2 16 0 0,-5-2-16 0 0,-6 1 16 0 0,-2-1-24 0 0,-5 0 0 0 0,-1 2 8 0 0,-3 0 0 0 0,0-1-8 0 0,-4 1 0 0 0,0 0 0 0 0,-2 1 8 0 0,0-1-16 0 0,-2 0 0 0 0,-2 0 0 0 0,-13 2 16 326 15,-17 1-32-326-15,-8 1 0 299 13,-6-3 0-299-13,-1 1 8 244 10,-1-1-8-244-10,3 1 0 218 8,1 0 0-218-8,1-2 8 191 8,1 1-8-191-8,4 1 0 163 6,0-2 0-163-6,2 0 0 137 5,-2 0 0-137-5,0 0 0 136 5,0-2 0-136-5,-3-1 0 109 4,-1 0 0-109-4,0 1 0 109 3,0-1 0-109-3,3 0 0 82 3,3-2 0-82-3,1 0 0 82 3,5-1 0-82-3,5 1 0 55 2,5 0-8-55-2,3 0 0 55 2,2 2 0-55-2,3 1 0 54 1,5-1-8-54-1,3 1 8 55 2,0 2 0-55-2,4-1 0 27 1,2 1-168-27-1,-2-2-8 28 1,4 2 8-28-1,0 0 0-10 120,4 0 80 10-120,3 0 8-6 110,3 0 0 6-110,15 0-8-362 79,12 0-8 362-79,9-1 8-306 70,3-1-16 306-70,-1 2 16-276 60,-3 0 24 276-60,-3-2 8-246 51,-6 2 0 246-51,-4 2 0-216 42,-5-2-8 216-42,-5 2 0-189 43,-3-2 0 189-43,-2 1 8-157 34,0 1 16 157-34,-1-1 0-129 35,-3 1 0 129-35,-2 0 8-126 25,-3-2 32 126-25,-3 1 0-98 26,1-1-8 98-26,-4 0 16-94 16,-1 0-8 94-16,-1 0 8-94 16,0 0-8 94-16,0 0 8-7-111,-2 0 8 7 111,0 0 0-70 27,0 0 8 70-27,-6 2-8-12-101,-3-2-8 12 101,-6 1 8-20-82,-6 1 0 20 82,-12-2 0 3-70,-8-2 8-3 70,-3 1 16-1-61,-2-2-16 1 61,1-1 8-59 68,5 1 0 59-68,2 0-8 3-70,2-2 0-3 70,1 0 0-59 68,3 0 32 59-68,3 1 0-55 58,-1-3-8 55-58,-4-1 8-50 48,-6 2-24 50-48,-2-2 16-23 49,2 0-16 23-49,4 1 8-19 40,6 2 8 19-40,3-1 8-14 29,4 3-16 14-29,4-2 16-14 30,4 2-24 14-30,4-1 16 47-99,3 1-16-47 99,0 0 8 41-89,5 1 40-41 89,-1 1 0-330-86,2-1 0 330 86,2 2 8-271-84,-2-2-32 271 84,2 2 8-246-73,0 0-16 246 73,2 0 16-222-62,2 0 0 222 62,3 0 0-199-51,3 0-8 199 51,9 2 16-170-49,7 0-24 170 49,7-1 0-147-39,1 1 0 147 39,4 3 0-120-37,2-2 8 120 37,-2 0 0-163 92,-4 0-8 163-92,-7 1 8-159 82,-3-3-24 159-82,-5 2 16-54-54,0-1-8 54 54,-1 1 8-59-44,1-1-16 59 44,0 1 0-133 83,2-1 8 133-83,-1-1 0-100 75,3 1-16 100-75,0-2 16-20-62,-2 2-8 20 62,0-1 8-96 66,-4 1-16 96-66,0-1 0-62 57,-4 1 0 62-57,-3-2 16-63 57,-2 0-24 63-57,-5 0 8-58 47,1 0 0 58-47,-2 0 8-51 37,-2 0-16 51-37,0 0 0-52 38,0 0 0 52-38,-2 0 8-46 27,-4 0-8 46-27,-1 0 0-46 28,-5 0 0 46-28,-7-2 16-47 27,-9 1-24 47-27,-6-2 8-12 20,-4-1 0 12-20,-4 0 0-12 19,-4-1-8 12-19,1-2 8-13 20,1 1 0 13-20,2-1 0-6 10,4 1-8 6-10,2 1 16-6 10,2-3-16 6-10,3 3 8-6 9,6-1-8 6-9,3 1 8-6 10,1 0-8 6-10,4 0 8-7 10,3 2-8 7-10,3 1 0-6 10,3 1 0 6-10,3-1 8-6 9,1 2-8 6-9,2 0 0-6 10,2 0 0 6-10,0 0 8 0 0,2 0-8 0 0,-2 0 0 258 148,2 0 0-258-148,7 0 8 245 126,10 2-8-245-126,8-2 0 198 113,7 1 0-198-113,8 1 8 177 101,7 1-8-177-101,-1 0 0 156 90,-2 2 0-156-90,-8 0 16-139-68,-4-2-16 139 68,-6 2 0-143-59,-1-2 0 143 59,0 1 8-114-57,1-3-8 114 57,4 1 0-91-46,1-1 0 91 46,5 1 8-97-36,4-2-8 97 36,-3 0 0-67-35,-2 0 0 67 35,-5 0 8-67-34,-7 0-8 67 34,-4 0 0-45-23,-4 2 0 45 23,-6-2 0-44-23,-1 0 0 44 23,-3 0 0 29-140,-3 0 0-29 140,0 0 0 23-131,-2 0 0-23 131,-2 0 0 39-109,0 0 0-39 109,-2 0 8 32-100,-2 0-8-32 100,-4 0 0 20-80,-3 0 0-20 80,-27 0 8 14-70,-21 0-8-14 70,-9 0 0 8-60,-5-2 0-8 60,1 2 8 8-61,4-3-8-8 61,3 1 0 2-50,4-3 0-2 50,0 1 8-4-41,2 0-8 4 41,4-2 0-53 88,4 1 0 53-88,1 0 16-47 78,7 0-16 47-78,1 1 0-42 69,6-1 0 42-69,5 3 8-36 58,7-1 16 36-58,5 1 16-30 49,7 2-16 30-49,3-1 8-24 39,5 1-8 24-39,2 0 0 237 177,2 0 0-237-177,10 1 8 226 156,5 1 0-226-156,9 3 16 178 142,7 1-8-178-142,9 2 8 165 120,7 2-24-165-120,1-2 16-126-37,1 0-16 126 37,1-2 16-125-38,-1-1-16 125 38,-3-1 16-102-26,-3-1-16 102 26,-4 0 8-102-26,-5 0-8 102 26,-6-1 0-73-25,-5 1 0 73 25,-4-1 8-79-14,-4-1-16 79 14,-3 1 8-51-14,-1-1 8 51 14,-5-1-8-50-13,0 2-8 50 13,-5-2 8-51-13,1 0-8 51 13,-2 2 8-50-13,0-2-8 50 13,-2 0 8-22-12,1 0-8 22 12,-5 0 0-22-11,-6 1-8 22 11,-3 1 16-22-12,-6 0-16 22 12,-5-1 8-28-2,-7 1-8 28 2,-3-1 0-29-1,0 1 0 29 1,0 0 0-28-2,0-1-8 28 2,4-1 16-28-2,-1-1-8 28 2,5 1 0-28-2,-1-2-8 28 2,4 0 8 0 0,3-1-8 0 0,1 0 8 0 0,2 0-8 0 0,2-1 8 0 0,1 1-8 0 0,5 2 8 0 0,1-3-16 0 0,3 3 8 0 0,1-1 0 0 0,2 2 0 0 0,2-1-8 0 0,1 1 8 81-126,-1 0 0-81 126,2 0 0 68-108,0 0-8-68 108,0 0 8 61-98,0 0-8-61 98,0 0 8 54-88,2 0-8-54 88,-2-2 8 48-78,1 2-8-48 78,5 0 8 42-68,2-2-16-42 68,1 2 16-42 68,5 2-8 42-68,1 0 8-36 59,2-1-8 36-59,2 2 8-30 49,0 1-8 30-49,2 0 8-30 49,0 1-16 30-49,-2-1 8-24 39,0-1 0 24-39,-4 0-8-19 29,0 0 8 19-29,-3 0 0-18 29,-3-1 0 18-29,-1 0 0-18 30,-3-1-16 18-30,1 1-8-13 19,-2-1 8 13-19,-2-1 0-12 20,2 2-8 12-20,-4-2 16-12 19,2 2-8 12-19,-1-2 0-13 20,-1 0 0 13-20,0 0 0-6 10,0 0-8 6-10,0 0 16-6 9,-3 1-8 6-9,-1 1 0-6 10,-2 0 8 6-10,-5-1 0-7 10,-4 2-16 7-10,-5 1 16-6 10,-2-3 0 6-10,1-1 0-6 9,0 0 0 6-9,2 0-8-6 10,0-3 8 6-10,2 1 8 0 0,0-2-8 0 0,1 0 8 0 0,3-1-16 0 0,-2 2 16 0 0,2-2-8 0 0,1 1 8 0 0,1 0 0 0 0,-1 0 0 0 0,5-1-8 0 0,-1 1 16 0 0,2 1-8 0 0,3 2 8 0 0,-1-3-8 0 0,2 3 8 0 0,2-1-8 0 0,0 1 8 0 0,0 1 0 0 0,2-2 0 0 0,0 0 0 0 0,5 1 0 0 0,7-1 0 0 0,3 1 0 0 0,4-1 0 0 0,3 0 0 0 0,5 1 0 0 0,-1 1 8 0 0,1 1 0 0 0,-2-1 0 0 0,-3 0-8 0 0,-1 0 16 74-117,-4-1-16-74 117,0 1 8-12 19,-2 0-8 12-19,-2 0 8-13 20,1 0 0 13-20,-3 0 0-6 10,-2 0-8 6-10,1 0 8 68-108,-1 0 0-68 108,-3 0 0 61-97,-1 0-8-61 97,-3 0 16 54-88,0 0-8-54 88,0 0 0 42-69,-2 0-8-42 69,-2 0 8 42-68,2 0 0-42 68,-1 0 0 35-59,-1 0-8-35 59,0 0 8 30-49,0 0 0-30 49,-1 0 8 23-39,-7-2-16-23 39,-5 0 8 24-39,-3 1 0-24 39,-3-2 0 17-29,-3-1-8-17 29,-3 0 8 18-30,-2-1-8-18 30,3 0 8-59 98,1 0-8 59-98,2 0 8-53 88,4 0-8 53-88,2 1 8-47 78,3 0-8 47-78,5 1 0-42 69,1 0 0 42-69,0 1 0-36 58,4 1 0 36-58,0-1 0-30 49,0 0 0 30-49,2 1 0-104 166,-1-1-8 104-166,1 1 8-93 147,0 1 0 93-147,1-2 0-81 127,1-1-8 81-127,0 1 8-70 107,4 1 0 70-107,5-4 0-64 98,6 0-8 64-98,4-2 8-137 205,6 1-8 137-205,5 0 8-120 175,4-1-8 120-175,4 2 8-108 156,-2 0-8 108-156,-2 2 8-96 136,-5 2 0 96-136,-3-1 0-84 117,-1 2 0 84-117,0 0 0-163 224,1 0 0 163-224,1 0 0-57 78,-1 0 0 57-78,6 2 0-51 68,4-1 0 51-68,0-1 0-44 59,-1 2 0 44-59,-9-1 0-133 175,-3 3 0 133-175,-6-3 0-22 29,-4 3 0 22-29,-5-1 0-23 29,-5-2 0 23-29,-1 1 0-15 19,-2 0 0 15-19,0-1 0-15 20,-2-1 0 15-20,0 2 0 83-107,-2-2 0-83 107,0 1 0 66-88,-7 3 0-66 88,-5-3 0 59-77,-3 2 0-59 77,-11 2 0 51-69,-10 0 0-51 69,-6 0 0 44-58,0-3 0-44 58,2-1 0 36-49,4 1 0-36 49,4-4 0 36-48,2 1 0-36 48,-2-1 0 28-39,-4-1 0-28 39,-2-2 0 29-39,0 2 0-29 39,4-2 0-64 88,3 2-8 64-88,7-1-8-58 77,1 1 8 58-77,4 2 0-51 68,6-1 0 51-68,1 0 0-43 59,5 2 0 43-59,3 0 8-44 58,2 0-32 44-58,3 0 8-37 49,1 0 0 37-49,1 0 0-30 39,3 2 0 30-39,2-2 8-30 39,3 2 0 30-39,22 1-8-22 29,16 2-16 22-29,9-1 0-23 29,1 1 8 23-29,-4 0-8-15 19,-2-2 8 15-19,-3 1 0-15 20,-3-3 8 15-20,-1 1 0-15 19,-2-2-24 15-19,0 0 16-15 20,-2 0-8 15-20,-2 0 8-8 9,-4-2-8 8-9,-2 2 16 83-107,-1 0-8-83 107,-1-1 8 75-97,2-1-8-75 97,1 0-8 66-87,1-1 8-66 87,6 2-8 51-68,0-3 16-51 68,2 3-8 51-68,-4-1 8-51 68,-4 2 0 44-59,-8 0-48-44 59,-3 0 8 36-48,-4 2 0-36 48,-2-2 0 28-39,-3 1 16-28 39,-5-1 8 29-39,-1 2-8-29 39,-3-2 8 112-156,-1 2-16-112 156,-2-2 8 98-136,-2 0 0-98 136,0 1 0 82-117,-2-1 8-82 117,-2 0 8 74-108,-1 2-8-74 108,-18-1 8 60-87,-15 1-24-60 87,-8 1 16 53-78,-5-1-8-53 78,-2 3 0 47-69,3-2 16-47 69,7 0-8 39-58,3 0 8-39 58,5-1-8 32-49,9 0-32-32 49,3-2 16 33-49,6 0-8-33 49,4 0 0 26-39,3 0 16-26 39,2 0 8 25-39,3 0-8-25 39,3 0 0 20-29,0 0 0-20 29,2 0 0 19-29,0 0-8-19 29,0 0 16 12-20,4 0 0-12 20,1 0 8 13-19,3 0-8-13 19,22 1 8 13-20,18 1-40-13 20,9-2 8 13-19,4 0 0-13 19,2 1 0 6-10,-6 1 24-6 10,-6 0-8 6-10,-2-2 0-6 10,-3 0 8 6-10,-4 0-24-6 10,-2-2 8 7-9,0 0 0-7 9,2 2 8 6-10,-1 0 0-6 10,-1 0 16 345 11,0 2-16-345-11,-4-2 16 317 9,-3 0-8-317-9,-5 0 8 261 5,-3-2-8-261-5,-2 2 8 226 12,-6-1 0-226-12,-4 1 8 199 11,-3 1 0-199-11,-3-1-8 170 10,-1 2 16-170-10,-4-2 0 142 7,0 2-8-142-7,-2-2 16 484 25,-4 1-8-484-25,0 2 8 428 21,-2-1-8-428-21,-14 4 8 433-111,-13 3 32-433 111,-9 0 0 336 25,-3 1 8-336-25,-3 0-8 281 22,-1-2-8-281-22,3 0 8 306-108,4-4-8-306 108,4 3 8 267-90,6-2 24-267 90,3-2-8 182 48,3 0 8-182-48,-1 0 0 159 36,1 1-24-159-36,1-3 8 179-94,-2 2 0-179 94,3 1 0 127 45,-3-1 8-127-45,2 0 0 99 43,1 2 8-99-43,-1 0 0 74 33,4 0-24-74-33,0 1 8 75 33,2 1 0-75-33,4-1 0 79 22,0 0 0-79-22,1 1 0 50 22,5-1 0-50-22,-1 1 0 50 22,5-1-16-50-22,-1-3 16 51 22,2 2-8-51-22,0-2 0 54 12,2-1 0-54-12,2 0-8 65-109,0-1 0-65 109,0 1 8 61-98,0-2-8-61 98,2 2 0 58-89,2-1 0-58 89,4 1 0 53-78,9-1-16-53 78,6-1 8 50-69,5 0 8-50 69,8 2-8 47-59,6-4-8-47 59,0 2 8 43-49,-4-3 0-43 49,-2 2 0 12-39,-7-1-8-12 39,-3-1 0 13-40,-3-1 0-13 40,0 3 8 9-30,-2-2-8-9 30,2-1 0 9-30,1 1 8 0 0,1 0-16-9 30,0 1 8 6-20,-3 1 0-6 20,-4-1 0 6-19,-5 1-8-6 19,-4 1 8 6-20,-1 0 0-6 20,-4 0 0 3-10,-2 1-8-3 10,-2-1 8 3-10,0 0-8-3 10,-2 2 8 3-10,-4-2-8-3 10,-2 3 8 3-10,-1-1 0-3 10,-18 2 0 3-10,-11 4-40-3 10,-7-1 16 3-10,-1 1-8-3 10,2-2 8 3-10,4 1 0-3 10,6-2 0 3-10,6-2 0-3 10,1 2 8 0 0,8-4-16 0 0,2 3 8 0 0,2-3 0 0 0,3 2-8 0 0,3-1 8 0 0,1-2 8 0 0,3 2 0 0 0,1-2-8 0 0,0 0 0 0 0,2 0 8 38-129,0 0-16-38 129,0 0 16-3 10,2 0 0 3-10,-2 0 0 33-110,2 0-8-33 110,8-2 8-6 20,5-1 8 6-20,6-2 0-6 20,6 0 0 6-20,13-1 8-6 20,6-4-8 6-20,3 2 8-6 20,1-2-16 6-20,-5 2 16-3 10,-1 0-8 3-10,-6-1 8-3 10,1 0 0 3-10,-7 1 0-3 10,-2 2-8 3-10,-1 1 8-3 10,0-1 0 3-10,-1 1 0-3 10,1-2 0 3-10,-2 1 0-2 10,1 0 0 2-10,-1-1 0-3 10,0-1 0 3-10,-2 0 0-3 9,-1 2 0 3-9,-1-1 0 0 0,-2 2 0 0 0,-2 0 0 0 0,-1 1 0 0 0,-5 0 0 682 20,-1 3 0-682-20,-5-1 0 601 16,-1 1 0-601-16,0 1 0 547 12,-2 0 0-547-12,0 0 0 466 9,-2 0 0-466-9,2 0 0 411 6,-1 0 0-411-6,-1 0 0 356 6,2 0 0-356-6,-2 0 0 302 3,0 0 0-302-3,0 0 0 275 4,0 0 0-275-4,2 0 0 247 2,-2 0 0-247-2,0 0 0 220 2,2 0 0-220-2,-2 0 0 192 1,2 0 0-192-1,-2 0 0 165 1,4 0 0-165-1,-2 0 0 137 1,2-2 0-137-1,1 2 0 110 0,-1 0 0-110 0,2-2 0 110 1,-1 2 0-110-1,3 0 0 82 0,-2 0 0-82 0,-1 0 0 82 0,-1 0 0-82 0,0 0 0 83 1,0 0 0-83-1,0 0 0 55 0,-2 0 0-55 0,-1 0 0 55 0,1 0 0-55 0,0 0 0 55 0,-2 0 0-55 0,0 0 0 55 0,0 0 0-55 0,0 0 0 27 0,0 0 0-27 0,0 0 0 28 0,0 0 0-28 0,0 0 0 27 0,0 0 0-27 0,0 0 0 28 0,0 0 0-28 0,0 0 0 27 0,0 0 104-27 0,0 0-8 28 0,0 0 0-28 0,0 0 16 27 0,0 0-48-27 0,0 0-8 0 0,0 0 8 0 0,0 0 0 0 0,0 0 48 0 0,0 0-8 0 0,0 0 8 0 0,0 0-8 0 0,0 0-40 0 0,0 0 0 0 0,0 0 0 0 0,0 0 8 0 0,0 2 16 0 0,0-2 0 0 0,0 2 0 0 0,0-2 0 0 0,0 1-32 0 0,0-1 8 0 0,0 0-8 0 0,0 0 8 0 0,0 2-8 0 0,0-2 8 0 0,-2 0 0 0 0,0 0 8 0 0,1 0-24 0 0,-3 1-8 0 0,0-1 8 0 0,0 0 0 0 0,0 0-8 0 0,1 0 8 0 0,-1 0-12120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89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1598 112 4008 253893 69251,'0'0'0'-307'-29,"0"0"0"307"29,0 0 0-281-28,0 0 64 281 28,0 0 8-230-23,0 0-8 230 23,0 0 8-203-21,0 0-32 203 21,0 0 8-178-18,0 0 0 178 18,0 0-8-152-16,0 0 72 152 16,0 0 0-127-13,0 0 8 127 13,-4 0-8-126-14,-3 0-48 126 14,-5 2 8-101-11,-5-2 0 101 11,0 0 0-101-10,-2 1 128 101 10,-2-1 8-76-9,2 2 0 76 9,-2-2-8 253 27,2 2-96-253-27,-2-2-8 202 22,2-2 0-202-22,-2 2 16 177 18,-2-2 40-177-18,3 1 8 178 19,-5-1 0-178-19,0 1 8 152 15,-2-3-88-152-15,-1 3 8 128 13,-1-1 0-128-13,1 2 0 102 11,1 0-32-102-11,3-1 0 102 10,1 1 0-102-10,0-2-8 76 7,4 2-8-76-7,2 0-8 77 8,4 2 8-77-8,3-1 0 76 8,4 1 0-76-8,3-2-8 52 5,1 1 8-52-5,2 1-8 51 4,2-2 0-51-4,-1 0-8 51 5,1 0 0-51-5,6 0 8 25 3,9 0 0-25-3,8 0 8 26 2,7 0-8-26-2,4 0 16 26 3,4 0-24-26-3,0 2 8 25 2,0-2-8-25-2,0 0 8 26 3,-2 1 16-26-3,2-1 8 26 2,-2 2-8-26-2,2-2 8 25 3,-2 0-16-25-3,2 0-8 26 2,-2-2 8-26-2,-2 2-8 0 0,-4 0 72 0 0,-3 0 0 0 0,-5 0-8 0 0,-1 2 16 0 0,-6-2-48 0 0,-1 0 0 0 0,-5 1-8 0 0,-3-1 16 0 0,-3 2 40 0 0,-3-2 0 0 0,0 2 0 0 0,-4-2 0 0 0,0 0-48 0 0,-2 0 8 0 0,-1 0 0 0 0,-5 0 0 0 0,-9-2 16 0 0,-5 2 16 0 0,-9 0-16 0 0,-3 0 8 0 0,-2 2-40 0 0,-2-2 8 0 0,0 0 0 0 0,0-2 0 0 0,-2 2 8 0 0,3-2 0 0 0,-3 1 0 0 0,-4-1 8 0 0,0 2-40 0 0,-1-1 16 0 0,-1-1-8 0 0,1 0 0 0 0,-1 2-8 0 0,3-1 0 0 0,-1-1 8 0 0,2 1 0 0 0,1-1-24 0 0,3 2 16 0 0,4-2-16 0 0,3 2 8 0 0,5 0 0 0 0,3 2-8 0 0,6-2 8 0 0,6 0 0 0 0,5 0-16 0 0,4 2 16 0 0,2-2-16 0 0,6 1 8 0 0,4-1-8 0 0,3 0 8 0 0,4 0-8 0 0,8 0 0 0 0,8 0-8 0 0,5 0 16 0 0,4 0-8 0 0,2 2 0 0 0,-1-2-16 0 0,1 0 8 0 0,2-2 0 0 0,-2 2 0 0 0,1-1-8 0 0,3-1 16 0 0,2 2-8 0 0,-3 0 0 0 0,3 0-8 0 0,-3 2 8 0 0,3-2-8 0 0,-2 1 8 0 0,1-1-8 0 0,1 0 8 0 0,-7-1-8 0 0,-1 1 8 0 0,-3 0-8 0 0,-7 0 0 0 0,-5 0 0 0 0,-6 1 8 0 0,-4 1-8 0 0,-6-2 0 0 0,-3 1 0 0 0,-6 1 16 0 0,-2-2-16 0 0,-2 0 0 334 32,-1 0 0-334-32,-3 2 0 283 26,-7-2 0-283-26,-6 0 0 258 23,-4 0 0-258-23,-5 0 0 232 21,-3 0-16-232-21,1-2 16 208 18,-2 2 0-208-18,0 0 0 181 16,0-2-8-181-16,-1 2 8 156 13,-1-1 0-156-13,0 1 0 130 11,-2-2-16-130-11,-2-1 8 104 9,0 1 0-104-9,-4 1 0 104 9,-3-1 0-104-9,1 0-8 79 6,1-1 8-79-6,-3 2 0 78 7,3-3-8-78-7,-1 1 8 78 6,0-2-8-78-6,4 1 0 52 4,1 0 0-52-4,1 1 8 53 4,4 0 0-53-4,3 0 0 52 5,7-1-8-52-5,1 3 0 26 2,6-1 8-26-2,4 1 0 26 2,3-1 0-26-2,5 0 0 26 2,3 2 0-26-2,2 0 0 26 2,4-1-16-26-2,0 1 16 27 2,0 0-8-27-2,5 0 8 26 2,5-2-8-26-2,7 2 8 26 2,5 0 0-26-2,7 0-8 26 2,5 2 8-26-2,0-2 0 0 0,4 1 0 0 0,0 1 8 0 0,2 0-8 0 0,-2 2 0 0 0,0 1 0 0 0,3 0 8 0 0,-1 0-8 0 0,4 1 8 0 0,-1-1-16 0 0,3-2 16 0 0,-4 2-8 0 0,-3-2 8 0 0,-2 1 0 0 0,-5-1 0 0 0,-4 0 8 0 0,-1 0 8 0 0,-3-1-8 0 0,-1 1 8 0 0,-6-1-8 0 0,-2-1 0 0 0,-4 1 0 0 0,-5 0 0 0 0,-2-1 16 0 0,-4 1 0 0 0,-2-1 0 0 0,-4 1 8 0 0,0 0-16 0 0,-4-1 0-314-25,-1 1 0 314 25,-4 1 16-287-23,-8-1-16 287 23,-4-1 8-234-20,-2 1 8 234 20,-5-2-8-208-18,0 0-8 208 18,-2 0 8-181-15,-1 0-8 181 15,-1 0 8-156-14,-2 0 8 156 14,0-2-8-129-11,-2-1 0 129 11,0 0 8-130-12,0 0-16 130 12,0-2 0-103-9,0 0 0 103 9,-1 2 16-103-9,1 0-16 103 9,-2 1 0-78-7,2-1 8 78 7,2 1-8-77-7,2-1-8 77 7,2 0 8-52-5,3-1 0 52 5,5 1 8-51-5,5 2-16 51 5,4-1 8-52-5,3 0-8 52 5,7 2 8-51-4,3 0 0 51 4,2 2-8-26-3,2-2 0 26 3,2 2 8-25-2,2-2-8 25 2,5 0 0-26-3,1 1 0 26 3,5 1 16-26-2,8 3-16 26 2,7-2 0-26-2,2 2 0 26 2,6-2 0-25-3,2 2 0 25 3,0 0 0-26-2,2-1 0 26 2,0 3 8-26-3,0-2-16 26 3,2 0 8 0 0,-1 1 0 0 0,1-1 0 0 0,0 1 8 0 0,1-1 0 0 0,-3 0 8 0 0,-2 0-8 0 0,-4 1-8 0 0,-5-1 8 0 0,-5 0 8 0 0,-3 0-8 0 0,-6 0 0 0 0,-2-1 0 0 0,-3 1 8 0 0,-5-2-8 0 0,-1 2-8 0 0,-2-1 8 0 0,-2-3 0 0 0,-4 2 8 0 0,0 1-8 0 0,0-1 0 0 0,-2-2 0 0 0,-3 3 8 0 0,-3-1-16 0 0,-3 2 8 0 0,-4-2-8 0 0,-4-1 8 0 0,-2-1-8 0 0,0 1 16 0 0,-2-2-16 0 0,-1 0 8 0 0,-3 0-8 0 0,1 0 0 0 0,-4-3 0 0 0,-1-1 16 0 0,-1-1-16 0 0,2-1 0 0 0,-3-2 0 0 0,3 2 8 0 0,0-1-8 0 0,-2 1 8 0 0,-1 1-8 0 0,3 0 8 0 0,2 2-8 0 0,3 1 8 0 0,0-1-8 0 0,6 1 16 0 0,2 1-16 0 0,2-1 0 0 0,4 0 0 0 0,4 1 8 0 0,1 1-8 0 0,6 0 16 0 0,2-2-16 0 0,0 2 8 0 0,6 2-8 0 0,-1-2 0 0 0,3 1 0 0 0,5 1 16 0 0,8 1-16 0 0,8 1 0 0 0,7-1 0 0 0,2 0 8 0 0,2 3-8 0 0,0-1 0 0 0,0 2 8 0 0,0-1 0 0 0,0 2-8 0 0,-2-1 0 0 0,3 1 0 0 0,-1-2 0 0 0,0 1 0 0 0,-2-1 8 0 0,-2 0-8 0 0,-3-1 0 0 0,-3 0-8 0 0,-3-2 8 0 0,-6 2-8 0 0,-2-2 8 0 0,-2 1-8 0 0,-2-1 0 0 0,-6 0 0 0 0,-3 0 8 98-114,-4 1-16-98 114,-4-3 0 89-105,-2 1 0-89 105,-5-1 8 73-86,-3-2-8-73 86,-5 1 0 63-76,-2-2-8-63 76,-5-1 16 56-67,-3 0-32-56 67,-3-1-8 47-57,-3 0 8-47 57,-3-1-8 39-48,-2 2 16-39 48,0-2 0 132-162,-2-2-8-132 162,0 1 8 23-29,2-2-32-23 29,2 0 8 15-19,2 0-8-15 19,0 1 8 15-19,-1-1 8-15 19,3 0 0 16-19,2 3 8-16 19,1 0-8-85 105,6 2-24 85-105,4 0 16-77 95,4 0-16 77-95,4 1 8-63 77,3 1 8 63-77,4 1 16-55 67,2 0-16 55-67,2 0 16-47 57,4 0-16 47-57,0 0 16-48 57,2 0-8 48-57,5-2 8-39 48,10 2-8 39-48,8 2 16-32 38,5-1-8 32-38,4 1 8-33 38,0 1 0 33-38,0 2 0-24 29,-4 0 0 24-29,0 0 8-24 28,-1 1 0 24-28,-3-1-8-24 29,0 1 8 24-29,-1-1 0-17 19,-2 2-8 17-19,-1-3 0-16 19,-1 0 8 16-19,-2 0 0-16 19,-4 0 0 16-19,-2 0-8 89-105,-4 1 8-89 105,-3 0 8 81-95,-3 0-8-81 95,-1-2 8 63-76,-4 0-16-63 76,0-1 16 56-67,-2 0-8-56 67,0-1 8 55-67,-2 1 0-55 67,0-1 0 47-57,-2 1-8-47 57,0 0 8 39-48,-1-1 0-39 48,-9 3 8 31-38,-5 0-8-31 38,-3 0 0 123-153,-3-1 0-123 153,-4 0 8 107-134,1-1-8-107 134,1-1 0 0 0,1-1-8 0 0,-1-1 8 0 0,2-3 0 0 0,-1 0 0 98-124,1-1 0-98 124,0-2 8-15 19,-1 1-8 15-19,-1-1 0-8 9,0 1 0 8-9,3 0 8-7 10,-1-1-8 7-10,4 2-8-8 10,2 2 8 8-10,2-2 8-7 9,4 2-24-1 1,1 1 16 8-10,5-1 0-7 9,1 2 0 7-9,4 1-8-99 125,2-2 8 99-125,0 2 0-84 105,0 0-8 84-105,2 0 8-77 95,-2 2 0 77-95,9-1 0-70 86,8 2-8 70-86,10 2 8 39-48,4 2 0-39 48,3 1 0 31-38,2 0-8-31 38,-2-2 8 31-38,0 2 0-31 38,-3-1-8 23-29,-3-1 0-23 29,1 1 8 23-28,-3-3 0-23 28,-3 1 0 15-19,0 0-8-15 19,-2 0 0 16-20,-4-2 0-16 20,-2 0 8 15-19,-5 1-8-15 19,-3-3 8 106-133,-3 1 0-106 133,0-1 0 91-115,-2-1-16-91 115,-2 2 8 81-105,0-2 0-81 105,-2 0 8 74-96,2 0-16-74 96,0 0 16 59-77,-2 0-8-59 77,-2 0 8 51-67,-1 2 0-51 67,-3-1 0 43-57,-2 1 0-43 57,-3 1 8-180-202,-2-1-16 180 202,0-2 8-143-177,-4 1 0 143 177,2-2 8-132-156,-4-1-8 132 156,2-1 8 93 9,-2 0-8-93-9,2-2 8 70 6,-2-2-8-70-6,2 1 8 70 7,0-1-8-70-7,0 1 8 70 7,0 0-32-70-7,4-2 8 47 4,-1 1 0-47-4,3 1-8 47 4,2-1 8-47-4,1 2 8 47 5,3-1-16-47-5,-1 1 16 23 2,4 2 8-23-2,0-2 0 24 2,1 2 0-24-2,1 0 0-69 127,2-1-8 69-127,0 1 8-56 108,0 2 0 56-108,2-1 0-48 97,-1 0 0 48-97,5 1 0-42 89,2-1 0 42-89,5 0 8-27 69,10 1-8 0 0,5 1-8 27-69,3 1 16-134 172,-1 3-8 134-172,-1-3 0-120 153,-5 3 0 120-153,-1-1 8-106 134,-6 0-8 106-134,-3-1 0 0 0,-5 1 0 0 0,-1-2 8 0 0,-3-1-8 0 0,-1 2 8 0 0,-2-2-16 0 0,-2 0 16-295-28,0 0-8 295 28,0 0 8-269-26,0 0-8 269 26,-2-2 8-220-22,-2 2-8 220 22,-3 0 8-195-19,-1-1 0 195 19,-7-1 0 25 126,-6-1-8-25-126,-5 0 8-180-39,-3-4 0 180 39,-7 1 0 57 119,-6-2 0-57-119,2-2 8-255 78,-2 0-8 255-78,6 4 8-240 58,4-2-8 240-58,1 2 8-208 50,3-1-8 208-50,-1 2 8-176 44,3-1-8 176-44,-3-1 16-152 46,1 1-8 152-46,-5 1 0-143 37,-5-1-8 143-37,0-1 8-111 29,2 2 0 111-29,2 1 0-110 30,6 0 0 110-30,3 3 0-102 20,4-3 8 102-20,8 3-8-77 23,1 1-8 77-23,6 0 8-78 22,3 0 0 78-22,3 0 0-68 14,-2 0-16 68-14,4 0 8-43 16,-2 0-8 43-16,5 1 8-44 16,7 1-8 44-16,5 0 8-34 6,6-1-8 34-6,17 3 8-34 7,7 0-16 34-7,5 0 8-35 6,-5-1 0 35-6,1 2 0-34 7,-7-1 0 34-7,-3 0 0-34 6,-1-1 0 34-6,-3 0 8-35 7,-4-1-24 35-7,1 1 16-9 9,-5 0-8 9-9,1-1 8-9 10,-2 1-8 9-10,-5-1 8 0 0,-1-1-8 0 0,-5 1 8 0 0,-3 1-8 0 0,-3-1 8 0 0,-4-1-8 0 0,-2-1 8 301 33,-1 2-16-301-33,-1-2 16 277 30,0 0 0-277-30,-3 0 0 228 25,-5 0 0-228-25,-5 0 0 202 21,-6 0 0-202-21,-12 2 0 177 18,-11-2-8-177-18,-3-2 8 153 16,-5 0 0-153-16,7 1 0 127 13,5-3 0-127-13,3 1 0 127 13,3 0 0-127-13,4-2 8 102 10,-3 2-8-102-10,1 0-8 102 10,-1 0 8-102-10,-5 1 8 77 8,0-1-8-77-8,-2-2 8 76 7,2 2-8-76-7,5-2 8 51 6,7 2-8-51-6,7-1 8 52 5,1 1-8-52-5,5 2 8 51 4,5-1-8-51-4,1 0 8 51 5,1 2-8-51-5,4 0 8 25 3,-2 0-16-25-3,2 0 16 26 2,0 0-8-26-2,2 0 8 26 3,-2 0-24-26-3,2 0 8 25 2,0 0-16-25-2,11 2 16 26 3,10 1 0-26-3,9 0 0 26 2,6 1-8-26-2,12 2 8 25 3,5 0-8-25-3,-4 3 0 26 2,-2-3 8-26-2,-9 2 0 0 0,-5-2 0 0 0,-7 1 0 0 0,-1-2-8 0 0,-3 0 8 0 0,-1-1 0 0 0,0 0 0 0 0,-2-1-8 0 0,-4 0 8 0 0,-2-1 0 0 0,-1-1 8 0 0,-5 1-16 0 0,-3-2 16 0 0,-2 2-32 0 0,-2-2 0 0 0,-1 0 0 0 0,-2 0 0 0 0,-3 0 8 0 0,-2 0 0 0 0,-2-2 0 0 0,-16 0 0 0 0,-12-1 0 0 0,-8-3-8 0 0,-4-1 8 0 0,-1 1 8 0 0,-1-1-8 0 0,1 1 8 0 0,3 1-8 0 0,1 2 16 0 0,3-2-8 0 0,2 2 0 0 0,4-2-8 0 0,5 0 16 0 0,5 0-8 0 0,5 0 0 0 0,0 2 8 0 0,4 0 0 0 0,2 0 0 0 0,0 1-8 0 0,3-1 8 0 0,3 1 0 0 0,1 1 0 0 0,4 1-8 0 0,0-2 8 0 0,2 2 8 0 0,2 0-8 0 0,-1 0 8 0 0,1 0-8 0 0,5 0 8 0 0,5 0 0 0 0,7 0 0 0 0,4 0 0 0 0,11 2 0-307-29,8-1 8 307 29,8 1 0-281-28,1 0 0 281 28,2-1 0-230-23,-1 2 0 230 23,-5-1 0-203-21,-5 1 0 203 21,-5-1 0-178-18,-9-1 136 178 18,-5 1 0-152-16,-2 0-8 152 16,-2-1 8-127-13,-3 1-64 127 13,-1-1 8-126-14,-2 1-8 126 14,-1-2 8-101-11,-3 0 40 101 11,-1 0 0-101-10,-2 0-8 101 10,-2 0 16-76-9,-2 0-56 76 9,2 0 0-75-8,-2 0 0 75 8,-2 0 0-50-5,-2 0 8 50 5,0 0 0-51-6,-2-2 0 51 6,-9 1 0-50-5,-6-2-32 50 5,-9-2 0-50-6,-4 0 8 50 6,-14 0 0-26-3,-5-1-8 26 3,-2-1 0-25-2,2 1 0 25 2,3-1 8-25-3,4 3-24 25 3,8-3 8-25-3,2 1-8 25 3,6-1 8-25-3,1 2-16 25 3,3 1 8-25-3,3-3 8 25 3,0 2-8-25-2,2 0 0 25 2,2 2-8-25-3,4-2 8 25 3,2 2-8 0 0,3 0-8 0 0,3 1 8 181 155,3-1 0-181-155,2 3 0 177 134,0-2-8-177-134,2 1 8-170 85,0-1-8 170-85,8 1 0-162 76,5-3-8 162-76,10 1 8-154 67,3-2 8 154-67,12 2-8-119 60,6 2-8 119-60,4-1 8-110 50,1 0-8 110-50,-1 2 16 120 190,-3 2-16-120-190,-1 0 0 89 167,0-2 0-89-167,-3 1 0 84 144,-1 1 0-84-144,-3-1 0 69 133,-5 1 8-69-133,-2 0-8 63 110,-5-1-8-63-110,-4 1 8 73 102,-2-1 0-73-102,-2 1 0 57 89,-2-2-8-57-89,-1 2 8-158-79,-3-2 0 158 79,-2 0 0-140-67,-1 1-8 140 67,-2 1 0-121-54,-2-2 0 121 54,-3 0 16-121-55,-1 1-16 121 55,2-1 0-104-43,-2 0 0 104 43,-2 0 8-77-39,2 0-8 77 39,-1 0 0-86-31,-1 0 0 86 31,-6 0 8-59-27,-5 2-8 59 27,-4-2 0 61-140,-4 0 0-61 140,-6-2 8-52-6,-3 2-8 52 6,-3-1 0-53-6,-1-1 0 53 6,-4 1 8-53-5,0-1-8 53 5,-2 0 0 79-128,0 1 0-79 128,4-1 8-36 7,6 1-8 36-7,5-1 8-37 6,4 0-8 37-6,4 1 8 279 42,2-2-8-279-42,3 1 8 253 38,3 0-8-253-38,1 1 16 228 35,1-1-8-228-35,3 0 0 202 32,0 2 0-202-32,2 0 0 176 29,0 0 0-176-29,0 0 0 150 26,2 0 0-150-26,-2 0 8 133 14,2 0 0-133-14,2 0 8 107 11,-2 0-8-107-11,8 0 16-16 133,9 0-16 16-133,6 0 0 90-1,7-1 8-90 1,14 1-8 90-2,7 0 0-90 2,1 1 0-32 122,-3-1 8 32-122,-5 2-8-40 99,-10 0-8 40-99,-4 1 8 92-32,-1-1-8-92 32,0 1 8 82-23,1 0 0-82 23,2-1-8 56-25,4-1 0-56 25,6 2 8 45-17,2 1-8-45 17,-2-3 0 46-16,-2 2 0-46 16,-8 1 16 46-16,-5-1-16-46 16,-6 0 0 45-16,-6-1 0-45 16,-2-1 0 37-7,-5 1 0-37 7,-3 0 0 36-7,1-1 8-36 7,-4 1-8 36-7,0-2-8-36 7,-2 0 8-194-164,0 0 0 194 164,-2 0 0-182-143,2 0-8 182 143,-4 0 8-146-118,2 0 0 146 118,-17 0 0-126-107,-11-2-8 126 107,-12-1 16 84 61,-4 0-16-84-61,-3 1 8 95 51,0 1-8-95-51,-1-3 0 78 39,4 1 0-78-39,7 0 8 78 39,2 0-8-78-39,7-1 0 52 37,0 1 0-52-37,-3 0 8 61 26,-5 1-8-61-26,2-1 0 35 25,0 2 0-35-25,2-3 8 35 24,3 3-8-35-24,9-1 0 35 24,1-1 0-35-24,5 1 8 45 15,7 1-8-28-3,1-1 0-17-12,4 2 8 18 12,3 0-8-18-12,1 0 0-92 126,0 0 0 92-126,7 0 8-84 116,8 2-8 84-116,8-1 0 45-17,10 1 0-45 17,16 1 16 46-16,10 4-8-46 16,6-1 0 45-16,3 2 0-45 16,2-2 0 37-7,-1 1-8-37 7,-1-1 8 9-9,-5-1 0-9 9,0 2 0 9-10,-1 1 8-9 10,1-2-8 9-9,0 1 0-9 9,0-3 0 9-10,-4 1 0-9 10,-2-2 0-203-154,-6-1 0 203 154,0 0 0-182-143,-1-2 0 182 143,-5 0 8-146-119,-1 0-8 146 119,-2 0 0-126-106,-8 0-8 126 106,-3 0 8-109-95,-7-2 0 109 95,-7 2 0-90-82,-5-2-8 90 82,-5 2 0-74-70,-1-1 0 74 70,-6 1 8 253-25,2 0-8-253 25,-4 0 0 226-28,2 0 0-226 28,-4 0 8 191-22,-7-3-8-191 22,-4-1 0 156-15,-6 0 0-156 15,-13 0 0 129-18,-8 0 0-129 18,-4-1 0 130-18,0 0 0-130 18,1 3 0 94-12,3-1 0-94 12,6 0 0 95-11,4 1 0-95 11,-1 1 0 94-11,3 1 0-94 11,3 0 0 69-14,2-2 0-69 14,3 4 0 60-5,1-2-8-60 5,4 1 8 60-4,1-1-8-60 4,5 2 8 60-5,3-2-8-60 5,3 1 8 34-7,1-1-8-34 7,2 2 8 34-7,0-2-8-34 7,2 0 0 34-7,0 0 0-34 7,4 0-8 34-7,5 0 8-34 7,9 0 0 26 3,2 0 0-26-3,15 2 8 26 2,8-2-24-26-2,3 3-8 26 3,3 0 8-26-3,3 2 8 0 0,-3-3-16 0 0,-1-2 16 0 0,-1 1 0 0 0,-1 1 0 0 0,-2-1-48 0 0,-3 3 0 0 0,1-3 0 0 0,0 1 0 0 0,0-1 24 0 0,0 1-8 0 0,-2-2 0 0 0,-2 0 8 0 0,-4 0-16 0 0,-2 0 0 0 0,-1 0 8 0 0,-9 0-8 0 0,-3 0 8 0 0,-3 0 16 0 0,-5-2-8 0 0,-3 2 8 0 0,-3 0-24 0 0,-3 0 0 0 0,-2 0 8 0 0,0-1-8 0 0,0 1 8 0 0,0 0 16 0 0,-2 0-8 0 0,-5 0 8 0 0,-10-3-8 0 0,-10-1 8 0 0,-3 1-8 0 0,-10-2 8 0 0,-4 2 0 0 0,-2 1 8 334 32,3 1 0-334-32,3-1-8 285 26,4 1 8-285-26,3-1 0 258 23,3 0-8-258-23,1 2 8 234 21,1-1 0-234-21,-1-1 0 208 18,1 1 0-208-18,-1-1 8 182 16,1 0-16-182-16,3-1 16 156 14,0 2-8-156-14,3-3 0 131 11,3 1 8-131-11,3 0 0 104 8,3 1 0-104-8,3 1-8 105 9,5-1 8-105-9,-1 0 0 78 7,4 2 0-78-7,0 0-8 79 6,2 0 8-79-6,0-1 8 78 6,0 1-8-78-6,6 0 8 53 5,5-2-8-53-5,6 1 0 52 4,4-1 0-52-4,14 0 8 52 4,6 1-8-52-4,5-1 8 27 2,0 1 0-27-2,-4 1-8 26 2,-4 1 16-26-2,-2 1 0 26 2,0-2 0-26-2,0 3 0-60 118,4-1 0 60-118,2-1 0 41-17,0 1 0-41 17,-3-1 0 41-17,-4 1 0-41 17,-5 1 0 33-8,-3-1 0-33 8,-3 1 16 34-7,-3-1-16-27-3,-2-1 0-7 10,-5 1 8 7-10,-7 0-8-7 10,1-1 8 7-9,-4-1-8-7 9,-2 0 8 7-10,-1 0-8-7 10,-1 0 8 7-9,-1 0 0 0-1,-3 0-8-7 10,-2 0 8 0 0,-3 0-8 0 0,-14 2 8 0 0,-12-2-8 0 0,-4 0 16 0 0,-7 1-16 0 0,0-1 8 0 0,1 2-8 0 0,3-4 0 0 0,2 2 0 0 0,6-1 8 0 0,5-2-8 0 0,4 1 0 0 0,3-1 0 0 0,1-1 8 0 0,2 3-8 0 0,0-2 8 0 0,0 1-8 0 0,2-1 8 0 0,-1 1-8 0 0,3 1 0 0 0,4 1 0 0 0,-1-2 8 0 0,7 2-8 0 0,-1 0 0 0 0,4 0 0 0 0,0 0 8 0 0,4 0-8 0 0,0 0 0 0 0,2 0 0 0 0,17 0 8 0 0,13 2 128 0 0,10-1 8 0 0,3 1 0 0 0,5 1 0 0 0,-5-1-64 0 0,-1-1 0 0 0,-3-1 0 0 0,-4 2 8 0 0,-5-1 64 0 0,-6 1 0 0 0,-3 0 0 0 0,0-1 8 0 0,-4-1-80 0 0,-1 2 8 0 0,0 0-8 0 0,-3-1 16 0 0,0 1-8 0 0,-4-2 0 0 0,0 1 0 0 0,-5-1 16 0 0,0 0-56 0 0,-5 0 16 0 0,-1 0 0 0 0,0 0 0 0 0,0 0-8 0 0,-2 0 8 0 0,0 0-16 0 0,0 0 16 0 0,0 0-24 0 0,0 0 0 0 0,0 0 8 0 0,-2 0-8 0 0,-2 0-8 0 0,-3 0 0 0 0,-5 2 8 0 0,-5-2-8 0 0,-9 2-8 0 0,-3-2 0 0 0,-5 0 0 0 0,-2 0 8 0 0,0 0-16 0 0,0 0 0 0 0,1 0 0 0 0,7 0 16 0 0,5 0-16 0 0,4 0 0 0 0,2-2 0 0 0,5 2 8 0 0,3 0-16 0 0,3 0 0 0 0,1 0 0 0 0,3 0 0 0 0,0 0-8 0 0,0 0 8 0 0,2 0 0 0 0,0 0 8 0 0,0 0-16 0 0,2 0 8 0 0,0 0-8 0 0,11 0 8 0 0,10 2-8 0 0,11-1 8 0 0,6 2-8 0 0,7 4 8 0 0,3-1-8 0 0,-1 2 0 0 0,-5-1 0 0 0,-6-1 8 0 0,-8-1-8 0 0,-7 0 0 0 0,-4-2 0 0 0,-5-1 8 0 0,-3-1-8 0 0,-3 1 0 0 0,-1-2 0 0 0,-3 0 0 0 0,0 0 0 0 0,0 0 0 0 0,-2 0 0 0 0,-1 0 0 0 0,1 0 0 0 0,-2 0 0 0 0,0 0 0 0 0,-2 0 0 0 0,-5 2 0 0 0,-7-1 0 0 0,-5 1 0 0 0,-15-2 0 0 0,-13-2-8 0 0,-5 2 8 0 0,-5-1-8 0 0,2-1 8 0 0,2 2-8 0 0,2-2 8 0 0,5 1-8 0 0,6-1 8 0 0,6 2-8 0 0,5-1 0 0 0,3 1-8 0 0,1 0 8 0 0,0 0 0 0 0,4 0 0 0 0,0 1 0 0 0,4-1 0 0 0,2 0 0 0 0,2 2 0 0 0,3-2-8 0 0,3 0 8 0 0,1 1 0 0 0,4-1 0 0 0,-2 0 0 0 0,4 0 0 0 0,-2 0 0 0 0,2 0 0 0 0,0 0 0 0 0,6 2-8 0 0,7 0 8 0 0,6 2 0 0 0,6 1 0 0 0,8 2 0 0 0,5-1 0 0 0,0 1 0 0 0,0-1 0 0 0,-4-1 8 0 0,-6-2-16 0 0,-5-1 8 0 0,-2 1 0 0 0,-4-1 8 0 0,0-1-8 0 0,-3 1 0 0 0,-1-2 0 0 0,-2 1 8 0 0,-1-1-8 0 0,-3 0 8 0 0,-1 2-8 0 0,-2-2 8 0 0,0 0-16 0 0,-2 0 8 0 0,0 0 0 0 0,-1 0 0 0 0,-1 0 0 0 0,0 0 0 0 0,0 0 0 0 0,-7 2 0 0 0,-6-1-8 0 0,-8 2 8 0 0,-4 2 0 0 0,-9 0 0 0 0,-8 0 0 0 0,-4 0 0 0 0,2 0 0 0 0,3-2 8 0 0,5 0-8 0 0,1 0 8 0 0,7 0-16 0 0,-1 1 16 0 0,3-1-8 0 0,-1 0 8 0 0,2 0-8 0 0,3-1 8 0 0,-1 0-8 0 0,4-1 8 0 0,3-1 0 0 0,3 0 0 0 0,2 0-8 0 0,3 0 8 0 0,2 0 0 0 0,3 0 0 0 0,1 0-8 0 0,0 0 8 0 0,0-1 0 0 0,2 1 0 0 0,0 0-8 0 0,-2 0 8 0 0,2 0 0 0 0,4 0 0 0 0,3 0-8 0 0,5-2 8 0 0,5 0 0 0 0,10-1 0 0 0,11 0-16 0 0,5-2 16 0 0,1 2 0 0 0,0 1 0 0 0,-2 1-8 0 0,-4-1 8 0 0,-6 0 0 0 0,-2 2 0 0 0,-5 0-8 0 0,-2 2 8 0 0,0-2 0 0 0,-2 0 0 0 0,-2 0-16 0 0,-2-2 8 0 0,-2 2-8 0 0,-2-1 8 0 0,-3 1-16 0 0,-5-2 16 0 0,1 2 0 0 0,-4 0 0 0 0,0 0-8 0 0,-2 0-8 0 0,0 0 8 0 0,-2 0 8 0 0,-2 2-8 0 0,-1-2 8 0 0,-5 1-16 0 0,-7 3 16 0 0,-8-3-8 0 0,-7 2 8 0 0,0 1-8 0 0,-8 1 8 0 0,0-1-16 0 0,2 1 16 0 0,2-2 0 0 0,5 2 0 0 0,5-2-8 0 0,5 2-8 0 0,4-1 8 0 0,-1 0 8 0 0,3 0-8 0 0,0 0 8 0 0,-2 0-8 0 0,2-1 0 92-126,-1 2 0-92 126,3-4 8-7 10,0 3 0 7-10,3-3 0-7 10,1-1 0 7-10,3 2 0 84-116,0-1-8-84 116,1-1 8 70-97,3 2-16-70 97,0-2 8 62-87,0 0-8-62 87,0 0 8 54-77,0 0 0-54 77,2 0 0 48-68,-2 0-8-48 68,2 0 8 40-58,-2 0-8-40 58,2 0 8 34-48,0 0-8-34 48,2 0 8 27-39,0-2 0-27 39,2 2 0-277-63,2-1-8 277 63,7-1 16-257-51,10-1-32 257 51,3-2 0-206-48,5 0 0 206 48,5-1 0-179-46,0-1 8 179 46,2 1 0-161-34,-4-1 0 161 34,-3 1 0-135-32,-8 1-40 135 32,-4 2 16-205 95,-4 0-8 205-95,-4 0 0-192 75,-3 1 16 192-75,-1 2 8-160 68,-3-2-8 160-68,0 2 0-154 58,0 0 0 154-58,-2 0-8-122 51,0 0 0 122-51,0 0 16-123 50,-2 0-8 123-50,1 0 8-89 43,-1 0 8 89-43,-1 0-8-83 34,-3-1 8 83-34,-4-1-8-82 33,1 0 8 82-33,-18 1 0-75 24,-11-1-8 75-24,-6 1 16-50 27,-4-1-8 50-27,1 4 8-41 16,3-2-24 41-16,4 0 16-42 17,4 0-8 42-17,5 0 8-42 17,6-2-8 42-17,4 2 16-41 16,2 0 0 41-16,2 0-8-34 7,0-2-8 34-7,-1 2 0-34 8,-1-1 0 34-8,2-1 0-34 7,0 1 8 34-7,0-1 0-8 9,1 0 0 8-9,3-1 0-8 10,2 2 0 8-10,1-1-8-8 9,2 0 8 8-9,2 1 8-8 10,3 1-8 8-10,-1-2 8-9 9,2 0-8 9-9,0 1 16 0 0,2-1-16 0 0,1-1 0 0 0,3 0 0 0 0,7-2 0 0 0,10-1 8 0 0,4-1 0 0 0,3 1-8 0 0,3-1 16 0 0,-1 2-8 0 0,2 1 8 0 0,-2 0-16 0 0,-1 1 16 0 0,-5 1 0 0 0,-1 1-8 0 0,0 1 8 0 0,-4 0 0 0 0,-2 0-8 0 0,-2 1 0 0 0,-4-1 8 0 0,-1 2 0 0 0,-3-2 0 0 0,-3 0-8 0 0,-2 2 8 0 0,-3-2 0 0 0,1 0 0 0 0,-4 0-8 0 0,2 0 8 0 0,-7 0 8 0 0,-8 0-8 0 0,-6 0 8 0 0,-6 0-16 0 0,-13-4 16 0 0,-9 1 0 0 0,-1-2 0 0 0,1 1 0 0 0,1-1 0 0 0,7 0 0 0 0,3-2 0 0 0,5 1-8 0 0,7 0 16 0 0,7 1-8 0 0,3 0 0 0 0,5 2-9880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10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1661 117 4312 259676 68685,'0'0'0'0'0,"0"0"0"0"0,4 2 0 0 0,3-1-16 0 0,3 1 8 0 0,1-1-8 0 0,0 1 8 263 148,3 1-16-263-148,-3 1 16 286 6,1-3 0-286-6,-3 2 0 261 5,1-1 8-261-5,-3 0 8 173 131,-3-1 0-173-131,2 1 0 158 110,-4-1-8-158-110,1 1 8 140 98,-1-2 8-140-98,-2 2-8 119 87,2-2 64-119-87,-4 1 8 414 92,0-1 0-414-92,1 0 0 370 78,-9 0-32-370-78,-3 0 0 324 65,-8 0 8-324-65,-6 0 0 303 54,-3-1 56-303-54,-4-1 8 251 51,-5 0 0-251-51,1 1 0 230 39,-3-2-48-230-39,1 1 0 204 39,0 0 0-204-39,-2 2 0 177 37,2-1 0-177-37,0-2 8 155 25,-2 1-8-155-25,-1 0 8 128 25,-1-1-32-128-25,2 1 8 128 25,0-1-8-128-25,0 2 8 102 24,4-3-32-102-24,2 1 8 105 13,6 2-8-105-13,5 1 16 78 13,4 0-24-78-13,4 0 8 79 13,8 0 0-79-13,3 0 0-275 0,4 1 0 275 0,4 1 16-248 2,2-2-8 248-2,5 1 8-221 1,10 3-16 221-1,8-1 0-193 3,7-2 8 193-3,4 3-8-163-6,6-1-8 163 6,-1 0 16-136-6,3 0-16 136 6,0 1 8-135-5,-3-1 0 135 5,-1-2-8-108-5,-2 1 0 108 5,0 0 0-82-3,-2-1 0 82 3,-2 1 0-81-3,-1-2 0 81 3,-1 0 0-81-4,0 1-8 81 4,-4-1 16-54-2,-3 2-16 54 2,-2 0 8-54-3,-4-1 32 54 3,-4 3-8-54-2,-2-3 8 54 2,-6 2-8-54-2,1 1-8 54 2,-4-3 0-28-2,-4 1 0 28 2,-1-1 0-27-1,-1 1 24 27 1,-1 0 0 298 13,-3-2-8-298-13,-4 0 8 271 12,-5 0-16-271-12,-10 0-8 244 10,-7-2 8-244-10,-7 2 0 217 8,-1-2 24-217-8,-1 2 8 190 7,-3-1-8-190-7,0-2 8 163 6,-4-1-32-163-6,3 0 8 136 5,-5 0 0-136-5,0 1 0 108 4,-1 0 32-108-4,-4-2 16 109 4,1 0-8-109-4,-1 0 0 82 3,2-1-32-82-3,0-1 0 81 3,-1-1-8-81-3,3 2 16 82 2,1-2 24-82-2,3 0 8 54 2,5 1-8-54-2,4 1 0 55 2,5 1-32-55-2,6 0 8 54 2,6 0-16-54-2,8 2 16 55 1,3 3 8-55-1,5-1 8 27 1,3 2 0-27-1,2-1 8 27 1,9 3-48-27-1,8 1 16-299-10,8 1 0 299 10,7 1-8-272-9,6 0 0 272 9,5 2 8-245-9,5 1-16 245 9,-1-1 16-217-8,1 0-16 217 8,-1-2-8-516-20,-1 2 8 516 20,-3-1-8-460-19,3-3 24 460 19,-5 1 8-406-18,1 0-8 406 18,-4 0 8-350-17,-2 0-24 350 17,-2 0 0-297-14,-1-1 8 297 14,-5 1 0-269-14,0 0-8 269 14,-3-2 8-242-12,-2 1-8 242 12,-4-1 8-188-10,-4 0-24 188 10,-4-1 16-188-10,-5 1-16 188 10,-3-2 16-161-9,-3 3-16 161 9,-2-3 8-134-8,0 1-8 134 8,-5-1 8-107-6,-7 1-8 107 6,-5 0 0-107-6,-8-2 0 107 6,-5 0 8-80-5,-4-2-16 80 5,-2-1 0-80-4,-2 0 0 80 4,-2-2 16-80-5,-2 2-16 80 5,-2 1 0-54-3,2-1 8 54 3,-2-2-8-53-3,1 2-8 53 3,1-2 0-53-3,0-2 0 53 3,-2 1 8-27-2,-1 0 0 27 2,1-3-8-27-2,0 3 0 27 2,1 0 0-26-1,1-1-8 26 1,4 1 0-27-2,2-2 0 27 2,5 0 8-27-2,5-2-8 27 2,1 2 0-26-1,6 1 0 26 1,2 1 8-27-2,5 3-8 27 2,3 1 0-27-1,5 1 0 27 1,2 1 8 0 0,2-2-8 0 0,0 4 0 0 0,2-2 0 0 0,2 1 8 0 0,5 1-8 0 0,5 3 0 0 0,5-1 0 0 0,5 3 0 0 0,3-2 0 0 0,3 1 0 0 0,3 1 0 0 0,1-1 0 0 0,4 0 0 0 0,2 1 0 0 0,0-2 0 0 0,2 3 16 0 0,-4-2-16 0 0,2 4 0 0 0,-4-2 0 0 0,2 2 8 0 0,-2-2-8 0 0,-2 0 8 0 0,-2-2 0 0 0,-1 1 0 0 0,-5-1-8 0 0,-1 1 8 0 0,-4-1 0 0 0,-4 0 0 0 0,-4 1 16 0 0,-3-2-8 0 0,-4 1 0 0 0,-4-1 0 0 0,-2 1-8 0 0,-2-2 16 68-118,-4 0-16-68 118,0 0 8 61-108,-3 1 8-61 108,-1-4 16 50-88,-1 2-16-50 88,-1-1 16 44-78,-1 1-24-44 78,-2-3 8 38-69,-2 0 8-38 69,-2 0-8 33-58,0-1 0-33 58,-2-3 16 27-49,-2 1-16-27 49,0-3 16 26-49,-1-1-24-26 49,-3 1 8 22-40,0-2 8-22 40,-3-2-8 21-39,-4 0-8-21 39,-1 1 16 16-29,-1-1-8-16 29,-6 2 8-53 98,1-2-16 53-98,-1 1 0-43 78,0 1 0 43-78,-2-2 8-38 69,1 2-8 38-69,-1-2 0-38 68,2 2 0 38-68,2 0 0-33 59,4 0 0 33-59,4 3 0-27 49,3 0-8 27-49,4 2 8-23 39,6 2-8 23-39,2 1 0-22 39,6-2 8 22-39,3 2-8-16 30,4 2 0 16-30,3-2 0-17 29,1 1 0 17-29,3 1 0-17 30,9 1-8 17-30,5 0 8-11 19,8 2-8 11-19,5 2 8-11 20,2-1-8 11-20,4 0 0-12 19,1 1 0 12-19,-1-1 16-5 10,4 4-16 5-10,1-2 0-6 10,1 0 0 6-10,0 0 8-6 10,2 0-8 6-10,0 0 0-5 9,-1 0 0 5-9,1 2 8-6 10,-2-2-8 6-10,-2 2 0-5 10,-2-1 0 5-10,-4-1 0-6 10,-2 0 0 6-10,-1 1 0 67-118,-5-3 0-67 118,-3 0 0 56-98,-4 1 0-56 98,-2-1 0 50-88,-3 1 0-50 88,-7-2 0 44-78,-3-1 0-44 78,-2-2 0 38-69,-4 0 0-38 69,-2-1 0 102-186,-3 1-8-102 186,-3-1 0 85-157,-1-1-8-85 157,-3 0 8 74-137,-3 0 0-74 137,-2 0 0 67-127,0 0 0-67 127,-2-1 0 56-108,0 1-8-56 108,2-2 0 51-98,0-1 8-51 98,0 0 0 40-79,-2-2-8-40 79,1 0 8 35-68,-3-1 0-35 68,-2-1 0 30-59,-2 1-16-30 59,-1-2 16 30-59,1 1 0-30 59,-1 1 0-40 79,1-1 0 40-79,-1 1 0-35 68,1-2 0 35-68,-2 1 0-30 59,5 1-8 30-59,1 0 8-25 49,0-1 0 25-49,-2 1 0-20 39,3-1 0 20-39,1 2 0-21 40,2 1 0 21-40,2 0 0-15 29,1 1-8 15-29,5 2 16-77 147,1-1-8 77-147,3 2 8-73 137,3 0-8 73-137,2 0 8-63 118,0 0-8 63-118,2 0 8-53 98,2 0 0 53-98,-2 0 0-48 88,0 0 0 48-88,6 2 0-43 78,7-1 0 43-78,8 2 0-38 69,10 4 0 38-69,1-1 0-33 59,6 2 0 33-59,0 0 0-27 49,2 2 0 27-49,0-2 0-28 49,2 3 0 28-49,-1 1 0 45-79,3-1 0-45 79,-2 2 0 38-68,0 0 0-38 68,0 0 0 38-69,-4-1 0-38 69,-2 0 0 32-59,-2-3 0-32 59,-6 1 0 91-166,-1-3 0-91 166,-6-1 0 79-147,-4 0 0-79 147,-4-1 0 68-128,-5-3 0-68 128,-4 1 0-203-255,-6-3 0 203 255,-2 2 0-163-223,-3-2 0 163 223,-7 0 0-146-202,-5-4 0 146 202,-7 0 0-134-170,-7-3 0 134 170,-3-1 0-118-150,-4-2 0 118 150,0-1 0-98-139,0-2 0 98 139,-3 2 0 156 31,-3-2 8-156-31,0-1 0 139 20,-1-1 0-139-20,1 1 8 115 18,2-2-8-115-18,1-1 0 114 17,-1 3 0-114-17,2-1 0 30 134,2 3 0-30-134,0 0 0 11 122,2 1 0-11-122,0 1 16 21 102,4 1-16-21-102,4-1 0 27 93,3 2 0-27-93,6 0 0 8 82,2 1 0-8-82,6 1 0 13 71,1 1 0-13-71,5 2 8 18 62,3 1-8-18-62,2 1 0-44 180,2 1 0 44-180,2 0 0-59 158,2 1-64 59-158,3 3 16-50 138,5-3-16 50-138,5 4 8-39 120,8 3 16 39-120,5 0-8-29 99,6 2 8 29-99,4 1-8-23 90,2 0-16 23-90,0 2-8-18 80,-2-2 0 18-80,-4 1 0-13 70,-2 1 16 13-70,-4 0 8-33 58,-3-1-8 33-58,-2 0 8-28 49,-2-1-24 28-49,-4-1 0-28 49,-2-2 0 28-49,-4-2 8-23 39,-3 1 16 23-39,-5-3-8-22 40,-1 0 0 22-40,-2-3 16-17 29,-2-1-16 17-29,-2 0 8 56-98,0-1-8-56 98,0 1 16 50-88,-3-2-8-50 88,-3 2 16 39-68,-2-2-16-39 68,-3-1 16 39-69,-6 0-32-39 69,-4-2 0 33-59,-1-3 8-33 59,-3 0 0 27-49,0 0 8-27 49,-3-2 0 22-39,0 1 8-22 39,-3 2-8-49 88,1 1-32 49-88,-2-2 0-44 79,-1 0 0 44-79,-1 1 0-39 68,2-1 16 39-68,0 0 16-33 59,0 0-16 33-59,1 0 8-28 49,1 2-80 28-49,3 1-8-23 39,3 0 0 23-39,3 0 8-22 39,4 2 48 22-39,6 1 8-17 29,1-1-8 17-29,7 1 8-334 10,1 2-16 334-10,4 0 8-307 10,-2 0-8 307-10,4 0 0-249 4,2 0 32 249-4,1-1 0-223 5,1-1 0 223-5,5 2 0-197 6,7 0 8 197-6,4 0-8-164-1,3 2 0 164 1,2-1 16-138 0,-3 4-8 138 0,3-2 8-138 0,2 2-32 26 2,5 2 8 0 0,2-2 24 112-2,-2-1 16-85 4,-2 0-8 85-4,-3-1 8-86 4,-2 0 0 86-4,-1 2-8-59 6,-1-2 32 59-6,0 2 8-53-4,-4 1-8 53 4,-2-1 8-52-4,-4 0-8 52 4,0 0 16-53-4,-4 0-16 53 4,-1-2 8-26-2,-3 0 8 26 2,-1-1 8-26-2,-2-1 8 26 2,0 1-8-26-2,-4 0-8 26 2,2-2 8-27-2,-2 0-8 27 2,-2 0 8-26-2,2 0 0 26 2,0 0 16-26-2,0 0-16 26 2,-2-2 16-26-2,-4 0-24 26 2,-5-2 8-27-2,-6-5 8 27 2,-6 1-8 0 0,-4 0 128 0 0,1-1 0 0 0,-3 1 0 0 0,2 0 0 0 0,1 1-64 0 0,-1-1-8 0 0,3 2 0 0 0,-3-2 8 0 0,2 0-8 0 0,4-2 0 0 0,0 0 0 0 0,2 1 16 0 0,2-3-48 0 0,0 3 8 0 0,4-1 0 0 0,1 2-8 0 0,3 1 8 0 0,-1 3 0 0 0,5-1 0 0 0,3 2-8 0 0,0 1-8 0 0,2 0-8 0 0,2 1 8 0 0,0 1 0 0 0,3 0-16 0 0,3 1-8 0 0,2-1 0 0 0,5 2 16 0 0,6 1-24 0 0,5-1 8 0 0,3-1 0 0 0,1 3 0 0 0,3-1-16 0 0,-1-2 16 0 0,0 3-16 0 0,0-1 8 0 0,3 0-8 0 0,1 0 8 0 0,-2 2-8 0 0,2 0 8 0 0,2 0-8 0 0,0 0 0 0 0,2-1 0 0 0,0 0 0 0 0,2-1 0 0 0,-4 0 0 0 0,0-1 0 0 0,-6-1 0 0 0,-3 1-8 0 0,-5 0 0 0 0,-3-1 0 0 0,-5 1 8 0 0,-5-2-16 0 0,-5 1 8 0 0,-2-1 0 0 0,-6 0 8 0 0,-6-1-24 0 0,-3 1 8 0 0,-7-3-16 0 0,-4 1 16 0 0,-9-1 0 0 0,-7 0-8 0 0,-7 1 8 0 0,-1-1 0 0 0,-3-1-8 0 0,-1 1 0 0 0,1-2 0 0 0,-1 1 8 0 0,-1 0 0 0 0,1 1-8 0 0,1 0 8 0 0,0 0 0 0 0,1-1 0 0 0,2 1-8 0 0,3-2 8 0 0,3-1 0 0 0,0 1 0 0 0,4 0 0 0 0,3 0 0 0 0,5 1 8 0 0,3 0-8 0 0,8 1 8 0 0,6 0 0 0 0,5 1-8 0 0,6 1 0 0 0,2-1 8 0 0,6 1 0 0 0,7 1 0 0 0,11 1 0 0 0,9 1 8 0 0,8 1-8 0 0,7 2 8-91 125,3 1-16 91-125,4-1 16 7-9,2 2-8-7 9,0-3 8 7-10,2 3-8-7 10,-2-1 8 7-10,0-1-8-7 10,-1 0 8 7-9,0 0-8-7 9,-1 0 8 7-10,-4-1-8-7 10,-2 0 8 7-10,-1-1 0-7 10,-5 0 0 0 0,1-1 0 0 0,-2-2 0 0 0,-3 1 0 0 0,-3-1 0 0 0,-1 2 0 0 0,-5-2 0 0 0,-4 0 0 0 0,-3 0 0 0 0,-4 0 0 0 0,-6 0 0 316 25,-3 0 0-316-25,-5 0 0 290 21,-3 0 0-290-21,-2 0 0 238 18,-4 0 0-238-18,-2 0 0 212 15,-1-2 0-212-15,-5 2 0 186 13,-11-1 0-186-13,-7-4 0 159 11,-7 0 0-159-11,-5 2 0 133 9,-3-2 0-133-9,-1 0 0 133 9,-2 0 0-133-9,1 2 8 106 7,-1-2-8-106-7,0 2 0 106 8,-1-2 0-106-8,-1 2 8 80 5,1 1-8-80-5,1-1 0 80 5,3 0 0-80-5,3 0 8 54 4,2-1-8-54-4,3 3 0 53 3,3-2 0-53-3,4 1 8 53 3,3 0-8-53-3,4 1 0 54 4,2-1 0-54-4,6 1 8 26 2,3-1-8-26-2,2 2 0 27 1,7 0 0-27-1,1 2 16 27 2,3-2-16-27-2,5 1 0 26 2,1-1 0-26-2,7 0 0 27 1,8 2 0-27-1,7-1 0 27 2,7 3 0-27-2,2-1 0 27 2,3 0 0-27-2,3 0 0 26 1,4 1 0-26-1,3-1 0 0 0,0 0 0 0 0,2 0 0 0 0,0 0 0 0 0,6 1 0 0 0,0-1 0 0 0,2-2 0 0 0,-2 3 0 0 0,1-1 0 0 0,3 0 0 0 0,-4-1 0 0 0,0-2 0 0 0,-1 0 0 0 0,1 0 72 0 0,-6 0 8 0 0,-3-2 0 0 0,-1 2 0 0 0,-5-3-40 0 0,-4 1 16 0 0,-6-3 0 0 0,-8 2 0 0 0,-3 0 48 0 0,-8 0 16 0 0,-8 1-8 0 0,-5 1 8 0 0,-4-1-56 0 0,-4 2 8 0 0,-5 2 0 0 0,-2-2 0 348 22,-8 1 48-348-22,-8-1 8 295 17,-2 0 0-295-17,-5 0 8 268 16,-2 0-64-268-16,-2-1 0 242 14,-4-1 0-242-14,0 0 8 215 12,-3 1 16-215-12,-1-1 16 189 10,-1 1-16-189-10,-1-3 8 161 8,1 1-40-161-8,-3-2 0 135 7,1 0 0-135-7,-3 1 8 108 6,3 0-16-108-6,1 0 0 108 5,5 0 0-108-5,3 1 8 81 4,6 1-24-81-4,5 1 0 81 4,6-1 0-81-4,6 1 0 82 4,6 1 0-82-4,3 0 0 54 3,2 0 8-54-3,6 0 0 54 3,2 0-24-54-3,2 0 8 54 2,4 0 0-54-2,3-2 0 27 1,8 2 0-27-1,8 0 0 27 2,5 0 0-27-2,6 0 0 27 1,4 0-16-27-1,0 2 16 27 1,1-1-8-27-1,3 1 0 27 2,2 1 8-27-2,-1 0-8 27 1,3-1 0-27-1,3 1 8 27 1,2 0-16-27-1,0 1 8 28 1,0-1 0-28-1,0 0 0 0 0,0 0-8 0 0,1 0 8 0 0,-5-1-8 0 0,-2 1 8 0 0,-3-1-16 0 0,-4 0 8 0 0,-6-1 8 0 0,-4 1-8 0 0,-7 1 0 0 0,-4-1 16 0 0,-8-1-16 0 0,-5 1 8 0 0,-4-1-8 0 0,-3 1 8 0 0,-2 0-8 0 0,-3-1 0 0 0,-4 1 0 0 0,-7-1 8 0 0,-4 1-8 0 0,-6 0 0 0 0,-1 1-8 0 0,-5 2 16 0 0,1 0-8 0 0,-3-1 0 0 0,1 1-8 0 0,-2 0 8 352 17,0-2 0-352-17,-1-1 0 299 13,3 0-8-299-13,-2-1 0 271 11,0-1 0-271-11,0 0 8 245 10,-1-1-16-245-10,1 1 8 218 9,2-2 8-218-9,1 0-8 191 7,1-1-8-191-7,1 1 8 163 6,3-2 0-163-6,3 0 0 137 5,2 1-8-137-5,4 0 8 109 4,4-2-8-109-4,3 2 8 109 3,3 1-8-109-3,3 1 8 82 3,2 1-8-82-3,2-2 16 82 3,0 2-16-82-3,4 0 8 82 3,-2-2-8-82-3,5 2 8 55 2,10 0-8-55-2,6-1 8 54 1,6 1-8-54-1,5-2 8 55 2,2 1-8-55-2,2-1 8 27 1,0 0-8-27-1,2 2 8 28 1,2 0-8-28-1,-2 2 0 27 1,1 0 0-27-1,3-1 8 27 1,0 1 8-27-1,0-1-8 28 1,-1-1 0-28-1,-3 2 8 27 0,-2 0-8-27 0,-3-2 0 27 1,-5 1 0-27-1,-3 1 8 28 1,-7 0-8-28-1,-2-1 0 0 0,-7-1 0 0 0,-1 2 8 0 0,-7-1-8 0 0,-1-1 0 0 0,-2 2 8 0 0,0-2-8 0 0,-2 2 0 0 0,-1-1 0 0 0,-1 1 0 0 0,0-2 0 0 0,-6 3 0 0 0,-3-1 0 0 0,-4-1 0 0 0,-6-1 8 0 0,-2 2-16 0 0,-1-2 0 0 0,-1 0 0 0 0,-1-2 8 0 0,-1 1-8 0 0,3-1 0 0 0,-3 0 0 0 0,1 1 8 0 0,-1-1-16 0 0,0-1 8 0 0,1 0 0 0 0,-1-2 0 0 0,3 2 0 0 0,-3-1 0 0 0,1 0 0 0 0,1-1 0 0 0,1 2-8 0 0,3-1 8 0 0,2 1 0 0 0,6 0 0 0 0,1 1-16 0 0,7 2 16 0 0,1-1 0 0 0,4 1 0 0 0,4-2-8 0 0,0 2 0 0 0,2 0 0 0 0,3 0 8 0 0,9 0-8 0 0,6 0 8 0 0,9 0-8 0 0,3 0 8 0 0,2 0-8 0 0,-2 2 0 0 0,4-1 0 0 0,0 1-8 0 0,2 0 8 0 0,0-2 0 0 0,0 1 0 0 0,0 1 0 0 0,0-1 0 0 0,-4 3 0 0 0,-2-3 0 0 0,-3 1-8 0 0,-5-1 8 0 0,-1 3 0 0 0,-4-3 0 0 0,-4 1 8 0 0,-5-1-8 0 0,-7 1 8 0 0,-1 0-8 0 0,-6-1 8 0 0,-5 1-8 0 0,-3 0 8 0 0,-5-2-8 0 0,-8 3 8 0 0,-6-2-16 0 0,-5 3 16 0 0,-6-3-8 0 0,-5 2 8 0 0,-1 2-8 0 0,-3-2 8 0 0,1 2-8 0 0,1-1 8 0 0,-1-1-8 0 0,2 0 8 0 0,1 0-8 0 0,1 0 8 0 0,2 1-8 0 0,4-1 8 0 0,2 2 0 0 0,4-2 0 0 0,3 2-8 0 0,5-4 8 0 0,5 3 0 0 0,3-3 0 0 0,5 1-16 0 0,1-1 16 0 0,7 1 0 0 0,1-2 0 0 0,2 2-8 0 0,4-1 8 0 0,-3-1 0 0 0,5 2 0 0 0,7-1-8 0 0,8-1 8 0 0,4 0 0 0 0,5 2 0 0 0,3-2 0 0 0,-1 0 0 0 0,2 0 0 0 0,2 0 0 0 0,-1 0 0 0 0,-3 0 0 0 0,0 2 0 0 0,1-1 0 0 0,-3-1 0 0 0,0 2 0 0 0,1-2 0 0 0,-3 2 8 0 0,-1-2-8 0 0,-2 0 0 0 0,-4 0 0 0 0,-2 0 8 0 0,-2 0-8 0 0,-4 0 0 0 0,-3 0 0 0 0,-3 0 16 0 0,-3 0-16 0 0,-4 1 0 0 0,0-1 0 0 0,-4 0 8 0 0,-2 2-32 0 0,-5-2 8 0 0,-2 1 0 0 0,-6 1 8 0 0,-6 1-8 0 0,-5 0 0 0 0,-5 1 8 0 0,-1 0 0 0 0,-2 0-16 0 0,2 1 8 0 0,-2-1-8 0 0,-2 3 8 0 0,2-1 0 0 0,-2 1 0 0 0,0 1-8 0 0,2-2 16 0 0,2 2-16 0 0,0-1 8 0 0,2-2-8 0 0,2-1 8 0 0,1 1 0 0 0,3-2 0 38-129,3 1-8-38 129,2-1 8 32-110,2-2 0-32 110,4 1 8 29-99,4 0-8-29 99,3-1 0 26-90,5 1 0-26 90,1 1 8 23-79,2-1 0-23 79,4-2 0 20-70,3-2 0-20 70,7 1 0 17-59,3-1-8-17 59,4-1 8 14-50,8 1 0-14 50,5-1 0 11-40,2 0 0-11 40,2 1 0 11-40,2-1 0-11 40,-2-2 8 8-30,-1 2-8-8 30,-1-2 8 9-29,2-2-8-9 29,-2 4 8 8-30,-1-2 0-8 30,-3 2 0 5-20,-1 0-16-5 20,-3 0 8-30 109,-5 0 0 30-109,-2-1 8-25 90,-4 3-8 25-90,-3 1 8-22 79,-5-2-8 22-79,-1 2 8-20 70,-2 0-8 20-70,-4-2 8-17 60,0 2-8 17-60,0 0 8-15 49,-2 2-8 15-49,-2-2 8-14 50,2 2-16 14-50,-4-1 16-11 40,-3 3-8 11-40,-4-1 8 25-90,-4 0-8-25 90,-4 2 8-14 50,0 0-8 14-50,-2-1 8 23-79,-2 1 0-23 79,0 2 0 20-70,1-2-16-20 70,-1-1 0 17-60,2 1-8-17 60,-1 2 8 17-59,-1-2 0-17 59,2 1 8 14-50,0-1-16-14 50,2 0 16 11-40,0-2-16-11 40,2 0 8 11-40,2 0-16-11 40,0-1 16 8-30,0 0 0-8 30,2-1 0 9-29,-2-1-8-9 29,1 2 8 41-150,3-2-16-41 150,2 1-8 35-129,-1-1 8-35 129,5 0-8 32-119,3 2 8-32 119,0-2 0 26-100,2 0 8-26 100,2 2 0 24-89,0-2-40-24 89,0 0 0 21-80,0 1 0-21 80,4-1 0 18-70,2 0 24-18 70,5-1-8 46-179,6-1 0-46 179,4-1 16 10-40,2 1-16-10 40,2 1 8 8-29,1-1-8-8 29,1 0 16 7-30,0 1-8-7 30,-3-1 16 5-20,-3 0-16-5 20,0 1 16 5-20,-4 1-16-5 20,-2-2 16 5-20,-3 1-16-5 20,-3-1 16 5-20,-3 0 0-5 20,0 2-8 3-10,-4-1 8-3 10,0 1 8 35-139,-2 0 8-35 139,0 0 0 29-120,-2 0-8-29 120,2 0 16 24-99,0 0-8-24 99,-2 0 0 22-90,0 0 0-22 90,-2 1 8 19-79,-2 1-8-19 79,-7 3 8-12 49,-4 0 0 12-49,-6 1 0-12 50,0 2-8 12-50,-1-1 8 19-79,1 1 0-19 79,0-2 0 17-70,2-1 0-17 70,0 1 8 14-60,2-1-8-14 60,2 2 8 15-59,-2-1-8-15 59,4-1 8 11-50,0 0-8-11 50,1 0 8 10-40,3-1 0-10 40,1 0 16 37-159,3-3-16-37 159,3 1 8 32-140,0 0-8-32 140,2-2 0 29-129,0-2 0-29 129,2 2 16 25-110,0 0-8-25 110,0 0 0 22-99,0 0 0-22 99,0 0 8 18-80,2-2-16-18 80,-2 2 8 15-70,2-1-8-15 70,0-1 8 14-59,4-3-8-14 59,5-1 16-16 69,2-4-8 16-69,6 2 0-13 60,0 0-8 13-60,0 2 16-11 50,2 1-16 11-50,0 0 8-11 50,0 2-8 11-50,4-2 0-9 39,-2 2 0 9-39,0-1 16-7 30,1 0-16 7-30,-1-1 0-6 30,-2 0 0 6-30,2 0 0-34 150,-2 0 0 34-150,0 0 0-30 129,-2 2 0 30-129,0-2 8-27 119,0 1-16 27-119,-2 0 8-24 100,-2 1 0 24-100,-2 0 0-21 90,-1-2-8 21-90,-1 0 8-19 79,-1 0 0 19-79,-1 2 0-16 70,-1 0-8 16-70,-1 1 8-43 179,-3 1 0 43-179,0-1 8-39 159,0 0-16 39-159,0 1 8-35 140,-3-1-8 35-140,1 1 8-30 119,0-1-8 30-119,0 0 8-27 110,0 2-8 27-110,-2-1 8-26 99,2 1-8 26-99,-2-2 8-20 80,0 1-8 20-80,0-1 8-18 69,0 2-8 18-69,0-2 8-16 60,0 2-8 16-60,0 0 16-47 179,0 0-16 47-179,0 0 8-42 159,0 0-8 42-159,0 0 8-38 140,0 0-8 38-140,4 0 0-33 119,-2-3 0 33-119,5 2 8-30 109,3-3-16 30-109,3-1 8-25 90,0 1 0 25-90,3-1 0-23 79,-1 0-8 23-79,0 0 8-19 70,-4 2 0 19-70,1 0 0-17 60,-3 1-32 17-60,-1 0 8-18 59,0-1 0 18-59,-1 2 0-14 50,3-1 0 14-50,-3-1 8-11 40,3 1 0 11-40,-1-1-8-12 40,3 1 0 12-40,-3-1 0-9 30,3 2-8 9-30,-1-1 8-8 29,-1-1-8 8-29,-1 1 16-6 20,1 0-8 6-20,-3 1 8-6 20,1-1-16 6-20,-3 1 16-6 20,1 1-8 6-20,-2-2 0-6 20,-2 2 8 6-20,2 0 0-3 10,-4 0 0 3-10,2 0-8-3 10,-1 0 8 3-10,-1 0 0-3 10,0 0 0 3-10,0 0-8-3 10,0 0 8 3-10,0 0 8-3 10,0 0-8 3-10,0 0 8-2 10,0 0-16 2-10,0 0 16-3 10,0 0 0 3-10,0 0 0-3 9,0 0-8 3-9,0 0 8 0 0,0 0 0 0 0,0 0-8 0 0,0 0 8 0 0,0 0 0 0 0,0 0 0 0 0,0 0 8 0 0,0 0-8 0 0,0 0 0 35-119,0 0 0-35 119,0 0 8 32-109,0 0 0-32 109,0 0 0 26-90,2 0 0-26 90,0 0 0-12 40,2-2 0 12-40,0 2 0-11 40,0-1 0 11-40,-1 1 0-9 30,3-2 8 9-30,2 1 8 26-90,-3-1 0-26 90,3 2 8-11 40,2-2-16 11-40,1 2 8 25-90,-2-1-8-25 90,3 1 8-14 50,-1-2 8 14-50,-1 2-8-11 40,-3-1 0 11-40,1 1 8-12 40,-4-2-8 12-40,0 2 0-9 30,-2 0 0 9-30,-1 0 0-8 29,-1 0 8 8-29,2 0-8-6 20,-2 0 0 6-20,-2 0 0-6 20,2 0-8 6-20,0 0 16-6 20,0 0-8 6-20,0 0 0-6 20,-1 0-8 6-20,-1 0 0 32-109,0 0 0-32 109,0 0 16 29-100,-2 0-16-29 100,2 0 0 23-79,-2 0 0-23 79,2 0 8 20-70,1 0-16-20 70,-1 0 0 20-70,0 0 0-20 70,0 0 8 17-59,2 0-8-17 59,0 0 0 14-50,0 0 0-14 50,2 0 16 11-40,0 0-16-11 40,1-2 0 11-40,3 2 0-11 40,0-1 0-25 90,1-1 0 25-90,1 0 0-22 79,0 1 0 22-79,-1-1 0 14-49,-1 2 0-14 49,-2-1 0 14-50,0 1 0-14 50,-3 0 0 11-40,1 0 0-11 40,-2 0 0 11-40,0 0 0-11 40,-5 0 0-25 90,-7-2 0 25-90,-7 0 0-23 79,-5-1 0 23-79,-5 0 0-19 70,-3-2 0 19-70,-3 0 0-17 60,3 2 0 17-60,4-2 0-18 59,1 2 0 18-59,4 0 0-14 50,4 0 0 14-50,2-1 0-11 40,4 1 0 11-40,1 2 0-12 40,3-3 0 12-40,1 3 0-9 30,3-1 0 9-30,1 0 0-8 29,2 1-12200 8-29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11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1275 114 5720 275198 68921,'0'0'0'0'0,"-4"0"0"0"0,-4 2 120 0 0,-3-2 8 0 0,-4-2-8 0 0,-2 2 8 35 129,-2-3-56-35-129,-2 0 0-2-10,0 0 0 2 10,-2-2 0-3-10,2 2 16 3 10,-2-2 16 33 120,0 2-16-33-120,1-1 8 27 99,-1 1-40-27-99,0 0 8-11-40,4 0 0 11 40,2 1 0-8-29,0 1 48 8 29,2-1 8-8-30,1 0-8 8 30,1 2 8-6-20,2-1-56 6 20,-3-1 8-5-20,3 2 0 5 20,1-2 0-6-20,5 2 0 6 20,1 0 8-5-20,0 0 0 5 20,4 0 0-3-10,0 0-32 3 10,0 0 0-3-10,0-1 8 3 10,2 1 0-2-10,4 0-16 2 10,1 0 16-654 9,7 0 0 654-9,3 1 0-576 4,7-1-24 576-4,3 2 8-524 2,5 0-8 524-2,1-1 8-445-2,-1 1-16 445 2,0 0 0-393-3,-1 1 8 393 3,-3 0-8-339 5,1 0-8 339-5,-1 0 16-287 3,-3 2-16 287-3,2-2 8-262 3,-5 1-8 262-3,1-1 16-225 122,-2-1-8 225-122,-2 1 8-203 112,-2-2-16 203-112,0 1 0-180 91,-1 1 0 180-91,-5-1 8-155 81,-3 1 16 155-81,-3-1 16-130 71,-1 1 0 130-71,-2-2-8-110-60,-2 1-8 110 60,-2 0-8-109-59,0-2 8 109 59,0 1 0-81-50,-3 1 24 81 50,-3 0 0-78 80,-2-1 0 78-80,-5 2 8-78 71,-4-1-24 78-71,-7 0-8-53 60,-5-1 8 53-60,-1-1-8-53 60,0 0 16 53-60,-3-1 8-53 50,-1-1 0 53-50,0 2 0-53 40,-2-2-32 53-40,0 2 16-27 40,-2 2-8 27-40,0-2 8-27 30,0 2 0 27-30,0-2 0-27 30,0 0 0 27-30,-1 0 8-27 30,1-2-24 27-30,0 0 8-27 20,4 1-8 27-20,1 1 8-28 20,3 0-8 28-20,4 0 8-27 20,5 0-8 27-20,4 0 16 0 10,4 0-24 0-10,3 0 0 0 10,5 0 8 0-10,3 0 0 0 10,2 0-8 0-10,2 0 0 0 10,4 0 32 0 0,3-2-40 0-10,8 1 0 0 10,6-1 0 0-10,6-1 16 0 10,5 1-16 0-10,6 0 0 0 10,0 1 8 0-10,2 1-8 0 0,0 0-8 0 0,2 1 8 0 0,-2-1-8 0 0,2 2 8 0 0,1-2 0 0 0,1 2 0 0 0,0-1-8 0 0,0 1 8 0 0,1 1-8 0 0,-3 0 0 0 0,0 1 8 0 0,-4-3 0 0 0,-2 1 0 0 0,-4-2 0 0 0,-5 1 8 0 0,-2 1 0 0 0,-6 1-8 0 0,-2-1 0 0 0,-6-1 8 0 0,-5 1-8 0 0,-2 1 16 0 0,-2-1 8 0 0,-4 0-8 0 0,-4-1 16 0 0,-7 2-24 0 0,-8 1 8 0-120,-6-1-8 0 120,-5 2 16 0 20,-4-2-16 0-20,-2 0 0 0 20,0-3 8 0-20,0 2 0 0 10,-4-2-16 0-10,2-2 16 0 10,0 2-8 0-10,2-2 8 0 10,-2 2-16 0-10,2-1 8 0 10,0-2-8 0-10,0-2 16 0 10,2 0-16 0-10,-2-1 0 0 10,2-1 0 0-10,0 1 8 0 10,1 1-8 0-10,3-2 0 0 10,0 1 0 0-10,3-1 8 0 0,1 3-16 0 0,3-1 8 0 0,2 0-8 0 0,4 0 8 0 0,2 2 0 0 0,6-2-8 0 0,1 2 0 0 0,3 0 8 0 0,3 1-8 0 0,2 0 0 0 0,2 2 0 0 0,2-1 16 0 0,2 1-16 0 0,1 0 0 0 0,3 1 0 0 0,5-1 0 0 0,6 2 0 0 0,6 0 0 0 0,2-1 0 0 0,1 1 8 0 0,2 1 0 0 0,-1-1 0 0 0,1 1 0 0 0,-1 0 8 0 0,-1 2-16 0 0,-1 0 8 0 0,2 1-8 0 0,-3 1 8 0 0,3-1-8 0 0,-1 1 16 0 0,1-3-8 0 0,-1 0 0 0 0,1 0-8 0 0,-3 0 0 0 0,1-1 8 0 0,-4 0 0 0 0,0 2-8 0 0,-4 1 0 0 0,-4 1 0 0 0,-2-2 8 0 0,-1 1 0 0 0,-5-1-8 0-120,-1 0 0 0 120,-2-2 8 0-110,-2-1-16 0 110,-2-1 0 0-90,-2 1 0 0 90,0-2 8 0-80,-4 0-8 0 80,-2 0 0 0-70,-1 0 0 0 70,-6 0 8 0-60,-6 0-8 0 60,-2-2 0 0-50,-4 2 0 0 50,1-3 0 0-50,-1 1 0 0 50,1-1 0 0-40,-1-2 0 0 40,0 2 0 0-40,1-2 0 0 40,1-1 0 0-30,0-2 0 0 30,1 1 0 0-30,-3-1 0 0 30,0 2 0 0-20,-1-1 0 0 20,-1 1 0 0-20,3 1 0 0 20,1 0 0 0 110,2 0 0 0-110,0 1 0 0 90,4 0 0 0-90,-2 1 0 0 150,4 0 0 0-150,4 1 0 0 60,3 2 0 0-60,5 0 0 0 50,3 2 0 0-50,2-2 0 0 50,2-2 0 0-50,3 4 0 0 40,7 0 0 0-40,5-1 0 0 40,10 1 0 0-40,3 1 0 0 30,4 0 0 0-30,0 0 0 0 30,1 1 0 0-30,-1 2 0 0 20,-2 1 0 0-20,-1 1 0 0 20,-1 0 0 0-20,-1 1 0 0 20,-1-1 0 0-20,-1-1 0 0 20,-3 1 0 0-20,-1 0 0 0-110,0 0 0 0 110,-4 0 0 0-100,-2-1 0 0 100,-2 1 0 0-80,-1 0 0 0 80,-1 0 0 0-70,-5-2 0 0 70,-1 1 0 0-190,-3-1 0 0 190,0-1 0 0-170,-4 0 0 0 170,0 0 0 0-150,-4-2 0 0 150,0 0 0 0-130,0 0 0 0 130,-3-1 0 0-110,-5 1 0 0 110,-3 0 0 0-100,-2-1 0 0 100,0-1 0 0-80,-6-1 0 0 80,0-1 0 0-200,-1-1 0 0 200,1-1 0 0-170,2-2 8 0 170,0 0 8 0-30,2-3-8 0 30,2 2 8 0-20,-2-2-8 0 20,0 0 0 0-20,2 0 0 0 20,0 0 8 0-20,1 0 8 0 20,1 0-8 0-20,4 1 0 0 20,1 1 16 0-10,5 1-24 0 10,-1 2 8 0 110,4 1 0 0-110,-2 0 0 0 100,4 1 8 0-100,0 1-8 0 90,0 0 0 0-90,0 0 16 0 70,0 0-24 0-70,0 0 8 0 70,0 1 0 0-70,4-1 0 0 60,2 0 24 0-60,3 0-8 0 50,3 2 8 0-50,7 0 0 0 40,2 1-8 0-40,-1 2-8 0 40,3-2 8 0-40,-2 2 0 0 30,-4 0-8 0-30,-1-2 8 0 30,-1 2-8 0-30,-2-2 8 0 30,-2 0-16 0-30,3 2 8 0 20,-3 0-8 0-20,-1 0 16 0 20,-1-1-16 0-20,-1 1 0 0-110,-1 0 0 0 110,1-2 16 0-90,-4 2-16 0 90,1 0 0 0-80,-1 0 8 0 80,0 0-8 0-70,-2-1-16 0 70,0 1 0 0-60,0-2 0 0 60,0 1 0 0-180,-2-1 0 0 180,0 0 0 0-160,-2 0 0 0 160,2 1 0 0-140,-2-3 0 0 140,0 2 0 0-120,-2-1 0 0 120,-2 0 0 0-110,-1-2 0 0 110,-5 0 0 0-90,-1-2 0 0 90,-2-1 0 0-80,-6-4-8 0 80,0 1 8 0-70,0-2-8 0 70,-2-2 8 0-60,2 1-16 0 60,1-3 16 0-60,1 3-8 0 60,-2-1-8 0 30,2 0 8 0-30,2 2 8 0 70,5 3-8 0-70,5 1 0 0 60,3 2 0 0-60,0 0 8 0 60,4 1-16 0-60,0 1 8 0 50,0 0 0 0-50,2 1 8 0 40,-2-1-8 0-40,0 0 8 0 40,2 0-8 0-40,5 0 8 0 30,9 2-8 0-30,4-2 8 0 150,7 2-8 0-150,7 1 8 0 140,6 0-8 0-140,0 2 8 0-10,-2 1-16 0 10,-6-1 16 0-10,-5 0-32 0 10,-6 0 8 0 0,-4-2-8 0 0,-4 0 8 0 0,-3-1 0 0 0,-4 1 0 0 0,-1-1 0 0 0,-1-2 8 0 0,-2 1-16 0 0,0-1 8 0 0,-2 0 0 0 0,2 0 0 0 0,-2 0 0 0 0,0 0 8 0-130,-2 0-8 0 130,-4 0 8 0 10,-7 0-8 0-10,-4-1 0 0 10,-6-1-8 0-10,-13-3 8 0 10,-10-3-8 0-10,-3-3 16 0 10,-3-2-8 0-10,-3-2 8 0 10,2 1-16 0-10,2-1 8 0 130,1-1-8 0-130,-1 2 16 0 110,2-1 0 0-110,-1 1 0 0 100,1-1-8 0-100,-1 1 8 0 90,1 1-8 0-90,3 2 8 0 80,1-2-8 0-80,5 2 8 0 70,5 1 0 0-70,5 0 0 0 60,7 4-8 0-60,4-1 16 0 50,4 4-8 0-50,6 0 0-646 169,3 1 0 646-169,4 1-8-552 147,0 1 8 552-147,2-2 0-506 126,0 2 0 506-126,4 2 0-432 105,2-2-104 432-105,3 1-8-382 95,6 2 0 382-95,19 2 8-358 84,20 5 40 358-84,8 0 8-306 75,3 1 0 306-75,-8 0-11760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12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876 276 8336 264520 69915,'0'0'0'0'0,"-3"-2"0"0"0,-7 2 0 0 0,-3-2 80 0 0,-8-1 8 0 0,-2 0 8 0 0,-4-2-8 0 0,1-1-32 0 0,-1-1-8 0 0,-1-1 8 0 0,-1 0 8 0 0,-1-2 160 0 0,1 2 8 0 0,-1 0-8 0 0,-1 2 8 0 0,3-1-120 0 0,-1 1-8 0 0,1 1 8 0 0,3 0-8 0 0,-1 2 104 0 0,3 0 0 0 0,0 0 0 0 0,4-1-8 0 0,2 1-96 0 0,2 2-8 0 0,3-1 0 0 0,3 0 16 0 0,1 2-16 0 0,2 0 8 0 0,3 2-8 0 0,1-2 8 0 0,2 2-40 0 0,0-2 0 0 0,2-2 0 0 0,-1 2 0 0 0,5 2 8 0 0,4-2 0 0 0,3 1 0 0 0,6 1 0 0 0,8 1-32 0 0,5 0 8 0 0,4 0 0 0 0,4 1 0 0 0,2-1-16 0 0,-2 2-8 0 0,2-2 0 0 0,-4 2 16 0 0,0 1-24 0 0,0 1 16 0 0,-4-3-8 0 0,-2 1 0 0 0,-1 0-8 0 0,-3-2 8 0 0,-1-1-8 0 0,-4 0 0 0 0,-1-1-8 0 0,-1 1 16 0 0,-2-1-8 0 0,-4 1 0 0 0,-3 1-8 0 0,-4-1 8 0 0,-5 1 0 0 0,-1-1 0 35-119,-2-1-8-35 119,-2 1 0 32-109,-1 0 0-32 109,-3-1 8 26-90,-4 2-24-26 90,-7-1 8 23-79,-2 1 0-23 79,-4 0 0-15 49,-3 1-8 15-49,-5-3 8 23-79,1-1 0-23 79,-1-1 0 20-70,-1-1-40-20 70,2-3 0-20 70,-3 0 8 20-70,-3 1-8-17 60,0-3 8 17-60,-2 1 0-14 49,-2-2 8 14-49,-2 0 0-12 40,-1-1-72 12-40,1 0 8-11 40,0-1 0 11-40,0-1 0-9 30,-2 1 24 9-30,3-1 8-9 29,1 1-8 9-29,2 1 8-8 30,2-1-48 8-30,3 0 8-6 20,5 1-8 6-20,5 1 8-6 20,6 1 32 6-20,4 2 0-331 10,7 2 0 331-10,2 1 8-305 9,6 1-8 305-9,4 1 0-247 2,-1 0 0 247-2,9 0 8-572-12,12 1 16 572 12,10 3-8-491-9,10 0 0 491 9,7 5 16-436-9,4-1-16 436 9,2 3 16-382-8,2-1-8 382 8,0-1 8-328-5,0 1-8 328 5,-2-2 16-274-4,0-2 0 274 4,-4 2-8-242-12,-2-1 8 242 12,-4-1 8-215-11,-1-2-8 215 11,-4-1 8 135 7,-1 0 0-135-7,-5-1 0 134 7,-1-1-8-134-7,-7 1 16 108 5,-3-1-8-108-5,-7 1 8 107 6,-4 0-8-107-6,-7-2 8 431 21,-1 0-16-431-21,-6 0 16 378 17,0 1 0-378-17,-4-1 0 325 15,0 0 8-325-15,0 0 0 270 11,0 0 0-270-11,-6-1 0 244 10,-5-3 0-244-10,-10 1 0 217 9,-3-3 0-217-9,-7 1 0 190 7,-3 0 0-27-1,-2-1 0-163-6,2-1 0 136 5,0 2 0-136-5,2-1 0 136 5,1-1 0-136-5,1 1 0 109 4,2-2 0-109-4,1 0 0 108 4,-1-2 0-108-4,1 2 0 82 3,1 2 0-82-3,1-1 0 82 2,4 2 0-82-2,0 2 0 54 2,4 0 0-54-2,0 1 0 55 2,4 1 0-55-2,0-1 0 54 2,0 2 0-54-2,3 0 0 55 2,1 0 0-55-2,3 0 0 27 0,3 0 0-27 0,3 0 0 27 1,0 0 0-27-1,4 0 0 64-118,2 0 0-64 118,1 0 0 59-109,1 0 0-59 109,5-1 0 18 31,8 1 0-18-31,10-2 0 18 31,3 2 0-18-31,6 2 0 19 30,2-1 0-19-30,2 2 0 21 21,-2-1 0-21-21,2 3 0-6 20,0-2 0 6-20,-3 2 0-6 20,1-3 0 6-20,0-1 8-3 10,2 1-8 3-10,-2-1 0-3 10,-2-1 0 3-10,0 4 0-3 10,0-4 0 3-10,0 0 0-3 10,-4 0 0 3-10,1-4 8-3 10,-5 3-8 3-10,-1-2 0-2 10,-5 1 0 2-10,-1-1 8-3 10,-2-1 32 3-10,-2 1-8-3 9,-4 0 8 3-9,-3 0-8 0 0,-5 1 0 0 0,-1 1-8 0 0,-4 1 0 0 0,-2 0 8 0 0,-4 0 16 0 0,-2 0 8 0 0,-1 0 0 0 0,-7 0 0 682 20,-6-2-24-682-20,-9 0 8 601 16,-5 1-8-601-16,-8-1 16 547 12,-2-1 16-547-12,-1 0-8 466 9,-1-1 8-466-9,-3 1 8 411 6,-1 0-24-411-6,1 0-8 356 6,-1 0 8-356-6,-1 1 0 302 3,1-1-8-302-3,-1 0 8 275 4,2-1 0-275-4,-1 3-8 247 2,7-3-8-247-2,3 3 0 220 2,4-1 8-220-2,3 1-8 192 1,8-1-8-192-1,5 2 16 165 1,6-2-8-165-1,7 2 8 131 131,3 0-16-131-131,8 0 8-590 106,1 0-8 590-106,9 2 0-512 95,10 0 8 512-95,11 1-8-459 85,10 0 0 459-85,7 2 16-406 74,3-2-24 406-74,4 2 8-327-66,1-2 0 327 66,1-1 0-272-55,0 1-8 272 55,0-1 8-241-55,-2-1-8 241 55,2-1 8-215-44,-2 2-16 215 44,0-2 16-188-35,-2-2-8 188 35,-4 1 0-160-33,0-1 0 160 33,-2 0 8-131-34,-5-1-8 131 34,0 0 8-133-23,-4 0-16 133 23,-4 0 16-106-23,-6-1-8 106 23,-2 1 0-105-22,-5 1 0 105 22,-4-1 8-77-23,-6 2-8 77 23,-2-1 0-80-12,-5 0-8 80 12,-2 2 8-53-11,-2 0 8 53 11,-4 0-8-52-12,-2 2 8 52 12,0 0 8-52-11,0-1-8 52 11,-6 2 8-52-12,-5 1-8 52 12,-6-1 0-25-11,-4 0-8 25 11,-5 2 16-24-10,-1-2-8 24 10,-3 0 16-28-1,-2-1-8 28 1,-1 1 0-27-1,-1-1 0 27 1,-2-2-8 658 18,0 1 8-658-18,-2-1-8 576 14,-2 0 8-576-14,-1 0 16 495 10,1 0 0-495-10,0-1-8 440 8,-2-1-8-440-8,4 1 0 385 6,0-3-8-385-6,1 3 16 330 5,2-1 8-330-5,3-1-8 303 4,4 1 8-303-4,3 1-8 276 3,4-1-8-276-3,4 1 0 220 2,6-1 8-220-2,5 2-8 193 1,3-2 8-193-1,3 2-8 166 1,4-1 8-166-1,1 1-8 165 1,11 0 0-165-1,7-2-8 138 1,7 2 0-138-1,8 0 16 110 0,2-2-16-110 0,4 2 8 111 1,2 0-8-111-1,2-1 0 82 0,1 1 0-82 0,3-2-8 83 0,-3 1 0-83 0,4-1 8 83 1,1 0 0-83-1,1 1-8 55 0,0-1 0-55 0,0 1 0 55 0,4-3-8-55 0,-1 3 16 55 0,1-2-8-55 0,0 1 0 28 0,2 0-16-28 0,-2 1 8 28 0,-2-1 0-28 0,-4 0 8 27 0,0 1-16-27 0,-5 1 8 28 0,-2-2 0-28 0,-8 1 0 27 0,-4 1-8-27 0,-7-2 8 28 0,-6 2-8-28 0,-6 2 8 27 120,-7 1-8-27-120,-2 0 8 28 110,-4-1-8-28-110,-8 1 8 0 90,-9 2-8 0-90,-8-2 0 0 80,-7 2 0 0-80,-6 0 16 0 70,-4-1-16 0-70,-3 1 0 0-60,-1 0 0 0 60,-2-2 8 0-60,1 1-16 0 60,-3-1 8 0-50,3-2-16 0 50,-3 1 16 0-40,1 0-8 0 40,0-1 8 0-40,-1-2-8 0 40,3-1 8 0-30,-1 0-8 0 30,4 1 0 0-30,3-4 0 0 30,3 2 0 0-20,1 0 0 0 20,7-2-8 0-20,3 1 8 0 20,8 0 0 0-20,2 0-24 0 20,6 3-8 0-20,3-2 8 0 20,6 1 0 0-10,2 0 8 0 10,2 1 0 0-10,2 1-8 0 10,4-2 8 0-10,9 1-112 0 10,7-3 8 0 110,11 3 0 0-110,7 1 0 0 100,3 1 48 0-100,3 1 8 0-40,3 1-8 0 40,2 0 8 0-30,2 1-32 0 30,-1-1 8 0-30,-1 0 0 0 30,0 0 0 0-20,0 0 40 0 20,-1 1-8 0-20,-3-3 0 0 20,-1 3 8 0-20,-3-3-8 0 20,-1 1 0 0-20,-6-1 8 0 20,0 3 0 0-10,-6-3 8 0 10,-5 1 8 0-10,-4-1-8 0 10,-6 1 8 0-10,-4 1 0 0 10,-3-1 0 0-10,-7-1 8 0 10,-1 1-8 0-10,-2 1 8 0 10,-3-1 8 0-10,1 1-8 0 10,-8-1 8 0-10,-3 1 8 0 10,-8-1-8 0-10,-4 1 8 0 10,-1 0 8 0 0,-3-1-8 0 0,1 1 8 0 0,-1-2-16 0 0,1 3 16 0 0,-1 1 0 0 0,1-1 8 0 0,-1-2-8 0 0,-1-2 8 0 0,-1 0-8 0 0,-1-3 8 0-130,0-2-8 0 130,-1 2 8 0 10,-1-2 0 0-10,0 0 0 0 10,1 0 0 0-10,3 0 0 0 10,0 2 0 0-10,1-2 0 0 10,2 2 0 0-10,5 0 0 0 10,3 0 0 0-10,3 1 0 0 10,5 0 0 0-10,3 1 8 0 0,7 1-8 0 0,-1 0 0 0 0,2 1 0 0 0,2-1 8 0 0,1 0 8 0 0,7 0 16 0 0,3 0-16 0 0,6 0 8 0 0,8 0-8 0 0,9 2 8 0 0,4 0-8 0 0,4-1 0 0 0,-1 2 16 0 0,1 1-8 0 0,-2-1 0 0 0,-2 0 16 0 0,-2 0-24 0 0,0-1 8 0 0,-4 0 0 0 0,0-2 0 0 0,0 0 32 0 0,-1 0 8 0 0,-1 0-8 0 0,-1 0 8 0 0,-3-2-24 0 0,-1 2 0 0 0,-5 0 8 0 0,1 2 0 0 0,-2-2-8 0 0,0 0 16 0 0,-4-2-8 0 0,-2 2 0 0 0,-3-2-8 0 0,-3 2-8 0 0,-5 2 8 0 0,0-2-8 0 0,-2 0 16 0 0,-2 2 8 0 0,0-2-8 0 0,-4 1 8 0 0,-5 1-16 0 0,-9-1-8 0 0,-6 1 8 0 0,-7 0 0 0 0,-7 1-8 0 0,-2-2 0 0 0,-1 3 0 0 0,-1 1 8 0 0,-2 1-16 0 0,2-1 8 0 0,0 1-8 0 0,2-1 0 0-120,0-2 8 0 120,2 2-8 0 20,0-2 8 0-20,4-1 0 0 20,0 0-16 0-20,5-1 16 0 10,3 1-16 0-10,3-1 8 0 10,4 1 0 0-10,6 0-8 0-110,3-1 0 0 110,4-1 8 0-100,5 2-16 0 100,1-2 16 0-90,0 0-8 0 90,5 0 0 0 50,5-2 0 0-50,7 1 8 0 40,6-1-8 0-40,9-1 0 0 40,4 1-8 0-40,4 2 16 0-90,4-1-16 0 90,0 1 8 0-80,-1 0 40 0 80,-1-2-8 0-70,0 2 8 0 70,0-2 0 0 60,-2 1-24 0-60,-2 1 8 0-70,-4-2-8 0 70,-2 2 16 0-60,-5 2 24 0 60,-4-2 0 0-50,-4 0 0 0 50,-6 1 8 0-50,-2-1-32 0 50,-3 2 0 0-40,-4-2 0 0 40,0 2 8 0-40,-4-1 16 0 40,-2-1 0 0-30,2 2 0 0 30,-2-1 8 0-30,-2 1-40 0 30,0 0 16 0-20,0 1-8 0 20,-3-2 0 0-20,-8 3 0 0 20,-4-1 0 0-20,-4 0-8 0 20,-4 0 16 0 110,1 1-32 0-110,-1-1 16 0-30,-2-2-8 0 30,5 1 8 0 100,-3 1-24 0-100,4-1 0 0 90,-1 1 8 0-90,-1-1-8 0 80,0-2-8 0-80,2 1 8 0 70,-1-1-8 0-70,1-1 8 0 60,2 1-24 0-60,0-2 8 0 50,4 0-8 0-50,0 2 8 0 40,3-1-8 0-40,1 1 8 0 40,2-2-8 0-40,1 2 8 0 30,3 0-16 0-30,1 0 0 0 30,2 0-8 0-30,2 0 16 0 30,0 2-8 0-30,2-2 8 0 20,0 0-8 0-20,0 0 0 0 20,2 0 0 0-20,2 0 0 0 20,2-2 0 0-20,5 2-8 0 10,8-1 8 0-10,8 1 0 0 10,3-2 0 0-10,4 2 8 0 10,2-2-24 0-10,-3 2 8 0 10,-1 0-8 0-10,-1 0 8 0 10,-3 0 0 0-10,1 0 8 0 10,-5 0-8 0-10,1 0 8 0 10,-4 2-8 0-10,-2 0 0 0 10,-4-2 8 0-10,-3 1 0 0 0,-5-1 0 0 0,-1 2-8 0 0,-4-2 8 0 0,-4 0 8 0 0,0 1-8 0 0,-4-1 0 0 0,1 2-8 0 0,-9 0 16 0 0,-7 1-8 0 0,-5 0 8 0 0,-7 0 0 0 0,1 1 0 0 0,-2 0-8 0 0,-2 0 16 0 0,1-1-8 0 0,3 2 8 0 0,-2-2-8 0 0,4 0 8 0 0,-3 0-8 0 0,3 1 8 0 0,1-1-8 0 0,3 0 0 0 0,-1 0 0 0 0,2 0 0 0 0,4 2-8 0 0,2 0 8 0 0,2 0 0 0 0,2 0 8 0 0,2-2-8 0 0,3 0 0 0 0,3 0 0 0 0,1-1 8 0 0,2 0-8 0 0,0-1 0 0 0,4-1 0 0 0,0 2 8 0 0,0-2-16 0 0,2 0 16 0 0,0-2 0 0 0,2 2 0 0 0,2-1-8 0 0,3-1 8 0-120,4-1 0 0 120,3-2 0 0-110,5 0-8 0 110,3 0 8 0 30,-1-1 0 0-30,2 1 0 0 30,-2 0-8 0-30,-1 2 8 0 30,-1 0 0 0-30,-2 1 0 0 20,-3 1-8 0-20,-1-1 8 0 20,-2 2-8 0-20,-3-2 8 0-110,-3 2-8 0 110,-3 2 8 0-90,0-2-8 0 90,-2 0 8 0-80,-2 2-24 0 80,-2-2 8 0-70,0 0 0 0 70,-2 1 8 0-60,-3 1-16 0 60,-5-1 16 0-60,-3 3-8 0 60,-6-1 8 0-50,0 2-8 0 50,-4 0-8 0-40,3 3 8 0 40,-5 0 8 0-40,0 1-8 0 40,1 1 8 0-30,1 0-16 0 30,2-2 16 0-30,0 1-16 0 30,1-1 8 0-30,1 0 0 0 30,2 1-8 0-20,0-3 8 0 20,-2 0 0 0-140,2 1 0 0 140,-2-1-8 0-130,-2-1 8 0 130,2 2 0 0-110,0-4 0 0 110,4 0 0 0-100,0 0 0 0 100,4-1 8 0-210,1-1-8 0 210,5 1 8 0-180,1-2-16 0 180,2 0 16 0-160,2 0-8 0 160,2 0 8 0-140,0 0-8 0 140,0 0 8 0-120,2 0-8 0 120,6-2 8 0-110,9-2 0 0 110,6-3 8 0-90,3 1-8 0 90,7-2 8 0-80,-1 0-8 0 80,0 1 8 0-70,-1-1 0 0 70,-3 2 0 0-60,-5-1-8 0 60,-2 2 8 0 70,-2 1 0 0-70,-4 0 0 0 60,-4 1-8 0-60,-1 2 8 0-70,-2-1 0 0 70,-3 0 0 0-60,1 2-8 0 60,-4 0 8 0-60,0 0 0 0 60,0 0 0 0-50,-2 0-16 0 50,0 0 16 0-40,0 0 0 0 40,0 2 0 0-40,-6 0-24 0 40,0-1 8 0-30,-3 4-8 0 30,-10 1 0 0-30,-6 2 8 0 30,-3 2 0 0-30,-3-2 0 0 30,3 0-8 0-20,3 0-16 0 20,0-1 0 0-20,4-2 8 0 20,0 1-8 0-20,0-1 8 0 20,4 0 0 0-10,2-2 8 0 10,2 2 0 0-10,0-2-40 0 10,3 0 8 0-140,2 0-8 0 140,1 1 8 0-120,3-3 16 0 120,0 1-8 0-100,0-1 8 0 100,1 1 0 0-90,1 0-16 0 90,2-1 8 0-330,-2 1-8 0 330,2 0 0 0-290,0-2 16 0 290,0 0 0 0-250,0 0 8 0 250,0 1-8 0-220,2-1-48 0 220,-2-1 8 0-190,3 1 0 0 190,1 0 0 0-170,2-2 24 0 170,0 0 0 0-150,3-1 0 0 150,5-2 8 0-130,1 0-56 0 130,2-1 16 0 140,4-2-8 0-140,2 1 8 0 120,-1-1 24 0-120,3 2 0 0 100,0 0 0 0-100,-2-1 8 0 220,-2 2-48 0-220,-2 0-8 0 190,-2 1 8 0-190,-4 0-8 0 160,-2 1 40 0-160,-3 2 16 0 140,-2-3-8 0-140,-3 4 0 0 130,1-1-16 0-130,-2 1 0 0 110,0 0 0 0-110,-2 0 8 0 100,0 0 16 0-100,2 0 0 0 80,-2 0 0 0-80,-6 0 16 0 70,-5 0-16 0-70,-8 0 8 0 70,-4-2 8 0-70,-13 2-8 0 60,-8-2 16 0-60,-1 1-8 0 50,-1-1 8 0-50,4 2-8 0 40,8-1 8 0-40,5 1 0 0 160,5-2 0 0-160,3 0 8 0 140,2 1-8 0-140,2-2 8 0 130,3-1-8 0-130,1 1 16 0 110,2 0 8 0-110,1-2 0 0 220,1 0 0 0-220,3 0 0 0 190,0 1 0 0-190,2 0-8 0 170,1 0 8 0-170,1 0 8 0 150,2-1 0 0-150,0 2 0 0 130,2 0 0 0-130,1-2 0 0 110,9-3 0 0-110,3 0 0 0 100,6-2 0 0-100,7-1 0 0 90,12 0 8 0-90,2 0 8 0 80,4 3-8 0-80,-2 1 0 0 70,-3 2 0 0-70,-3 4 0 0 60,-3-1 0 0-60,-5 2 0 0 50,-3 0 16 0-50,-5 0-8 0 40,-3 0 0 0-40,-1-2 0 0 40,-3 1-8 0-40,-2 1 16 0 30,0-2-8 0-30,-1 1 0 0 30,-5 1 0 0-30,1 0 8 0 30,0-2-8 0-30,-5 2 0 0 20,1 0-8 0-20,-2 0 8 0 20,0 0 8 0-20,0 0-8 0 20,-2 0 0 0-20,0 0 16 0 10,0 0-16 0-10,0 2 8 0 10,-4-2-8 0-10,-2 1 8 0 10,-3-1-8 0-10,-14 3 0 0 10,-11 1 40 0-10,-10-3 8 0 130,-5-1 0 0-130,-5 0-8 0 120,-1 2-16 0-120,0-2 8 0 100,6 0-8 0-100,3 0 8 0 90,2 0 8 0-90,3 0 0 0 80,1-2 0 0-80,4 1 8 0 70,3-1-32 0-70,5 2 16 0 60,1-2-8 0-60,2 2 0 0 50,4 0 48 0-50,4 0 8 0 50,2 0-8 0-50,6 0 0 0 40,1 0-32 0-40,4 0 8 0 40,2 0-16 0-40,0 0 16 0 30,2 0-8 0-30,0 0 0 0 30,2 0-8 0-30,8 0 16 0 20,11-1-24 0-20,9-1-8 0-100,6 1 8 0 100,16-3 0 0-90,7 3 0 0 90,0-2-8 0-80,-1-1 8 0 80,1 3-8 0 50,-2-1 0 0-50,-1 0-8 0-80,-3 1 0 0 80,0-1 8 0-70,0 1-16 0 70,-1-1 8 0-60,-3 0 8 0 60,4 1-8 0 70,-3-1-8 0-70,-3 2 8 0-60,-1-1-8 0 60,-4-1 8 0 70,-4 0 8 0-70,-8 1-8 0-60,-3-1 0 0 60,-8 1 8 0-50,-4 1-16 0 50,-7 0 8 0-50,-3 0 0 0 50,-1 0 0 0-40,-4 0-8 0 40,0 0 0 0-40,0 0 8 0 40,-6 0 0 0-30,-3 3-16 0 30,-6-2 8 0-30,-8 3 8 0 30,-9-1-8 0-20,-12 2-8 0 20,-2-2 8 0-20,-1-2 0 0 20,-3 3 8 0-20,5-4-16 0 20,1 1 0 0-20,0-1 0 0 20,2 0 8 0-10,0 0 8 0 10,4-1 0 0-10,0-3 0 0 10,0 1 8 0-10,2 0-16 0 10,4 0 0 0-10,5 0 0 0 10,5 1 16 0-10,6 0-16 0 10,5 1 0 0-10,3-1 0 0 10,4 2 8 0-10,3 0-16 0 10,1-1 8 0 0,0 1 0 0 0,5 0 8 0 0,7-4 0 0 0,5 1 8 0 0,6 0 0 0 0,15 0 0 0 120,11-1-8 0-120,4 1 0 0-20,2 0 0 0 20,2 0 8 0 110,-3 1-24 0-110,-3 1 0 0 90,-2 1 0 0-90,1 1 0 0 80,-3-1 0 0-80,-1 0 0 0-50,-4 0 8 0 50,2 0-8 0-50,-4-1-8 0 50,-4-1 8 0 90,0 0 0 0-90,-2 4 0 0 70,-2 0-8 0-70,-5-2 8 0 70,-2 1 0 0-70,-6 2 0 0 60,-6 1-8 0-60,-2-1 0 0 50,-3 0 0 0-50,-2 0 8 0 40,-4 0-8 0-40,-1 1 0 0 40,1-3 0 0-40,-2 3 16 0 30,0-3-32 0-30,0 1 16 0-100,0-1 0 0 100,-3 1 0 0 40,-3 3-8 0-40,-2-2 8 0-90,-3 2 0 0 90,-6-2 0 0-80,-4 2-8 0 80,0-2 8 0-70,-2-1-8 0 70,4-1 8 0-60,2-2-8 0 60,4 1 8 0-50,3-3-8 0 50,3-1 8 0-40,1 3-8 0 40,2-3 0 0-40,0 1 0 0 40,0 0 8 0-30,4 1-16 0 30,-1-1 16 0-30,1 2-8 0 30,0-1 8 0-30,0-1-8 0 30,1 0 8 0-20,1-1 0 0 20,4-1 0 0-20,4-1-8 0 20,-1 0 8 0-20,6-1 0 0 20,2 1 0 0-20,2 1 0 0 20,0 2 8 0-10,0-1 0 0 10,0 3 0 0-10,-1 1-8 0 10,-1 0 16 0-10,-2 1-8 0 10,-2 1 0 0-10,-1-2 0 0 10,-1 2 0 0-10,-1-1 0 0 10,-5 1 0 0-10,1-2 0 0 10,-2 0 0 0-10,-2 0 8 0 10,0 0-8 0 0,-2 0 0 0 0,1 0 0 0 0,-1 0 0 0 0,0 0 8 0 0,0 0-8 0 0,0 0 8 0 0,0 0-8 0 0,-1 0 0 0 0,-1-2 0 0 0,0 1 0 0 120,-2-3 0 0-120,-2 0 8 0 110,-1-3 0 0-110,-1-1-8 0 90,0 0 0 0-90,1 2-14208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13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348 161 5120 246179 80178,'0'0'0'0'0,"0"0"0"0"0,0 0 0 0 0,0 0 264 0 0,0 0-8-345-157,0 0 8 345 157,0 0 8-306-144,0 0-168 306 144,0 0 16-244-118,0 0-8 244 118,0 0 8-213-105,2 0 240 213 105,4-2 8-182-92,1 2-8 182 92,1 0 8-153-79,1 0-248 153 79,1 0 16-126-65,-1 2 0 126 65,1-2 0-125-66,-1 1-72 125 66,-1-1 0-98-53,-2 0-8 98 53,-3 0 8-98-52,-1 2-16 98 52,0-2-8-72-40,0 0 8 72 40,-2 0 0-72-39,0 0-48 24 12,-2 0 0 48 27,-2-2 0-47-26,-1 2 0 47 26,-5-3 0-47-26,-1 0 0 47 26,-3-2 0-47-27,-5 0-32 47 27,2 0 8-24-13,-4 0 0 24 13,2 2-8-23-13,-2 2 8 23 13,1-1 8-23-13,1-1-16 23 13,0 1 16-24-13,-2 0 8 24 13,2-1 0-23-14,2 0 0 23 14,-1-2-8-23-13,3 2 8 23 13,2 0 0-23-13,3 1 0 23 13,3-1 8-23-13,1 0-16 23 13,2 1 0 0 0,4 2-8 0 0,0-2 16 0 0,0 2-8 0 0,4 0 8 0 0,2 0-8 0 0,1-1 8 0 0,10 1-16 0 0,8-2 16 0 0,8 1 0 0 0,1-1 0 0 0,0 0 0 0 0,0 2 0 0 0,-1 0 0 0 0,-3-1-8 0 0,0 1 8 0 0,-1-2 0 0 0,1 1 0 0 0,3-3 0 0 0,-1 3 0 0 0,-2-2 0 0 0,1-1 0 0 0,-5 1 8 0 0,-3-2-16 0 0,-2 2 16 0 0,-4-2 0 0 0,-2 2 0 0 0,-3 0-8 0 0,-5 1 8 0 0,-1 1 0 0 0,-2 1 0 280 158,-4 0 8-280-158,0 0 8 264 145,0 0-8-264-145,-2 0 0 221 118,-6 0 0-221-118,-1 1 0 201 105,-4-1 0-201-105,-6 2 0 179 92,-6 1 56-179-92,-6-1 8 156 79,-1-2 0-156-79,-2 1 0 132 66,-2-2-24-132-66,3 1-8-210-105,1-2 8 210 105,2 2 8-181-92,-1 0 64 181 92,3 0 8-152-79,-1 0 0 152 79,-1 0 8-125-66,-1 0-64 125 66,3 0 0-99-52,-1-2 0 99 52,3 2 8-98-53,1-1 32 98 53,4-2 8-73-39,0-1-8 73 39,6 1 16-72-40,4 1-56 72 40,1 1 0-72-39,4 1 0 72 39,3-2 0-48-27,1 2 16 48 27,2 0 16 241 132,2 2-8-241-132,3-2 0-73-40,5 0-40 73 40,7 1 8-72-39,8-1 0 72 39,1 2 0-72-40,5 0 24 72 40,-1-2 0-47-26,1 0 0 47 26,-3 0 16-47-26,1 0-56 47 26,-5 0 16-47-27,1 0-8 47 27,0 0 8-24-13,-2 0-8 24 13,-1 0 0-23-13,1 0 8 23 13,2 0 0-23-13,0 0-24 23 13,-1 0 0-24-13,1 0 8 24 13,-2 0-8-23-14,-4-2 8 23 14,-2 2 0-23-13,-2-2-8 23 13,-5 1 8-23-13,-1 1-24 23 13,-5 0 16-23-13,0 0-8 23 13,-4 0 8 0 0,0 1-16 0 0,-4-1 16 0 0,2 0-8 0 0,-2 0 8 0 0,-5 0-16 0 0,-5 0 0 0 0,-5-1 8 0 0,-3-1-8 0 0,-3 1-8 0 0,-2 1 16 0 0,3-2-8 0 0,-1-1 0 0 0,-4 1 16 0 0,1-1-24 0 0,-1 1 0 0 0,1 1 8 0 0,-1-1-8 0 0,3 1 0 0 0,-3 1 0 0 0,1 0-8 0 0,-1-2 16 0 0,-5 0 0 0 0,-2 1-8 0 0,0-3-8 0 0,5 3 16 280 158,7-1-16-280-158,5 1 0-47-26,5-1 0 47 26,7 2 8-47-27,1 0-8 47 27,4 0 0-24-13,2 0 8 24 13,4 0-8-23-13,2 2 0 23 13,3-1 0-23-13,4 1 0 23 13,6 1 0-24-13,6 0-8 24 13,5 1 8-23-14,5 0 0 23 14,1 0 8-23-13,2-1-16 23 13,-2-2 8-23-13,-2 3 0 23 13,-2-3 0-23-13,-1 2-8 23 13,-4-1 0 0 0,-1-2 0 0 0,1 2 0 0 0,-1-1 0 0 0,-1-1 0 0 0,2 0 0 0 0,-3 0 0 0 0,3 0-8 0 0,-2 0 8 0 0,-2-1-8 0 0,-4-3 8 0 0,-2 3-8 0 0,-2-1 8 0 0,-6 1-16 0 0,1 1 16 0 0,-4 0-8 0 0,-4 0 0 0 0,-1 1 0 0 0,-1-1 8 0 0,0 0-8 0 0,-3 2 0 0 0,-1-2 0 0 0,-6 0 8 0 0,-5 1-24 0 0,-6 1 16 0 0,-4-2 0 0 0,-5 2 0 0 0,0-2 0 0 0,-1 1 0 0 0,1-1 0 0 0,1 0 0 0 0,1 0 0 0 0,1-1-8 280 158,2 2 8-280-158,3 1 0-47-26,-1 0 0 47 26,2-2 0-47-27,2 1 0 47 27,0 1 8-24-13,0-1-248 24 13,4-1 8-23-13,3 2 0 23 13,3-2 0-23-13,1 2 120 23 13,2-2 16-24-13,3 1-8 24 13,3-1 8-23-14,3 2-32 23 14,3-2 0-23-13,2 1 0 23 13,5 1 8-23-13,8 0 48 23 13,6-1 8-23-13,3 2-8 23 13,6 2 8 0 0,0 2-16 0 0,0-1 8 0 0,4-1 0 0 0,0 1 0 0 0,0 1 24 0 0,2-2 0 0 0,-2 1 8 0 0,-2-1-8 0 0,-4 1 0 0 0,0 1 0 0 0,-3-1 8 0 0,-5 2-8 0 0,1 0 8 0 0,-4-1 16 0 0,-4 1-8 0 0,-6-2 8 0 0,-1-1 16 0 0,-7 0-8 280 158,-3 0 8-280-158,-6-2 8 264 145,-1 2-8-264-145,-9-2 8 221 118,-3 2-8-221-118,-13-2 8 201 105,-10 2 0-201-105,-6-2 8 179 92,-5 1-8-179-92,-4-1 8-156 196,2-3-8 156-196,-1 0 8 156 57,7-3-8-156-57,-1 1 8 182 48,5 0-8-182-48,5 1 8 133 43,-1-1 0-133-43,1 2 0 133 43,0 0-8-133-43,6-2 8 107 31,0 1 0-107-31,7-2 0 108 30,4 1-16-108-30,6 0 16 56 26,4 1-8-56-26,5 1 8 80 17,2-2-8-80-17,2 2 8 81 17,2 0-8-81-17,0 0 8-235 135,2 2-24 235-135,0-2-8 456 165,2 0 8-456-165,7 1 0 49-18,10 1-8-49 18,8 0 16 48-18,-1-1 0-48 18,-1 1-9552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90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286 116 992 0 0,'0'0'2353'0'0,"-55"26"-845"0"0,-25-15 591 0 0,74-11-1935 0 0,3 2-9 0 0,1-2-1 0 0,-2 0 1 0 0,2 0 0 0 0,-2 0-1 0 0,2-2 1 0 0,-1 2-1 0 0,1 0 1 0 0,-2-2-1 0 0,2 2 1 0 0,-2 0-1 0 0,2-1 1 0 0,0-1 0 0 0,-1 2-1 0 0,1-1 1 0 0,0-1-1 0 0,-4-1 1 0 0,-79-37 1965 0 0,83 38-2092 0 0,2 2-1 0 0,-2-2 1 0 0,2 2 0 0 0,0-1 0 0 0,-2 1 0 0 0,2 0 0 0 0,0-2 0 0 0,-2 0 0 0 0,2 2-1 0 0,0-1 1 0 0,-2 1 0 0 0,2-2 0 0 0,0 2 0 0 0,0-1 0 0 0,0 1 0 0 0,0-2 0 0 0,0 0 0 0 0,0 2-1 0 0,0-1 1 0 0,0 1 0 0 0,0-2 0 0 0,0 1 0 0 0,0 1 0 0 0,0-2 0 0 0,0 2 0 0 0,0-2 0 0 0,0 1-1 0 0,0 1 1 0 0,2-2 0 0 0,-2 2 0 0 0,0-1 0 0 0,0 1 0 0 0,2-2 0 0 0,0 0 0 0 0,0-1 2 0 0,-2 1 0 0 0,2 1 0 0 0,-1-2 0 0 0,1 1 0 0 0,2 0 0 0 0,-2 1 0 0 0,0-1 0 0 0,0 1 0 0 0,0-1 0 0 0,2 0 0 0 0,-3 1 0 0 0,5-2 0 0 0,74-35 910 0 0,-72 37-883 0 0,-1-1-1 0 0,1 1 1 0 0,-1 1 0 0 0,1-2-1 0 0,0 2 1 0 0,-1 0 0 0 0,1 0-1 0 0,15 3 1 0 0,36-1 168 0 0,-54-2-178 0 0,1 0 1 0 0,0 0 0 0 0,-1 1-1 0 0,-1-1 1 0 0,2 2-1 0 0,0 0 1 0 0,-1-2-1 0 0,1 1 1 0 0,-2 3 0 0 0,1-3-1 0 0,1 1 1 0 0,8 4-1 0 0,5 4 207 0 0,-16-9-224 0 0,-1-1 1 0 0,0 2-1 0 0,2 0 1 0 0,-2-1-1 0 0,2 1 1 0 0,-2 0-1 0 0,-1-1 1 0 0,1 1-1 0 0,0-1 1 0 0,2 1-1 0 0,-2 0 1 0 0,0-1-1 0 0,0 2 1 0 0,-2-1-1 0 0,2 0 1 0 0,0 1-1 0 0,-1-2 1 0 0,-1 3-1 0 0,2-3 1 0 0,0 3-1 0 0,-2 2 1 0 0,0-4-20 0 0,0-1 1 0 0,0 1 0 0 0,-2 1 0 0 0,2-1-1 0 0,-2-1 1 0 0,2 1 0 0 0,-1-1 0 0 0,1 3-1 0 0,-2-3 1 0 0,0 1 0 0 0,0 0-1 0 0,2-1 1 0 0,-2 1 0 0 0,0-1 0 0 0,0 1-1 0 0,0 0 1 0 0,0-2 0 0 0,0 1 0 0 0,1 1-1 0 0,-1-2 1 0 0,0 1 0 0 0,-2 1-1 0 0,2-2 1 0 0,0 2 0 0 0,0-2 0 0 0,-2 0-1 0 0,3 1 1 0 0,-1-1 0 0 0,-4 0-1 0 0,-7 3 30 0 0,-1 1 0 0 0,-1-1 0 0 0,2-1-1 0 0,-2-1 1 0 0,1 1 0 0 0,-1-2 0 0 0,2 0-1 0 0,-2-2 1 0 0,1 1 0 0 0,-18-4-1 0 0,22 3-16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91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374 179 192 0 0,'0'0'1728'0'0,"-61"0"80"0"0,53 1-1678 0 0,-1 1 0 0 0,-1 0 0 0 0,3-2 0 0 0,-3 0 0 0 0,1 0 0 0 0,-1 0 0 0 0,-17-2 0 0 0,-7 0 231 0 0,30 2-287 0 0,-1-1 1 0 0,-1 1-1 0 0,2-2 0 0 0,-1 2 1 0 0,1-1-1 0 0,-2-1 0 0 0,2 0 0 0 0,-2 1 1 0 0,3-1-1 0 0,-3-1 0 0 0,2 1 0 0 0,0-1 1 0 0,1 2-1 0 0,-9-8 0 0 0,6 5 6 0 0,1 0-1 0 0,-1 1 1 0 0,0 0-1 0 0,1 0 1 0 0,-1 0-1 0 0,-11-4 1 0 0,13 5 37 0 0,-2-1 0 0 0,3 0 0 0 0,-3 1 1 0 0,2-1-1 0 0,0 0 0 0 0,0 0 0 0 0,1-2 0 0 0,-7-5 0 0 0,8 9-75 0 0,0-1 0 0 0,0 0 0 0 0,2 1 0 0 0,-1-1 0 0 0,-1 1 0 0 0,0-1 0 0 0,2 0 0 0 0,-2 1 0 0 0,2-2 0 0 0,-2 1 0 0 0,2 0-1 0 0,0 1 1 0 0,-2-1 0 0 0,2-1 0 0 0,0 1 0 0 0,0 1 0 0 0,0-3 0 0 0,0 3 0 0 0,0-1 0 0 0,0 1 0 0 0,0-3 0 0 0,0 3 0 0 0,2-1-1 0 0,0-4 1 0 0,0 4-18 0 0,2-1-1 0 0,-3 1 0 0 0,3-1 0 0 0,-2 1 0 0 0,2-1 0 0 0,-2 2 1 0 0,2-1-1 0 0,-1 0 0 0 0,1 1 0 0 0,0-1 0 0 0,0 1 1 0 0,-2-1-1 0 0,2 2 0 0 0,-1-2 0 0 0,3 1 0 0 0,-2 1 0 0 0,0 0 1 0 0,-1-2-1 0 0,7 2 0 0 0,17-3 149 0 0,-8 1-48 0 0,0 1-1 0 0,2-1 0 0 0,-2 2 1 0 0,0 0-1 0 0,22 5 0 0 0,37-2 816 0 0,-70-1-852 0 0,-2-2 0 0 0,-1 1 0 0 0,3-1 0 0 0,-2 2 0 0 0,1 0 0 0 0,-1-1 0 0 0,11 7 0 0 0,-11-6-44 0 0,-2-1 0 0 0,1 3 0 0 0,1-3 0 0 0,2 1 0 0 0,-3-2 0 0 0,1 1 0 0 0,9 1 0 0 0,4 27 93 0 0,-17-26-122 0 0,-2 1 0 0 0,0-1 0 0 0,2-2 0 0 0,-2 3 0 0 0,0-1-1 0 0,0 0 1 0 0,0 0 0 0 0,0 0 0 0 0,0 1 0 0 0,-2-1 0 0 0,2 0 0 0 0,-2 0 0 0 0,2 1 0 0 0,-2-1 0 0 0,0 0 0 0 0,0 0-1 0 0,2-1 1 0 0,-1 1 0 0 0,-1 0 0 0 0,-2-1 0 0 0,2 1 0 0 0,0 0 0 0 0,0-1 0 0 0,-2 0 0 0 0,2 1 0 0 0,-1-2 0 0 0,1 1-1 0 0,-2 0 1 0 0,0 1 0 0 0,2-2 0 0 0,-2-1 0 0 0,-3 4 0 0 0,-6 1 24 0 0,1-2 0 0 0,-1 2 0 0 0,0-4 0 0 0,1 2-1 0 0,-1-1 1 0 0,-1 0 0 0 0,1-1 0 0 0,-13-1 0 0 0,18 0-15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92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373 174 96 0 0,'0'0'2089'0'0,"-59"2"1018"0"0,-80 2-2815 0 0,129-5-292 0 0,1-2 1 0 0,-1-1 0 0 0,3 1-1 0 0,-3-2 1 0 0,3 2-1 0 0,-3-2 1 0 0,3 0 0 0 0,-1 1-1 0 0,0-1 1 0 0,-9-10-1 0 0,-13-10 6 0 0,24 21 40 0 0,2 1 1 0 0,1 0 0 0 0,-1 0 0 0 0,0-1 0 0 0,0 1 0 0 0,0 0-1 0 0,1-2 1 0 0,-5-5 0 0 0,8 9-14 0 0,0-1 0 0 0,0 1-1 0 0,-2-3 1 0 0,2 3 0 0 0,0-1 0 0 0,0 1-1 0 0,0-3 1 0 0,0 3 0 0 0,0-1 0 0 0,2 1-1 0 0,-2-3 1 0 0,0 3 0 0 0,2-1 0 0 0,-2 0-1 0 0,0-1 1 0 0,2 2 0 0 0,0-1 0 0 0,-2 0-1 0 0,2 1 1 0 0,-1-1 0 0 0,-1 1 0 0 0,2-1-1 0 0,0 0 1 0 0,0 1 0 0 0,0-1 0 0 0,0 1-1 0 0,0 1 1 0 0,0-2 0 0 0,0 0 0 0 0,0 1-1 0 0,-1 1 1 0 0,1-2 0 0 0,0 2 0 0 0,2-2-1 0 0,-2 2 1 0 0,0 0 0 0 0,0-1 0 0 0,2 1-1 0 0,-3 0 1 0 0,1 0 0 0 0,4 0-1 0 0,13-3 107 0 0,2 3 0 0 0,-2-2-1 0 0,40 5 1 0 0,-44-1-70 0 0,122-1 1147 0 0,-129 1-1127 0 0,1-2 0 0 0,-1 2 1 0 0,-1-1-1 0 0,3 3 0 0 0,-3-3 1 0 0,1 2-1 0 0,9 4 0 0 0,27 7 253 0 0,-40-12-285 0 0,-2 0 0 0 0,-1 1-1 0 0,3-2 1 0 0,-2 1 0 0 0,0 1 0 0 0,0-1 0 0 0,0 1 0 0 0,0 0 0 0 0,0-1 0 0 0,0 1 0 0 0,-1 0 0 0 0,-1 1 0 0 0,2-3 0 0 0,-2 2 0 0 0,2 1 0 0 0,-2-1 0 0 0,0 0-1 0 0,2 0 1 0 0,-2 5 0 0 0,0-8-22 0 0,-36 42 544 0 0,27-37-557 0 0,1-2 0 0 0,-2 2 0 0 0,1-2 1 0 0,-1 2-1 0 0,1-2 0 0 0,-1-1 1 0 0,1 1-1 0 0,-2-1 0 0 0,1-1 0 0 0,1 1 1 0 0,-3 0-1 0 0,3-2 0 0 0,-20 0 1 0 0,25-2-15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93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338 148 96 0 0,'0'0'2896'0'0,"-66"6"-1581"0"0,60-4-1151 0 0,0-1 0 0 0,1-1 0 0 0,-1 2 0 0 0,0-2 0 0 0,1 0-1 0 0,-1 0 1 0 0,0 0 0 0 0,1-2 0 0 0,-1 2 0 0 0,0-1 0 0 0,-9-3 0 0 0,-61-21 1951 0 0,32 7-847 0 0,38 16-1062 0 0,1-1 0 0 0,-1 2 0 0 0,0-3 0 0 0,1 1-1 0 0,1 0 1 0 0,-2 0 0 0 0,2-2 0 0 0,-7-3 0 0 0,9 6-130 0 0,0 1 0 0 0,0-3-1 0 0,0 3 1 0 0,0-1 0 0 0,2 0 0 0 0,-1 1 0 0 0,-1-2 0 0 0,0 1-1 0 0,2 0 1 0 0,-2-1 0 0 0,2 2 0 0 0,-2-3 0 0 0,2 3-1 0 0,0-2 1 0 0,0 1 0 0 0,-2-1 0 0 0,2 1 0 0 0,0 0 0 0 0,0-1-1 0 0,2-3 1 0 0,-2 4-61 0 0,2 1 0 0 0,0-1-1 0 0,0 0 1 0 0,-2 1 0 0 0,2-1-1 0 0,-1 1 1 0 0,1 1 0 0 0,0-2-1 0 0,0 0 1 0 0,0 2 0 0 0,0-1-1 0 0,0 1 1 0 0,0-2 0 0 0,0 2 0 0 0,1-2-1 0 0,-1 2 1 0 0,0 0 0 0 0,4-1-1 0 0,41-4 179 0 0,35 10-80 0 0,-61-4-52 0 0,-2 1 0 0 0,2 0 0 0 0,0-2 0 0 0,28-4 0 0 0,-39 3-34 0 0,-1-1 1 0 0,1 2-1 0 0,-1 0 1 0 0,-1 0 0 0 0,2 0-1 0 0,-1 0 1 0 0,1 2 0 0 0,-1-1-1 0 0,1 1 1 0 0,14 3 0 0 0,3 9 32 0 0,-25-12-52 0 0,2 0-1 0 0,-3-1 1 0 0,1 1 0 0 0,0-1-1 0 0,0 3 1 0 0,0-3-1 0 0,2 1 1 0 0,-4 1 0 0 0,2-1-1 0 0,2 3 1 0 0,-4-4-4 0 0,1 1 0 0 0,-1-1 0 0 0,0 1 0 0 0,2 0 0 0 0,-2-1 0 0 0,0 1-1 0 0,0-1 1 0 0,0 1 0 0 0,0 1 0 0 0,0-1 0 0 0,0 0 0 0 0,0-1 0 0 0,-2 1 0 0 0,2-1 0 0 0,0 1 0 0 0,-1 1 0 0 0,-18 23 26 0 0,13-21-1 0 0,-2 1 0 0 0,1-1 0 0 0,-1 0 0 0 0,0 0 0 0 0,1-2 0 0 0,-1 2-1 0 0,1-2 1 0 0,-3 0 0 0 0,1 0 0 0 0,1 1 0 0 0,-1-1 0 0 0,-14 2 0 0 0,7-4 15 0 0,1 1 0 0 0,0 0 1 0 0,0-1-1 0 0,0-1 0 0 0,-1 0 0 0 0,1-1 0 0 0,-17-3 0 0 0,24 3-14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94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357 132 9440 0 0,'0'0'592'0'0,"-55"2"736"0"0,-21-2-1442 0 0,-82-5-140 0 0,155 5 247 0 0,1-2 1 0 0,-2 2-1 0 0,0-1 1 0 0,0-1-1 0 0,1 2 1 0 0,1-2-1 0 0,-2 1 1 0 0,0-1-1 0 0,2 1 1 0 0,-2-1-1 0 0,2-1 1 0 0,-1 1-1 0 0,1 1 1 0 0,0-1-1 0 0,-2-1 1 0 0,2 1-1 0 0,0-1 1 0 0,0 0-1 0 0,0 1 1 0 0,1-1-1 0 0,-1 0 1 0 0,0 1-1 0 0,2-1 1 0 0,-2 0-1 0 0,2-1 1 0 0,-2 1-1 0 0,2 2 1 0 0,-2-3-1 0 0,2 1 1 0 0,0 0-1 0 0,0 0 1 0 0,0-4-1 0 0,2 6 18 0 0,0-3 0 0 0,2 3 0 0 0,-2-1 0 0 0,-1 1 0 0 0,1 1 0 0 0,2-2 0 0 0,-2 0 0 0 0,0 1 0 0 0,2-1 0 0 0,-2 2 0 0 0,1-2 0 0 0,-1 2 0 0 0,2-1 0 0 0,-2 1 0 0 0,2 0 0 0 0,2-2 0 0 0,30-7 347 0 0,-29 5-221 0 0,-1 1-1 0 0,2 0 1 0 0,-1 1-1 0 0,1 1 1 0 0,-1-1-1 0 0,1 0 1 0 0,1 1-1 0 0,-1 1 0 0 0,0-2 1 0 0,-1 2-1 0 0,16 2 1 0 0,40-7 293 0 0,-52 5-361 0 0,-1 0 0 0 0,1 0 0 0 0,-1 2 0 0 0,1-2 0 0 0,-1 1 0 0 0,1 1 0 0 0,-1 1 0 0 0,1-1 0 0 0,-2 1 0 0 0,1 0 1 0 0,-1 0-1 0 0,12 7 0 0 0,-5-2 7 0 0,31 18 35 0 0,-45-26-108 0 0,-2 1 1 0 0,2-1-1 0 0,0 2 1 0 0,-2 0-1 0 0,2-2 1 0 0,-2 1-1 0 0,2 1 1 0 0,-2-2-1 0 0,0 2 1 0 0,1-1-1 0 0,-1 1 1 0 0,0-1-1 0 0,2-1 1 0 0,-2 2-1 0 0,0 0 1 0 0,0-1-1 0 0,0 1 1 0 0,0-1-1 0 0,2-1 1 0 0,-2 2-1 0 0,0 0 1 0 0,-2-1-1 0 0,2 1 1 0 0,0-1-1 0 0,0-1 1 0 0,0 2-1 0 0,0 0 1 0 0,-2-1-1 0 0,2 1 1 0 0,0-2-1 0 0,-1 2 1 0 0,-1 1-1 0 0,0-2-2 0 0,0 3 0 0 0,-2-1 0 0 0,2-2 0 0 0,-2 3 0 0 0,2-3 0 0 0,-1 2 0 0 0,-1-1-1 0 0,2 0 1 0 0,-2-1 0 0 0,0 1 0 0 0,1 0 0 0 0,-1-1 0 0 0,0 1 0 0 0,-6 1 0 0 0,-64 8 19 0 0,25-3-12 0 0,9 4-8 0 0,34-11 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95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395 143 96 0 0,'0'1'27'0'0,"0"-1"0"0"0,0 2 0 0 0,0-2-1 0 0,0 0 1 0 0,0 2 0 0 0,-1-2 0 0 0,1 1 0 0 0,0-1 0 0 0,0 0 0 0 0,0 2 0 0 0,-2-2-1 0 0,2 1 1 0 0,0-1 0 0 0,0 0 0 0 0,-2 2 0 0 0,2-2 0 0 0,0 0 0 0 0,-2 2-1 0 0,2-2 1 0 0,0 0 0 0 0,-2 0 0 0 0,2 1 0 0 0,-2-1 0 0 0,2 0 0 0 0,0 0-1 0 0,-2 0 1 0 0,2 2 0 0 0,-2-2 0 0 0,-40 8 735 0 0,-43-5 281 0 0,79-3-1007 0 0,-5 0 143 0 0,1 0 1 0 0,-1 0-1 0 0,1 0 0 0 0,1-1 1 0 0,-20-4-1 0 0,-56-13 1454 0 0,77 13-1500 0 0,1 2 0 0 0,-1-2 0 0 0,2 0 0 0 0,-1 0 0 0 0,1 1 0 0 0,-2-3 0 0 0,3 2 0 0 0,-7-8 0 0 0,10 13-94 0 0,0-1 0 0 0,2-1-1 0 0,-1 1 1 0 0,-1-1-1 0 0,2-1 1 0 0,-2 1-1 0 0,2 1 1 0 0,-2-1 0 0 0,2 0-1 0 0,-2 1 1 0 0,2-2-1 0 0,0 1 1 0 0,0 0 0 0 0,-2 1-1 0 0,2-3 1 0 0,0 3-1 0 0,0-1 1 0 0,0 1-1 0 0,0-3 1 0 0,2 3 0 0 0,-2-1-1 0 0,0 1 1 0 0,0-3-1 0 0,2 3 1 0 0,-2-1-1 0 0,2 1 1 0 0,-2-1 0 0 0,2 0-1 0 0,-2 1 1 0 0,2-1-1 0 0,-1 0 1 0 0,1 1-1 0 0,2-4 1 0 0,-2 3 6 0 0,2-1 0 0 0,0 2 0 0 0,-1-1 1 0 0,-1 0-1 0 0,2 1 0 0 0,0-1 0 0 0,0 1 0 0 0,0-1 0 0 0,-1 2 1 0 0,1-2-1 0 0,0 2 0 0 0,2-1 0 0 0,-3 1 0 0 0,1 0 0 0 0,0 0 0 0 0,0-2 1 0 0,0 4-1 0 0,1-2 0 0 0,7 1 0 0 0,7 1 52 0 0,2-2-1 0 0,-2 0 1 0 0,2 0-1 0 0,36-7 1 0 0,-46 6 54 0 0,2-1 0 0 0,-1 1 0 0 0,-1-1 0 0 0,1 2 1 0 0,1 0-1 0 0,-2 0 0 0 0,1 2 0 0 0,1-2 0 0 0,21 6 1 0 0,-30-4-110 0 0,-2-2 1 0 0,2 1-1 0 0,0-1 1 0 0,-3 2 0 0 0,3 0-1 0 0,0-1 1 0 0,-2 1-1 0 0,2-1 1 0 0,-2 1-1 0 0,1 0 1 0 0,-1-1 0 0 0,2 1-1 0 0,-2 1 1 0 0,2 2-1 0 0,7 11 123 0 0,-11-14-148 0 0,2-1-1 0 0,0 1 0 0 0,0-1 1 0 0,-2 1-1 0 0,2 1 0 0 0,-2-1 1 0 0,2-1-1 0 0,-2 1 0 0 0,2 0 1 0 0,-2-1-1 0 0,0 3 0 0 0,2 0 1 0 0,-1 16 126 0 0,1-19-116 0 0,-2 1-1 0 0,0 0 1 0 0,0-1-1 0 0,0-1 1 0 0,0 2 0 0 0,2-1-1 0 0,-2 1 1 0 0,0 0-1 0 0,0-1 1 0 0,-2-1-1 0 0,2 2 1 0 0,0-1 0 0 0,0 1-1 0 0,0 0 1 0 0,0-2-1 0 0,-2 1 1 0 0,2 1 0 0 0,0-1-1 0 0,-1 1 1 0 0,1-2-1 0 0,-2 2 1 0 0,2-1 0 0 0,-2-1-1 0 0,2 2 1 0 0,-2 0-1 0 0,0-1 1 0 0,-8 6 1 0 0,-1-1 1 0 0,2 0-1 0 0,-3-1 1 0 0,1 0-1 0 0,-1 0 1 0 0,1 0-1 0 0,0 0 0 0 0,-1-2 1 0 0,-1 0-1 0 0,1-1 1 0 0,-1 1-1 0 0,2-1 1 0 0,-3-2-1 0 0,1 1 1 0 0,2-1-1 0 0,-3 0 0 0 0,1-1 1 0 0,2 1-1 0 0,-3-2 1 0 0,1-1-1 0 0,2 1 1 0 0,-1-1-1 0 0,-14-5 1 0 0,12 5-29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96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345 135 3208 0 0,'0'0'2176'0'0,"-65"16"-1167"0"0,58-17-995 0 0,-3 1 0 0 0,1 0 0 0 0,-1 0 0 0 0,1 1 1 0 0,1-1-1 0 0,-13 4 0 0 0,14-3-19 0 0,-1 1 0 0 0,1 0 1 0 0,-1-2-1 0 0,0 1 0 0 0,1-1 0 0 0,-1 0 1 0 0,0 0-1 0 0,-11-3 0 0 0,-3-13-36 0 0,20 14 38 0 0,2 1-1 0 0,-2-1 0 0 0,0 0 0 0 0,0 1 0 0 0,0-1 0 0 0,-2 1 0 0 0,2-1 1 0 0,1 0-1 0 0,-1 1 0 0 0,0 1 0 0 0,-2-2 0 0 0,-2 0 0 0 0,2 1 3 0 0,3 1 0 0 0,-3 0 0 0 0,0-2 0 0 0,0 2 0 0 0,0-1 0 0 0,1-1 0 0 0,1 0 0 0 0,-2 1 0 0 0,0-1 0 0 0,2 1 0 0 0,-2-1 0 0 0,2 0 0 0 0,-1 1 0 0 0,1-2 0 0 0,-2 1 0 0 0,2-1-1 0 0,0 1 1 0 0,0-1 0 0 0,0 1 0 0 0,0-1 0 0 0,1 0 0 0 0,-1 1 0 0 0,0-1 0 0 0,0 0 0 0 0,2 0 0 0 0,-2-1 0 0 0,0 3 0 0 0,2-7 0 0 0,0 6 1 0 0,0 0 1 0 0,0 2-1 0 0,0-1 1 0 0,0-1 0 0 0,0 1-1 0 0,0 1 1 0 0,0-2-1 0 0,0 0 1 0 0,0 2-1 0 0,2-1 1 0 0,-2-1-1 0 0,0 2 1 0 0,0-1-1 0 0,2-1 1 0 0,-2 2-1 0 0,2-2 1 0 0,-2 2 0 0 0,0-1-1 0 0,2 1 1 0 0,-2-2-1 0 0,2 2 1 0 0,-1-2-1 0 0,-1 2 1 0 0,2-1-1 0 0,-2 1 1 0 0,2-2-1 0 0,0 2 1 0 0,-2 0 0 0 0,2 0-1 0 0,2-1 1 0 0,47-9 30 0 0,-9 0-15 0 0,-31 9 16 0 0,-1-3 0 0 0,1 3 0 0 0,-1-1 0 0 0,1 1 0 0 0,-1-1 0 0 0,1 2 0 0 0,1 0 0 0 0,-3 0 0 0 0,21 3 0 0 0,8-1 32 0 0,4-4 11 0 0,-30 1 50 0 0,-1-1 0 0 0,1 2-1 0 0,-1 0 1 0 0,0 2 0 0 0,1-2 0 0 0,-1 1-1 0 0,20 4 1 0 0,-30-3-82 0 0,3-1 0 0 0,-2 1 0 0 0,2 0-1 0 0,-2-1 1 0 0,2 1 0 0 0,-2-1 0 0 0,1 3 0 0 0,-1-3 0 0 0,0 1-1 0 0,0 1 1 0 0,0-1 0 0 0,0 1 0 0 0,0-2 0 0 0,0 3 0 0 0,0-3-1 0 0,-1 3 1 0 0,1 2 0 0 0,6 5 17 0 0,-8-9-28 0 0,2 1 1 0 0,-2-1-1 0 0,0-1 1 0 0,2 3 0 0 0,-2-3-1 0 0,0 1 1 0 0,0 1-1 0 0,0-1 1 0 0,0-1 0 0 0,0 2-1 0 0,0-1 1 0 0,-2 1-1 0 0,2-1 1 0 0,0-1-1 0 0,-2 1 1 0 0,2 1 0 0 0,0-1-1 0 0,-2 0 1 0 0,0 1-1 0 0,2-2 1 0 0,-2 1-1 0 0,0 0 1 0 0,0-1 0 0 0,2 1-1 0 0,-5 1 1 0 0,1 2 84 0 0,0-2-1 0 0,0 0 1 0 0,-1 1 0 0 0,1-1 0 0 0,-2 0-1 0 0,2 0 1 0 0,-1 0 0 0 0,-1-1 0 0 0,-9 4-1 0 0,-29 6 215 0 0,-2-1 0 0 0,-77 7-1 0 0,106-17-280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08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207 41 2104 0 0,'0'0'1544'0'0,"-42"5"-1239"0"0,25-6-224 0 0,0-1 0 0 0,2-1 1 0 0,-2-1-1 0 0,2 1 0 0 0,-2-2 0 0 0,-25-11 0 0 0,42 16 115 0 0,13 0-174 0 0,0 2-1 0 0,-1-2 1 0 0,1 2-1 0 0,0-1 1 0 0,22 7 0 0 0,1 0 11 0 0,-23-6-17 0 0,25 4 28 0 0,-38-6-40 0 0,2 0 0 0 0,-2 0 0 0 0,2 0 0 0 0,-2 0 1 0 0,2 0-1 0 0,-2 0 0 0 0,2 2 0 0 0,-2-2 0 0 0,2 0 0 0 0,-2 0 0 0 0,1 2 0 0 0,-1-2 0 0 0,2 0 0 0 0,-2 1 0 0 0,0-1 0 0 0,2 2 0 0 0,-2-2 0 0 0,2 0 0 0 0,-2 1 0 0 0,0-1 0 0 0,0 2 0 0 0,2-2 0 0 0,-2 2 0 0 0,0-2 0 0 0,0 1 0 0 0,2 1 0 0 0,-8-1 25 0 0,2 1 1 0 0,-1 0-1 0 0,1-1 0 0 0,-2-1 0 0 0,1 2 0 0 0,1-2 0 0 0,-2 1 1 0 0,-9-1-1 0 0,7 2-6 0 0,1-2 0 0 0,-3 2 0 0 0,2-2 0 0 0,1 0 1 0 0,-1-2-1 0 0,1 2 0 0 0,-1-2 0 0 0,-1 2 0 0 0,1-1 0 0 0,0-1 1 0 0,1-1-1 0 0,-1 1 0 0 0,1-1 0 0 0,1 0 0 0 0,-2 0 0 0 0,1 0 1 0 0,1-1-1 0 0,-7-4 0 0 0,108 13 162 0 0,-2 14-93 0 0,-78-15-57 0 0,-15-4-33 0 0,0 0 1 0 0,0 0-1 0 0,0 0 1 0 0,0 0-1 0 0,0 0 1 0 0,0 0-1 0 0,0 0 1 0 0,2 0-1 0 0,-2 0 1 0 0,0 0-1 0 0,0 0 1 0 0,0 0-1 0 0,0 0 1 0 0,0 0-1 0 0,0 0 1 0 0,0 0-1 0 0,0 0 1 0 0,2 0-1 0 0,-2 0 1 0 0,0 0-1 0 0,0 0 1 0 0,0 0-1 0 0,0 0 1 0 0,0 0-1 0 0,0 0 1 0 0,0 1-1 0 0,0-1 1 0 0,0 0-1 0 0,2 0 1 0 0,-2 0-1 0 0,0 0 1 0 0,0 0-1 0 0,0 0 1 0 0,0 0-1 0 0,0 0 1 0 0,0 0-1 0 0,0 0 1 0 0,0 0 0 0 0,0 2-1 0 0,0-2 1 0 0,0 0-1 0 0,0 0 1 0 0,0 0-1 0 0,0 0 1 0 0,0 0-1 0 0,0 0 1 0 0,0 0-1 0 0,0 1 1 0 0,0-1-1 0 0,0 0 1 0 0,0 0-1 0 0,0 0 1 0 0,0 0-1 0 0,0 0 1 0 0,0 0-1 0 0,0 0 1 0 0,0 0-1 0 0,0 2 1 0 0,0-2-1 0 0,0 0 1 0 0,0 0-1 0 0,0 0 1 0 0,-19 5 53 0 0,-25 0-16 0 0,38-5-30 0 0,-1 0 0 0 0,1-2-1 0 0,0 1 1 0 0,1-1 0 0 0,-3 0-1 0 0,2 1 1 0 0,1-1-1 0 0,-13-6 1 0 0,-14-3 65 0 0,182 35 601 0 0,-134-21-599 0 0,-13-1-41 0 0,-1-2 0 0 0,2 1 1 0 0,0-1-1 0 0,0 2 0 0 0,-2-2 1 0 0,1 2-1 0 0,1-1 0 0 0,-2 1 1 0 0,2-1-1 0 0,-2 1 0 0 0,2 0 1 0 0,-1 2-1 0 0,-67-4 433 0 0,54 0-453 0 0,3-1 0 0 0,-3-1-1 0 0,1-1 1 0 0,-1 1 0 0 0,3-1-1 0 0,-3 0 1 0 0,2 0 0 0 0,-11-5-1 0 0,-28-21 54 0 0,132 32-45 0 0,-66-1-24 0 0,-7-1 0 0 0,-1-1 0 0 0,1 2 0 0 0,-1-1 0 0 0,0 1 0 0 0,1 1 0 0 0,-1 0 0 0 0,-1 1 0 0 0,16 5 0 0 0,-100-12-23 0 0,46 0 4 0 0,-52-8-20 0 0,76 11 31 0 0,0-2 1 0 0,0 2-1 0 0,1-2 1 0 0,-1 1 0 0 0,0-1-1 0 0,0 1 1 0 0,0-1-1 0 0,1 0 1 0 0,-1 1 0 0 0,2-1-1 0 0,-2-1 1 0 0,0 1 0 0 0,2-1-1 0 0,-7-5 1 0 0,11 8 4 0 0,-2 0 0 0 0,0-2 1 0 0,0 2-1 0 0,0 0 0 0 0,2-1 1 0 0,-2 1-1 0 0,0 0 1 0 0,2 0-1 0 0,-2-2 0 0 0,0 2 1 0 0,0 0-1 0 0,2 0 0 0 0,-2-1 1 0 0,0 1-1 0 0,1 0 0 0 0,-1 0 1 0 0,2 0-1 0 0,-2 0 0 0 0,0-2 1 0 0,2 2-1 0 0,-2 0 0 0 0,0 0 1 0 0,2 0-1 0 0,-2 0 0 0 0,2 0 1 0 0,-2 0-1 0 0,0 0 0 0 0,2 0 1 0 0,-2 0-1 0 0,2 0 0 0 0,-2 0 1 0 0,0 2-1 0 0,2-2 0 0 0,-2 0 1 0 0,2 0-1 0 0,39 3-20 0 0,98 18-98 0 0,-163-25 39 0 0,1 0 0 0 0,2-1 0 0 0,-2-2 0 0 0,-23-7 0 0 0,62 12-204 0 0,43-1 272 0 0,-54 3 11 0 0,71 3-32 0 0,-72-3 29 0 0,0 0-1 0 0,0 0 1 0 0,-1 2 0 0 0,1-2 0 0 0,0 1 0 0 0,0-1 0 0 0,0 2-1 0 0,-1 0 1 0 0,1-2 0 0 0,0 1 0 0 0,0 1 0 0 0,0 0 0 0 0,-2 1-1 0 0,1-2 1 0 0,5 4 0 0 0,-8-5 6 0 0,0 2 0 0 0,0-2 0 0 0,0 0 0 0 0,0 0 0 0 0,0 0 0 0 0,0 1 0 0 0,0-1 0 0 0,0 0 0 0 0,0 0 0 0 0,0 2 0 0 0,0-2 0 0 0,0 0 0 0 0,0 0 0 0 0,0 0 0 0 0,0 2 0 0 0,0-2 0 0 0,0 0 0 0 0,0 0 0 0 0,0 0 0 0 0,0 1 0 0 0,-2-1 0 0 0,2 0 0 0 0,0 0 0 0 0,0 0 0 0 0,0 2 0 0 0,0-2 0 0 0,0 0 0 0 0,-2 0 0 0 0,2 0 0 0 0,0 0 0 0 0,0 0 0 0 0,0 1 0 0 0,0-1 0 0 0,-2 0 0 0 0,2 0 0 0 0,0 0 0 0 0,0 0 0 0 0,0 0 0 0 0,-2 0 0 0 0,2 0 0 0 0,0 0 0 0 0,0 0 0 0 0,-1 0 0 0 0,1 0 0 0 0,0 0 0 0 0,0 0 0 0 0,0 0 0 0 0,-2 0 0 0 0,-29 5 4 0 0,20-5-2 0 0,16 4-1 0 0,26 0-4 0 0,15 3-15 0 0,-90-7 5 0 0,-9-5-11 0 0,53 5 18 0 0,24 8-721 0 0,-28-5 712 0 0,1-1-1 0 0,1 1 1 0 0,-2-1-1 0 0,0-1 1 0 0,0 1-1 0 0,1 0 0 0 0,-1-1 1 0 0,0 1-1 0 0,0-1 1 0 0,0 1-1 0 0,1-2 1 0 0,-1 2-1 0 0,-8-1 1 0 0,12-1 15 0 0,0 0 0 0 0,2 0 0 0 0,-2 0 0 0 0,0 0 0 0 0,0 0 0 0 0,2 0 0 0 0,-2-1 0 0 0,0 1 0 0 0,0 0 0 0 0,2 0 0 0 0,-2 1 0 0 0,0-1 0 0 0,2 0 0 0 0,-2 0 0 0 0,0 0 0 0 0,0 0 0 0 0,2 0 0 0 0,-2 0 0 0 0,0 0 0 0 0,0 0 0 0 0,2 0 0 0 0,-2 0 0 0 0,0 2 0 0 0,0-2 0 0 0,0 0 0 0 0,2 0 0 0 0,-2 0 0 0 0,0 1 0 0 0,0-1 0 0 0,0 0 0 0 0,2 0 0 0 0,-2 0 0 0 0,0 2 0 0 0,0-2 0 0 0,0 0 0 0 0,0 0 0 0 0,0 2 0 0 0,0-2 0 0 0,0 0 0 0 0,1 0 0 0 0,-1 1 0 0 0,0-1 0 0 0,0 2 0 0 0,-1-2 0 0 0,1 1 0 0 0,0-1 0 0 0,-2 2 0 0 0,2-2 0 0 0,0 2 0 0 0,-2-2 0 0 0,2 0 0 0 0,-2 1 0 0 0,2-1 0 0 0,-2 0 0 0 0,2 2 0 0 0,-2-2 0 0 0,2 0 0 0 0,-2 2 0 0 0,2-2 0 0 0,-2 0 0 0 0,2 0 0 0 0,-2 0 0 0 0,0 1 0 0 0,2-1 0 0 0,-3 0 0 0 0,-5 0 22 0 0,-74 8 1746 0 0,78-8-1669 0 0,-1 0 0 0 0,1-1 0 0 0,0 1 0 0 0,-2-2 0 0 0,3 2 1 0 0,-3-2-1 0 0,2 2 0 0 0,0-1 0 0 0,1-1 0 0 0,-3 1 0 0 0,2-3 0 0 0,0 3 0 0 0,0-1 0 0 0,1-1 1 0 0,-7-2 221 0 0,52 11 502 0 0,-50-6-817 0 0,1 0-1 0 0,1-1 1 0 0,-2 1 0 0 0,1-2-1 0 0,1 2 1 0 0,-1-1 0 0 0,-1-1-1 0 0,2-1 1 0 0,-1 1 0 0 0,1-1-1 0 0,0 1 1 0 0,-1-1 0 0 0,1 0-1 0 0,0 0 1 0 0,-7-7 0 0 0,11 5 10 0 0,2 5-16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09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49 12 4008 0 0,'0'0'1626'0'0,"17"-11"-1242"0"0,-14 13-89 0 0,-14 1-222 0 0,-17-2-43 0 0,24-1-21 0 0,4 0-4 0 0,-2 0-1 0 0,2-1 0 0 0,-2 1 1 0 0,2 0-1 0 0,-2 0 0 0 0,2 0 1 0 0,-2 0-1 0 0,2 0 0 0 0,-2-2 1 0 0,0 2-1 0 0,2 0 0 0 0,-2 0 1 0 0,2 2-1 0 0,-1-2 0 0 0,1 0 1 0 0,-2 0-1 0 0,0 0 0 0 0,2 0 1 0 0,-2 0-1 0 0,2 1 0 0 0,-2-1 0 0 0,2 0 1 0 0,-2 2-1 0 0,2 0 19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04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270 11 96 0 0,'21'13'4615'0'0,"-76"-15"-4828"0"0,-84-13 0 0 0,88 9-799 0 0,207 17-396 0 0,-101 2 1023 0 0,-46-6 139 0 0,-34-4 185 0 0,-14-3 44 0 0,27 1 16 0 0,1-1 0 0 0,-1 0-1 0 0,1 0 1 0 0,-1 0-1 0 0,1-1 1 0 0,0-1 0 0 0,-1 1-1 0 0,-14-6 1 0 0,9 2-42 0 0,-20-6 237 0 0,37 9-41 0 0,23 4 0 0 0,40 1-37 0 0,-46-3-15 0 0,-2 0 0 0 0,1 2 0 0 0,1 0 1 0 0,-2-1-1 0 0,27 9 0 0 0,-40-10-81 0 0,-2 0-1 0 0,1 0 1 0 0,-1 0 0 0 0,0 0-1 0 0,2 0 1 0 0,-2 0-1 0 0,2 0 1 0 0,-2 1 0 0 0,0-1-1 0 0,2 0 1 0 0,-2 0 0 0 0,2 0-1 0 0,-2 0 1 0 0,0 2 0 0 0,2-2-1 0 0,-2 0 1 0 0,0 0 0 0 0,0 2-1 0 0,2-2 1 0 0,-2 0 0 0 0,0 1-1 0 0,2-1 1 0 0,-2 0-1 0 0,0 2 1 0 0,0-2 0 0 0,0 0-1 0 0,2 1 1 0 0,-2-1 0 0 0,0 0-1 0 0,0 2 1 0 0,0 0 0 0 0,-25 4 316 0 0,-42-6-130 0 0,18-6-83 0 0,-38-9 151 0 0,58 6-86 0 0,48 9 56 0 0,49 14-97 0 0,-35-3-114 0 0,-20-6-17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05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212 56 2400 0 0,'-17'-1'88'0'0,"0"1"0"0"0,0-2 0 0 0,0-1 0 0 0,-1 1 0 0 0,1-2 0 0 0,2 0 0 0 0,-32-12 0 0 0,33 15-75 0 0,12 1-10 0 0,2 0 0 0 0,-1-2 0 0 0,-1 2 0 0 0,0 0 0 0 0,2 0 0 0 0,-2 0 0 0 0,0 0 0 0 0,2 0 0 0 0,-2-2 0 0 0,0 2 0 0 0,2 0-1 0 0,-2-1 1 0 0,0 1 0 0 0,2-2 0 0 0,-2 2 0 0 0,1 0 0 0 0,1-1 0 0 0,-2 1 0 0 0,2-2 0 0 0,-2 0 0 0 0,2 2 0 0 0,-2-1 0 0 0,2 1-1 0 0,0-2 1 0 0,-2 0 0 0 0,2 2 0 0 0,0-1 0 0 0,-2-1 0 0 0,2 2 0 0 0,0-3 0 0 0,51 9 77 0 0,-39-2-71 0 0,1-3 3 0 0,2 1 1 0 0,-1 1 0 0 0,-1-1 0 0 0,0 3-1 0 0,0-2 1 0 0,1 2 0 0 0,-3-1-1 0 0,3 1 1 0 0,14 11 0 0 0,-28-16-8 0 0,0 0 0 0 0,2 0 0 0 0,-2 0 0 0 0,0 0 0 0 0,0 0 0 0 0,0 2 0 0 0,2-2 0 0 0,-2 0-1 0 0,0 0 1 0 0,0 0 0 0 0,0 0 0 0 0,0 2 0 0 0,0-2 0 0 0,2 0 0 0 0,-2 0 0 0 0,0 0 0 0 0,0 1 0 0 0,0-1 0 0 0,0 0 0 0 0,0 0 0 0 0,0 0 0 0 0,0 2 0 0 0,0-2 0 0 0,0 0 0 0 0,0 0 0 0 0,0 1 0 0 0,0-1 0 0 0,0 0 0 0 0,0 0 0 0 0,0 2-1 0 0,0-2 1 0 0,0 0 0 0 0,0 0 0 0 0,0 0 0 0 0,0 2 0 0 0,0-2 0 0 0,0 0 0 0 0,-2 1 0 0 0,-17 3 108 0 0,-33-14 153 0 0,37 5-208 0 0,8 3-25 0 0,1-1 0 0 0,0 2 0 0 0,1-3 0 0 0,-3 3 0 0 0,2-2 1 0 0,1-1-1 0 0,-1 1 0 0 0,-7-8 0 0 0,14 11-12 0 0,1-2 1 0 0,-2 2-1 0 0,2 0 1 0 0,0 0-1 0 0,0-1 1 0 0,0 1-1 0 0,0 0 1 0 0,0 0-1 0 0,0 0 1 0 0,0 0-1 0 0,-1 0 1 0 0,1 0-1 0 0,0 0 1 0 0,0 0-1 0 0,0 1 1 0 0,0-1-1 0 0,-2 0 1 0 0,2 0-1 0 0,0 2 1 0 0,2-1-1 0 0,49 12 32 0 0,-51-13-47 0 0,2 2 4 0 0,1 0 0 0 0,-1-1 0 0 0,2 1 1 0 0,-2-1-1 0 0,-1 3 0 0 0,1-3 1 0 0,0 2-1 0 0,2 1 0 0 0,-3-3 1 0 0,-1 2-1 0 0,8 6 0 0 0,-10-9-10 0 0,0 1 0 0 0,0-1 1 0 0,0 0-1 0 0,0 0 0 0 0,-2 2 0 0 0,2-2 0 0 0,0 0 0 0 0,0 0 1 0 0,0 0-1 0 0,0 1 0 0 0,0-1 0 0 0,0 0 0 0 0,0 0 0 0 0,0 2 1 0 0,-2-2-1 0 0,2 0 0 0 0,0 0 0 0 0,0 0 0 0 0,0 2 0 0 0,0-2 0 0 0,-2 0 1 0 0,2 0-1 0 0,0 0 0 0 0,0 0 0 0 0,0 0 0 0 0,-2 1 0 0 0,2-1 1 0 0,0 0-1 0 0,0 0 0 0 0,0 0 0 0 0,-2 0 0 0 0,2 0 0 0 0,0 0 1 0 0,0 0-1 0 0,-2 0 0 0 0,-22-3 5 0 0,-20-13-1 0 0,-43-23 13 0 0,85 39-10 0 0,2 0 17 0 0,47 7 17 0 0,39 10 1 0 0,-82-17-29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06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120 105 3000 0 0,'-10'-2'34'0'0,"1"-1"-1"0"0,-1 0 1 0 0,-1-1 0 0 0,1 0-1 0 0,3-1 1 0 0,-3 2 0 0 0,-11-10-1 0 0,16 9 33 0 0,3-2 316 0 0,15 3-152 0 0,19 1-20 0 0,-32 2-199 0 0,118 5 933 0 0,-150-7-908 0 0,0-1 1 0 0,1 0-1 0 0,-62-16 0 0 0,95 19-54 0 0,-2 0 1 0 0,2 0-1 0 0,-2 0 0 0 0,2 0 0 0 0,-2 0 0 0 0,0 0 0 0 0,2 0 1 0 0,-2 0-1 0 0,2 0 0 0 0,-2 0 0 0 0,1-2 0 0 0,-1 2 1 0 0,0 0-1 0 0,2 0 0 0 0,-2 0 0 0 0,0-2 0 0 0,2 2 1 0 0,-2 0-1 0 0,2-1 0 0 0,-2 1 0 0 0,0 0 0 0 0,0-2 0 0 0,2 2 1 0 0,-2 0-1 0 0,0-1 0 0 0,0 1 0 0 0,2 0 0 0 0,-2-2 1 0 0,0 2-1 0 0,0-2 0 0 0,0 2 0 0 0,0 0 0 0 0,2-1 1 0 0,-2 1-1 0 0,0-2 0 0 0,0 2 0 0 0,0-1 0 0 0,0 1 0 0 0,0-2 1 0 0,0 2-1 0 0,0 0 0 0 0,0-2 0 0 0,0 2 0 0 0,-2-1 1 0 0,2 1-1 0 0,0-2 0 0 0,0 2 0 0 0,0 0 0 0 0,0-2 0 0 0,-2 2 1 0 0,2-1-1 0 0,0 1 0 0 0,0 0 0 0 0,-2-2 0 0 0,2 2 1 0 0,0 0-1 0 0,-2-1 0 0 0,2 1 0 0 0,0 0 0 0 0,-2-2 1 0 0,147 29-250 0 0,-124-25 227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07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164 46 2504 0 0,'-14'0'23'0'0,"1"-1"1"0"0,0-1-1 0 0,-1 0 0 0 0,1 1 1 0 0,2-3-1 0 0,-3 1 1 0 0,1 0-1 0 0,2-2 0 0 0,-3 0 1 0 0,-20-11-1 0 0,59 13 457 0 0,13 5-465 0 0,-14-1 14 0 0,-14-1-5 0 0,-1 0 0 0 0,3 2-1 0 0,-3-2 1 0 0,1 1 0 0 0,-1 1-1 0 0,1 1 1 0 0,-1-1 0 0 0,16 6 0 0 0,-25-8-19 0 0,0 0 0 0 0,0 0 0 0 0,0 0 0 0 0,0 0 0 0 0,0 0 0 0 0,0 0 0 0 0,0 0 0 0 0,2 2 0 0 0,-2-2 0 0 0,0 0 0 0 0,0 0 0 0 0,0 0 0 0 0,0 0 0 0 0,0 0 0 0 0,0 0 0 0 0,0 0 0 0 0,0 0 0 0 0,0 0 0 0 0,0 0 0 0 0,0 0 0 0 0,0 0 0 0 0,0 1 0 0 0,0-1 0 0 0,0 0 0 0 0,0 0 0 0 0,0 0 0 0 0,0 0 0 0 0,2 0 0 0 0,-2 0 0 0 0,0 0 0 0 0,0 0 0 0 0,0 0 0 0 0,0 2 0 0 0,0-2 0 0 0,-2 0 0 0 0,2 0 0 0 0,0 0 0 0 0,0 0 0 0 0,0 0 0 0 0,0 0 0 0 0,0 0 0 0 0,0 0 0 0 0,0 0 0 0 0,0 0 0 0 0,0 1 0 0 0,0-1 0 0 0,0 0 0 0 0,0 0 0 0 0,0 0 0 0 0,0 0 0 0 0,0 0 0 0 0,0 0 0 0 0,0 0 0 0 0,0 0 0 0 0,-2 0 0 0 0,2 0 0 0 0,0 0 0 0 0,0 0 0 0 0,-17 4 101 0 0,-21-6 79 0 0,34 0-154 0 0,-24-7 186 0 0,28 9-197 0 0,-2-2-1 0 0,2 2 1 0 0,0 0 0 0 0,-2 0 0 0 0,2 0 0 0 0,0 0-1 0 0,-2-1 1 0 0,2 1 0 0 0,0 0 0 0 0,0 0 0 0 0,-2-2-1 0 0,2 2 1 0 0,0 0 0 0 0,-2-2 0 0 0,2 2 0 0 0,0 0 0 0 0,0 0-1 0 0,0-1 1 0 0,-2 1 0 0 0,2-2 0 0 0,0 2 0 0 0,0 0-1 0 0,0-2 1 0 0,0 2 0 0 0,0 0 0 0 0,0-1 0 0 0,0 1-1 0 0,0-2 1 0 0,0 2 0 0 0,0 0 0 0 0,0-1 0 0 0,0-1 0 0 0,55 2 366 0 0,-39 0-333 0 0,-3 0-1 0 0,2 0 1 0 0,-2 2-1 0 0,3-1 1 0 0,-3 1-1 0 0,0 1 1 0 0,20 5-1 0 0,-33-8-47 0 0,0 0 0 0 0,1 0 0 0 0,-1 0-1 0 0,0 0 1 0 0,2 0 0 0 0,-2 2 0 0 0,0-2 0 0 0,0 0-1 0 0,2 0 1 0 0,-2 0 0 0 0,0 0 0 0 0,0 1 0 0 0,0-1-1 0 0,2 0 1 0 0,-2 0 0 0 0,0 0 0 0 0,0 2 0 0 0,0-2-1 0 0,2 0 1 0 0,-2 0 0 0 0,0 2 0 0 0,0-2 0 0 0,0 0-1 0 0,0 0 1 0 0,0 1 0 0 0,0-1 0 0 0,2 0 0 0 0,-2 2 0 0 0,0-2-1 0 0,0 0 1 0 0,0 1 0 0 0,-17 4 76 0 0,-40-2-37 0 0,45-3-36 0 0,-29 2 19 0 0,39-2-24 0 0,2 0-1 0 0,-2 0 0 0 0,0 0 1 0 0,2 0-1 0 0,-2 0 1 0 0,2 0-1 0 0,-2-2 1 0 0,0 2-1 0 0,2 0 1 0 0,-2 0-1 0 0,2 0 0 0 0,-2-1 1 0 0,2 1-1 0 0,-2 0 1 0 0,1 0-1 0 0,1-2 1 0 0,-2 2-1 0 0,2 0 0 0 0,0-1 1 0 0,-2 1-1 0 0,2-2 1 0 0,-2 2-1 0 0,2-2 1 0 0,0 2-1 0 0,-2-1 1 0 0,2 1-1 0 0,0-2 0 0 0,-2 2 1 0 0,2-1-1 0 0,0 1 1 0 0,-2-4-1 0 0,2 4 5 0 0,29-1 15 0 0,-24 1-18 0 0,1-2-1 0 0,0 2 1 0 0,1 0 0 0 0,-1 0 0 0 0,0 0 0 0 0,0 0 0 0 0,-1 2 0 0 0,1-2 0 0 0,2 1 0 0 0,-3-1-1 0 0,1 2 1 0 0,0 0 0 0 0,-1 1 0 0 0,1-2 0 0 0,-2 1 0 0 0,9 4 0 0 0,-13-4 2 0 0,0-2 1 0 0,-2 2-1 0 0,2-2 1 0 0,0 1-1 0 0,-2-1 0 0 0,2 2 1 0 0,0-2-1 0 0,-2 2 1 0 0,2-2-1 0 0,-1 1 1 0 0,1-1-1 0 0,0 0 0 0 0,-2 2 1 0 0,2-2-1 0 0,-2 0 1 0 0,2 0-1 0 0,-2 1 1 0 0,0-1-1 0 0,2 0 0 0 0,-2 0 1 0 0,2 0-1 0 0,-2 2 1 0 0,2-2-1 0 0,-2 0 1 0 0,2 0-1 0 0,-2 0 0 0 0,0 0 1 0 0,-37 8 83 0 0,23-5 28 0 0,14-3-110 0 0,2 0-1 0 0,-1 0 1 0 0,1 2-1 0 0,-2-2 1 0 0,0 0-1 0 0,0 0 1 0 0,2 0 0 0 0,-2 0-1 0 0,0 0 1 0 0,2 0-1 0 0,-2 0 1 0 0,0 0-1 0 0,2 0 1 0 0,-2 0-1 0 0,0 0 1 0 0,2 0 0 0 0,-1-2-1 0 0,-1 2 1 0 0,2 0-1 0 0,-2-1 1 0 0,0 1-1 0 0,2 0 1 0 0,-2-2 0 0 0,2 2-1 0 0,-2 0 1 0 0,2-2-1 0 0,-4 1 1 0 0,4 1-5 0 0,0-2 0 0 0,0 2 0 0 0,0 0 1 0 0,0 0-1 0 0,0-1 0 0 0,2 1 0 0 0,-2 0 0 0 0,0 0 1 0 0,0 0-1 0 0,0-2 0 0 0,0 2 0 0 0,0 0 1 0 0,0 0-1 0 0,0-2 0 0 0,0 2 0 0 0,2 0 0 0 0,-2 0 1 0 0,0 0-1 0 0,0-1 0 0 0,0 1 0 0 0,0 0 0 0 0,2 0 1 0 0,-2 0-1 0 0,0 0 0 0 0,0 0 0 0 0,0-2 0 0 0,2 2 1 0 0,-2 0-1 0 0,0 0 0 0 0,0 0 0 0 0,2 0 1 0 0,-2 0-1 0 0,0 0 0 0 0,0 0 0 0 0,0 0 0 0 0,2 0 1 0 0,-2 0-1 0 0,0 0 0 0 0,0 0 0 0 0,2 0 0 0 0,-2 0 1 0 0,0 0-1 0 0,0 0 0 0 0,1 0 0 0 0,26-3 7 0 0,-17 5 1 0 0,-7-2 0 0 0,3 1 1 0 0,-2-1-1 0 0,2 0 0 0 0,-3 2 1 0 0,3-1-1 0 0,-2 1 1 0 0,2-2-1 0 0,-3 2 0 0 0,1 1 1 0 0,2-2-1 0 0,-2 1 1 0 0,-1 1-1 0 0,1-1 0 0 0,6 4 1 0 0,-10-6-6 0 0,0 0 0 0 0,0 0 0 0 0,0 2 0 0 0,0-2 0 0 0,0 0 0 0 0,0 0 0 0 0,0 0 0 0 0,0 0 0 0 0,0 0 1 0 0,0 0-1 0 0,0 2 0 0 0,0-2 0 0 0,0 0 0 0 0,0 0 0 0 0,0 0 0 0 0,0 0 0 0 0,0 0 0 0 0,0 0 0 0 0,0 1 0 0 0,0-1 0 0 0,0 0 1 0 0,0 0-1 0 0,0 0 0 0 0,0 0 0 0 0,0 0 0 0 0,0 0 0 0 0,0 2 0 0 0,0-2 0 0 0,-2 0 0 0 0,2 0 0 0 0,0 0 0 0 0,0 0 0 0 0,0 0 0 0 0,0 0 1 0 0,0 0-1 0 0,0 0 0 0 0,0 0 0 0 0,0 0 0 0 0,-2 0 0 0 0,2 0 0 0 0,0 1 0 0 0,0-1 0 0 0,0 0 0 0 0,0 0 0 0 0,0 0 0 0 0,-2 0 0 0 0,2 0 1 0 0,0 0-1 0 0,0 0 0 0 0,0 0 0 0 0,0 0 0 0 0,0 0 0 0 0,-28 4 101 0 0,-29 0-16 0 0,45-4-26 0 0,-20 0-7 0 0,30 0-46 0 0,2 0 0 0 0,0 0 0 0 0,-2 0 1 0 0,2 0-1 0 0,-2 0 0 0 0,2 0 0 0 0,0 0 1 0 0,-2 0-1 0 0,2 0 0 0 0,0 0 0 0 0,-2 0 1 0 0,2 0-1 0 0,0-1 0 0 0,-2 1 0 0 0,2 0 1 0 0,0 0-1 0 0,-2 0 0 0 0,2-2 0 0 0,0 2 1 0 0,0 0-1 0 0,-1 0 0 0 0,1 0 0 0 0,0-1 1 0 0,0 1-1 0 0,-2 0 0 0 0,2-2 0 0 0,0 2 1 0 0,0 0-1 0 0,0-2 0 0 0,-2 1 0 0 0,53-2 84 0 0,-47 3-88 0 0,2 0 0 0 0,-3 1 0 0 0,3-1 0 0 0,-2 0 0 0 0,2 2 0 0 0,-3-1 0 0 0,3-1 0 0 0,-2 2 0 0 0,0 0 0 0 0,0-1 0 0 0,7 6 0 0 0,-11-7-3 0 0,0 1 0 0 0,0-1 0 0 0,0 0 0 0 0,0 2 0 0 0,0-2 0 0 0,0 1 0 0 0,0-1 0 0 0,0 0 0 0 0,-2 2 0 0 0,2-2 0 0 0,0 0-1 0 0,0 2 1 0 0,0-2 0 0 0,-2 0 0 0 0,2 0 0 0 0,0 1 0 0 0,0-1 0 0 0,-2 0 0 0 0,2 0 0 0 0,0 2 0 0 0,-2-2 0 0 0,2 0 0 0 0,0 0 0 0 0,-2 0-1 0 0,2 2 1 0 0,0-2 0 0 0,-1 0 0 0 0,1 0 0 0 0,0 0 0 0 0,-2 0 0 0 0,2 0 0 0 0,0 0 0 0 0,-2 0 0 0 0,0 0 0 0 0,-27 9 30 0 0,18-7 11 0 0,0 1 0 0 0,-1-1 0 0 0,3-2 0 0 0,-3 1-1 0 0,-13-1 1 0 0,25 0 17 0 0,6-1-23 0 0,2-1 0 0 0,-1 0 0 0 0,-1 2 0 0 0,2 0 0 0 0,13 0 0 0 0,7 7 212 0 0,-49-1-76 0 0,-51-1-60 0 0,66-5-102 0 0,1 0 0 0 0,-3-1 0 0 0,2 1 0 0 0,1-2 0 0 0,-1 2 1 0 0,0-2-1 0 0,0 1 0 0 0,1-1 0 0 0,-1-1 0 0 0,0 1 0 0 0,1 1 1 0 0,-11-7-1 0 0,15 4-6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97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222 74 96 0 0,'-16'-9'-1'0'0,"1"5"0"0"0,0-3 1 0 0,0 2-1 0 0,-2 1 0 0 0,-18-5 0 0 0,18 6 119 0 0,0 0 0 0 0,0-2-1 0 0,0-1 1 0 0,-23-9 0 0 0,40 15-90 0 0,0 0 0 0 0,0 0 0 0 0,0 0 0 0 0,0 0 0 0 0,0 0 1 0 0,0 0-1 0 0,0 0 0 0 0,0 0 0 0 0,0 0 0 0 0,2 0 0 0 0,-2 0 0 0 0,0 0 0 0 0,0 0 0 0 0,0 0 0 0 0,0 0 1 0 0,0-1-1 0 0,0 1 0 0 0,0 0 0 0 0,0 0 0 0 0,0 0 0 0 0,0 0 0 0 0,0 0 0 0 0,0 0 0 0 0,0 0 1 0 0,0 0-1 0 0,0 0 0 0 0,0 0 0 0 0,0 0 0 0 0,0 0 0 0 0,0 0 0 0 0,0 0 0 0 0,0 0 0 0 0,0 0 0 0 0,0 0 1 0 0,0 0-1 0 0,0-2 0 0 0,0 2 0 0 0,0 0 0 0 0,0 0 0 0 0,0 0 0 0 0,0 0 0 0 0,0 0 0 0 0,0 0 0 0 0,0 0 1 0 0,0 0-1 0 0,0 0 0 0 0,0 0 0 0 0,0 0 0 0 0,0 0 0 0 0,0 0 0 0 0,0 0 0 0 0,23 0 646 0 0,24 5-352 0 0,3 0-104 0 0,-35-5-157 0 0,2 1 1 0 0,-2 1-1 0 0,0 0 0 0 0,-1 1 0 0 0,18 5 1 0 0,-32-8-53 0 0,0 0 0 0 0,0 0 0 0 0,0 0 0 0 0,0 0 0 0 0,0 0 0 0 0,0 0 1 0 0,0 0-1 0 0,0 0 0 0 0,-2 0 0 0 0,2 0 0 0 0,0 0 0 0 0,0 0 1 0 0,0 0-1 0 0,0 0 0 0 0,0 0 0 0 0,0 0 0 0 0,0 0 0 0 0,0 0 0 0 0,0 1 1 0 0,0-1-1 0 0,0 0 0 0 0,0 0 0 0 0,0 0 0 0 0,0 0 0 0 0,0 0 0 0 0,0 0 1 0 0,0 0-1 0 0,0 0 0 0 0,0 0 0 0 0,0 0 0 0 0,0 0 0 0 0,0 0 1 0 0,0 0-1 0 0,0 0 0 0 0,0 0 0 0 0,0 0 0 0 0,0 2 0 0 0,0-2 0 0 0,0 0 1 0 0,0 0-1 0 0,0 0 0 0 0,0 0 0 0 0,0 0 0 0 0,0 0 0 0 0,0 0 1 0 0,0 0-1 0 0,0 0 0 0 0,0 0 0 0 0,0 0 0 0 0,0 0 0 0 0,0 0 0 0 0,0 0 1 0 0,0 0-1 0 0,0 0 0 0 0,0 0 0 0 0,0 0 0 0 0,0 2 0 0 0,0-2 0 0 0,0 0 1 0 0,0 0-1 0 0,0 0 0 0 0,0 0 0 0 0,0 0 0 0 0,2 0 0 0 0,-2 0 1 0 0,0 0-1 0 0,-17 3 210 0 0,-23 0 10 0 0,2-3 4 0 0,32 0-153 0 0,-1 2 0 0 0,1-2 0 0 0,0 0-1 0 0,-1-2 1 0 0,1 2 0 0 0,-2-2 0 0 0,3 2 0 0 0,-3-1-1 0 0,2-1 1 0 0,1 1 0 0 0,-1-1 0 0 0,-2-1 0 0 0,-7-4-1 0 0,15 7-56 0 0,0 0-1 0 0,0-1 0 0 0,-2 1 0 0 0,2 0 0 0 0,0 0 0 0 0,0 0 0 0 0,0 0 0 0 0,-2 0 0 0 0,2 0 1 0 0,0 0-1 0 0,0 0 0 0 0,0-2 0 0 0,0 2 0 0 0,-2 0 0 0 0,2 0 0 0 0,0 0 0 0 0,0 0 0 0 0,0 0 1 0 0,0-1-1 0 0,0 1 0 0 0,0 0 0 0 0,0 0 0 0 0,-1 0 0 0 0,1-2 0 0 0,0 2 0 0 0,0 0 0 0 0,0 0 1 0 0,0 0-1 0 0,0-2 0 0 0,0 2 0 0 0,0 0 0 0 0,0 0 0 0 0,0 0 0 0 0,0-1 0 0 0,0 1 0 0 0,0 0 1 0 0,0 0-1 0 0,0 0 0 0 0,0-2 0 0 0,0 2 0 0 0,1 0 0 0 0,-1 0 0 0 0,0 0 0 0 0,0-2 0 0 0,23 1 407 0 0,29 6-206 0 0,-51-5-198 0 0,22 3 91 0 0,17 3 307 0 0,63 15 0 0 0,-101-21-394 0 0,0 0 1 0 0,0 0-1 0 0,-2 0 1 0 0,1 2-1 0 0,1-2 1 0 0,0 0-1 0 0,0 2 1 0 0,0-2-1 0 0,0 1 1 0 0,0-1-1 0 0,0 2 1 0 0,0-2 0 0 0,-2 1-1 0 0,2-1 1 0 0,-1 2-1 0 0,1 0 1 0 0,-2-1-1 0 0,4 1 1 0 0,-30 4 381 0 0,-60-7-177 0 0,63-3-170 0 0,0 0 0 0 0,2-1 0 0 0,-26-8 0 0 0,11 2-22 0 0,119 28-66 0 0,-60-12 13 0 0,0-2-1 0 0,-2 4 1 0 0,42 12-1 0 0,-67-17 10 0 0,0 1 0 0 0,0-1 0 0 0,1-1 0 0 0,-1 1 0 0 0,0-2 0 0 0,0 1 0 0 0,-2 1 0 0 0,-5 0 0 0 0,3-1 2 0 0,-1-1 1 0 0,-1 0-1 0 0,3 0 1 0 0,-3 0-1 0 0,3 0 1 0 0,-3-1-1 0 0,1 1 1 0 0,1-2-1 0 0,-1-1 0 0 0,1 1 1 0 0,0 1-1 0 0,-1-3 1 0 0,-14-5-1 0 0,17 5 0 0 0,-20-10 10 0 0,26 14-9 0 0,-2 0 0 0 0,2 0 0 0 0,0 0 0 0 0,-2 0 0 0 0,2-2 0 0 0,0 2 0 0 0,-2 0 0 0 0,2 0 0 0 0,0-1 0 0 0,-2 1 0 0 0,2 0 0 0 0,0-2 0 0 0,0 2 0 0 0,-2 0 0 0 0,2-1 0 0 0,0 1 0 0 0,0 0 0 0 0,0-2 0 0 0,0 2 0 0 0,-2 0 0 0 0,2-2 0 0 0,0 2 0 0 0,0-1 0 0 0,0 1 0 0 0,0 0 0 0 0,0-2 0 0 0,0 2 0 0 0,0-2 0 0 0,0 2 0 0 0,0 0 0 0 0,0-1 0 0 0,6-1 3 0 0,0 2 0 0 0,-1 0 1 0 0,-1 0-1 0 0,2 0 0 0 0,0 2 1 0 0,-1-2-1 0 0,-1 1 0 0 0,9 1 0 0 0,-7 0 0 0 0,9-1 7 0 0,-11-1-5 0 0,0 2 0 0 0,0-2 0 0 0,0 0 0 0 0,-1 2 0 0 0,1-2 0 0 0,0 1 0 0 0,0 1 0 0 0,0-2 0 0 0,-1 1 0 0 0,1 1 0 0 0,0 0 0 0 0,0-1-1 0 0,0 2 1 0 0,3 2 0 0 0,-3 7 111 0 0,-19-9-37 0 0,5-2-81 0 0,6 1 7 0 0,-1-2 0 0 0,1 0-1 0 0,0 0 1 0 0,-2 0 0 0 0,3 0 0 0 0,-3 0-1 0 0,2-2 1 0 0,-2 2 0 0 0,-3-3-1 0 0,7 3 6 0 0,-2 0-1 0 0,2-1 1 0 0,0 1-1 0 0,1-2 1 0 0,-1 2-1 0 0,0-2 1 0 0,0 2-1 0 0,0-1 1 0 0,0-1-1 0 0,0 2 1 0 0,0-2-1 0 0,0 1 1 0 0,0-1-1 0 0,1 1 1 0 0,1-1-1 0 0,-2 0 1 0 0,0 1-1 0 0,2-1 1 0 0,-2 1-1 0 0,0-3 1 0 0,6 1 21 0 0,1 2 0 0 0,-1-1 0 0 0,2 0 0 0 0,0 1 0 0 0,-3-1 0 0 0,3 0 0 0 0,0 2 0 0 0,0-1 0 0 0,-1 1 0 0 0,9 0 0 0 0,162 10 668 0 0,-176-10-640 0 0,-5 1-34 0 0,-1-1 0 0 0,0 2 0 0 0,1-2 0 0 0,-1 0 0 0 0,0 1 0 0 0,0-2 0 0 0,1 1 0 0 0,-1 0 0 0 0,0-2 0 0 0,1 2 0 0 0,-1-1 0 0 0,0-1 0 0 0,1 0 0 0 0,-7-1 0 0 0,12 1 1 0 0,19-4 45 0 0,76-5 63 0 0,-93 11-119 0 0,-4 1-11 0 0,2 1 0 0 0,2 0 1 0 0,-2 1-1 0 0,0-2 0 0 0,0 1 1 0 0,0 0-1 0 0,2-1 1 0 0,-2 2-1 0 0,0-1 0 0 0,2 0 1 0 0,-2-1-1 0 0,2 1 0 0 0,0 0 1 0 0,-2-1-1 0 0,2 1 0 0 0,0-1 1 0 0,-2 1-1 0 0,1 0 1 0 0,1-1-1 0 0,0 1 0 0 0,4 1 1 0 0,-4-1 12 0 0,-8-2-7 0 0,-26-4-13 0 0,-1 3 9 0 0,26-1-7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98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330 7 96 0 0,'-21'4'1224'0'0,"-2"-3"1"0"0,0-1 0 0 0,-26 0-1 0 0,3-1 832 0 0,84-1-1850 0 0,-7 2-185 0 0,-5-2 27 0 0,-1 2 0 0 0,0 2 0 0 0,41 6 0 0 0,-85 2-29 0 0,-13-2-3 0 0,-69 2-16 0 0,96-10 0 0 0,-3 0 0 0 0,2 0 0 0 0,-1 0 0 0 0,-1-2 0 0 0,2 2 0 0 0,1-2 0 0 0,-3 1 0 0 0,2-1 0 0 0,-1 0 0 0 0,1-1 0 0 0,0 2 0 0 0,-9-7 0 0 0,15 8 0 0 0,-2 0 0 0 0,2 0 0 0 0,0 0 0 0 0,0 0 0 0 0,0 0 0 0 0,0 0 0 0 0,0 0 0 0 0,0 0 0 0 0,0 0 0 0 0,0 0 0 0 0,0 0 0 0 0,0 0 0 0 0,-2-2 0 0 0,2 2 0 0 0,0 0 0 0 0,0 0 0 0 0,0 0 0 0 0,0 0 0 0 0,0 0 0 0 0,0 0 0 0 0,0 0 0 0 0,0 0 0 0 0,0-2 0 0 0,0 2 0 0 0,0 0 0 0 0,0 0 0 0 0,0 0 0 0 0,0 0 0 0 0,0 0 0 0 0,0 0 0 0 0,0 0 0 0 0,0 0 0 0 0,0-1 0 0 0,0 1 0 0 0,0 0 0 0 0,0 0 0 0 0,0 0 0 0 0,0 0 0 0 0,0 0 0 0 0,0 0 0 0 0,0 0 0 0 0,0 0 0 0 0,0-2 0 0 0,0 2 0 0 0,2 0 0 0 0,-2 0 0 0 0,0 0 0 0 0,0 0 0 0 0,0 0 0 0 0,0 0 0 0 0,0 0 0 0 0,0 0 0 0 0,0 0 0 0 0,17-5 0 0 0,23 0 0 0 0,-38 5 0 0 0,11-1 0 0 0,79-4 0 0 0,-87 5 0 0 0,1 0 0 0 0,0 0 0 0 0,-1 0 0 0 0,1 0 0 0 0,0 2 0 0 0,0-1 0 0 0,-1-1 0 0 0,1 2 0 0 0,0-1 0 0 0,-1 1 0 0 0,1 1 0 0 0,6 2 0 0 0,-11-5 1 0 0,-1 2 0 0 0,0-2 1 0 0,0 0-1 0 0,2 0 1 0 0,-2 0-1 0 0,0 1 0 0 0,0-1 1 0 0,0 0-1 0 0,2 0 0 0 0,-2 2 1 0 0,0-2-1 0 0,0 0 0 0 0,0 2 1 0 0,0-2-1 0 0,2 0 0 0 0,-2 1 1 0 0,0-1-1 0 0,0 0 1 0 0,0 0-1 0 0,0 2 0 0 0,0-2 1 0 0,0 0-1 0 0,0 1 0 0 0,0-1 1 0 0,0 0-1 0 0,0 2 0 0 0,0-2 1 0 0,0 0-1 0 0,0 2 0 0 0,0-2 1 0 0,-2 0-1 0 0,2 1 1 0 0,0-1-1 0 0,0 0 0 0 0,0 2 1 0 0,-24 12 106 0 0,-34 1 64 0 0,19-17 236 0 0,-66-7 0 0 0,105 7-408 0 0,-19-4 281 0 0,21-4 46 0 0,0 8-303 0 0,0 1 0 0 0,0-1-1 0 0,-1 0 1 0 0,1 2 0 0 0,0-1 0 0 0,0-1 0 0 0,0 2 0 0 0,2-1-1 0 0,-2 1 1 0 0,0-2 0 0 0,0 2 0 0 0,1 0 0 0 0,-1-2 0 0 0,4 2-1 0 0,26-1 35 0 0,1-1-1 0 0,-1 2 1 0 0,-2 2 0 0 0,3 1-1 0 0,58 11 1 0 0,-91-14-58 0 0,2 0 1 0 0,-2 0-1 0 0,0 0 1 0 0,2 0-1 0 0,-2 0 1 0 0,2 2-1 0 0,-2-2 1 0 0,2 0-1 0 0,-2 0 1 0 0,0 0-1 0 0,1 0 1 0 0,-1 2-1 0 0,2-2 1 0 0,-2 0-1 0 0,0 0 1 0 0,2 1-1 0 0,-2-1 1 0 0,0 0-1 0 0,2 0 1 0 0,-2 2-1 0 0,0-2 1 0 0,0 2-1 0 0,2-2 1 0 0,-2 0-1 0 0,0 1 1 0 0,2 1-1 0 0,-19 7 26 0 0,-42 3 14 0 0,57-12-39 0 0,-30 5-4 0 0,-3-4 0 0 0,3 1 0 0 0,0-2 0 0 0,-2-2 1 0 0,1-1-1 0 0,1 0 0 0 0,-33-9 0 0 0,122 9-70 0 0,191 24-349 0 0,-368-8-155 0 0,82-15 532 0 0,0 1 0 0 0,0-2 0 0 0,0-2 0 0 0,-65-16 0 0 0,113 18 29 0 0,31-1-14 0 0,54 6-12 0 0,-95-2 45 0 0,2 0 1 0 0,0 0-1 0 0,0 0 1 0 0,0 0-1 0 0,-2 0 1 0 0,2 0-1 0 0,0 2 1 0 0,0-2-1 0 0,-2 0 1 0 0,2 0-1 0 0,0 1 1 0 0,-1-1-1 0 0,-1 0 1 0 0,2 2-1 0 0,0-2 0 0 0,-2 1 1 0 0,2-1-1 0 0,-2 2 1 0 0,2-2-1 0 0,-2 2 1 0 0,4 1-1 0 0,-6-3 6 0 0,2 1-1 0 0,0-1 0 0 0,-2 2 0 0 0,2-2 1 0 0,0 0-1 0 0,-2 2 0 0 0,2-2 1 0 0,-2 1-1 0 0,2-1 0 0 0,-2 0 0 0 0,2 2 1 0 0,0-2-1 0 0,-2 0 0 0 0,1 0 0 0 0,1 2 1 0 0,-2-2-1 0 0,2 0 0 0 0,-2 0 1 0 0,2 0-1 0 0,-4 1 0 0 0,-2 1 22 0 0,0-2 0 0 0,1 1 0 0 0,-1 1 0 0 0,0-2 0 0 0,1 2 0 0 0,-1-2 0 0 0,0 0 0 0 0,1 0 0 0 0,-13-2 0 0 0,17 0 68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699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268 53 96 0 0,'0'0'1729'0'0,"10"16"2467"0"0,-20-15-4158 0 0,1 1 0 0 0,-1 0-1 0 0,1-2 1 0 0,-1 0 0 0 0,1 0 0 0 0,-1 0 0 0 0,1 0-1 0 0,-1-2 1 0 0,1 0 0 0 0,-1 1 0 0 0,1-1-1 0 0,-1-1 1 0 0,0 0 0 0 0,1 1 0 0 0,1-3 0 0 0,-1 2-1 0 0,-8-7 1 0 0,17 10-35 0 0,0 0 0 0 0,-2 0 0 0 0,2 0 0 0 0,0 0 0 0 0,0 0 0 0 0,0 0 0 0 0,0 0 0 0 0,0 0 0 0 0,0 0 0 0 0,0 0 0 0 0,0 0 0 0 0,0 0 0 0 0,-2-1 0 0 0,2 1 0 0 0,0 0 0 0 0,0 0 0 0 0,0 0 0 0 0,0 0 0 0 0,0 0 0 0 0,0 0 0 0 0,0 0 0 0 0,0-2 0 0 0,0 2 0 0 0,0 0 0 0 0,0 0 0 0 0,0 0 0 0 0,0 0 0 0 0,0 0 1 0 0,0 0-1 0 0,0-2 0 0 0,0 2 0 0 0,0 0 0 0 0,0 0 0 0 0,0 0 0 0 0,0 0 0 0 0,0 0 0 0 0,0 0 0 0 0,0-1 0 0 0,0 1 0 0 0,0 0 0 0 0,0 0 0 0 0,2 0 0 0 0,-2 0 0 0 0,0 0 0 0 0,0 0 0 0 0,15-7 43 0 0,15 4-18 0 0,-30 3-24 0 0,88-3 67 0 0,-80 3-60 0 0,-3 0 0 0 0,1 2-1 0 0,0-2 1 0 0,-1 1 0 0 0,1 1-1 0 0,0-1 1 0 0,-1 1 0 0 0,1 0-1 0 0,0 1 1 0 0,0-2 0 0 0,-1 3-1 0 0,7 1 1 0 0,-12-5-7 0 0,0 1 1 0 0,0-1-1 0 0,0 0 0 0 0,2 0 1 0 0,-2 0-1 0 0,0 0 1 0 0,0 2-1 0 0,0-2 1 0 0,0 0-1 0 0,1 0 0 0 0,-1 0 1 0 0,0 1-1 0 0,0-1 1 0 0,0 0-1 0 0,0 0 1 0 0,0 2-1 0 0,0-2 0 0 0,0 0 1 0 0,0 0-1 0 0,0 2 1 0 0,0-2-1 0 0,0 0 1 0 0,0 0-1 0 0,0 1 0 0 0,0-1 1 0 0,0 0-1 0 0,0 0 1 0 0,0 2-1 0 0,0-2 1 0 0,0 0-1 0 0,0 0 0 0 0,0 1 1 0 0,0-1-1 0 0,0 0 1 0 0,-1 2-1 0 0,-17 9 163 0 0,-25 2 51 0 0,28-13-182 0 0,-3 0-1 0 0,-1 0 1 0 0,0 0 0 0 0,0-1 0 0 0,0-1 0 0 0,2-1 0 0 0,-25-7-1 0 0,20 5-16 0 0,-7-3 333 0 0,33 5-169 0 0,21 1-79 0 0,28 1 261 0 0,74 7 0 0 0,-127-6-346 0 0,0 0-1 0 0,0 0 0 0 0,0 0 1 0 0,2 0-1 0 0,-2 0 1 0 0,0 0-1 0 0,0-1 0 0 0,0 1 1 0 0,2 0-1 0 0,-2 0 0 0 0,0 0 1 0 0,0 1-1 0 0,0-1 0 0 0,2 0 1 0 0,-2 0-1 0 0,0 0 1 0 0,0 0-1 0 0,0 0 0 0 0,2 0 1 0 0,-2 0-1 0 0,0 0 0 0 0,0 0 1 0 0,0 0-1 0 0,2 0 0 0 0,-2 2 1 0 0,0-2-1 0 0,0 0 1 0 0,0 0-1 0 0,0 0 0 0 0,0 0 1 0 0,2 1-1 0 0,-2-1 0 0 0,0 0 1 0 0,0 0-1 0 0,0 0 0 0 0,0 0 1 0 0,0 2-1 0 0,0-2 0 0 0,0 0 1 0 0,0 0-1 0 0,0 0 1 0 0,0 2-1 0 0,0-2 0 0 0,-16 11 335 0 0,-31 5-74 0 0,-27-11-95 0 0,70-5-171 0 0,0 0 0 0 0,0 0 0 0 0,1 0 1 0 0,-1 0-1 0 0,0 0 0 0 0,0-2 0 0 0,2 2 0 0 0,-2-1 1 0 0,1 1-1 0 0,-1-2 0 0 0,0 0 0 0 0,0 2 1 0 0,0-1-1 0 0,3-1 0 0 0,-3 1 0 0 0,0-3 0 0 0,-2 1 1 0 0,65-10 43 0 0,51 10-44 0 0,-98 3-14 0 0,-1 0 0 0 0,1 2 0 0 0,-1-1 0 0 0,0 1 0 0 0,-1-1 0 0 0,1 3 0 0 0,20 5 0 0 0,-29-9 0 0 0,-2 0 0 0 0,0 0 0 0 0,0 0 0 0 0,0 0 0 0 0,0 0 0 0 0,0 0 0 0 0,2 0 0 0 0,-2 0 0 0 0,0 0-1 0 0,0 0 1 0 0,0 0 0 0 0,0 0 0 0 0,0 0 0 0 0,0 0 0 0 0,2 2 0 0 0,-2-2 0 0 0,0 0 0 0 0,0 0 0 0 0,0 0 0 0 0,0 0-1 0 0,0 0 1 0 0,0 0 0 0 0,0 0 0 0 0,0 2 0 0 0,0-2 0 0 0,1 0 0 0 0,-1 0 0 0 0,0 0 0 0 0,0 0 0 0 0,0 0 0 0 0,0 1-1 0 0,0-1 1 0 0,0 0 0 0 0,0 0 0 0 0,0 0 0 0 0,0 0 0 0 0,0 0 0 0 0,0 2 0 0 0,0-2 0 0 0,0 0 0 0 0,0 0 0 0 0,0 0 0 0 0,0 0-1 0 0,0 0 1 0 0,0 1 0 0 0,-1-1 0 0 0,1 0 0 0 0,0 0 0 0 0,0 0 0 0 0,0 0 0 0 0,-20 7-29 0 0,-25-4 10 0 0,-134-37-43 0 0,154 29 145 0 0,16 2-705 0 0,34 3 182 0 0,186 5-199 0 0,-204-5 599 0 0,-5 0 29 0 0,0 0 1 0 0,0-2-1 0 0,0 2 0 0 0,0 0 0 0 0,0 0 0 0 0,0 0 0 0 0,-2 0 0 0 0,1 0 0 0 0,1 2 0 0 0,0-2 1 0 0,0 0-1 0 0,0 0 0 0 0,0 2 0 0 0,0-2 0 0 0,0 0 0 0 0,0 1 0 0 0,-2-1 0 0 0,2 2 0 0 0,0-2 1 0 0,-1 1-1 0 0,-1-1 0 0 0,2 2 0 0 0,0 0 0 0 0,-2-2 0 0 0,2 1 0 0 0,0 3 0 0 0,-2-4-17 0 0,-8 3-49 0 0,-1 0 51 0 0,1-1 0 0 0,-1-1 0 0 0,-1 1 0 0 0,1-1 0 0 0,1-1 0 0 0,-1 2 0 0 0,-1-2 0 0 0,1 0-1 0 0,-1 0 1 0 0,1-2 0 0 0,-1 1 0 0 0,-15-4 0 0 0,5 0-114 0 0,-1-1-1 0 0,0-1 1 0 0,0 1-1 0 0,-31-18 1 0 0,56 19-329 0 0,17 0 360 0 0,13-1 114 0 0,-3 2-44 0 0,-3 1 0 0 0,3 1 0 0 0,37 4 0 0 0,-49 3-37 0 0,-25 5 39 0 0,5-9 31 0 0,-1 1-1 0 0,0-2 1 0 0,0 1 0 0 0,-2 1-1 0 0,2-2 1 0 0,0 2-1 0 0,0-2 1 0 0,0 1 0 0 0,-1-1-1 0 0,1 0 1 0 0,0 0 0 0 0,-2 2-1 0 0,2-2 1 0 0,-4 0-1 0 0,-22-3-29 0 0,-4-2-264 0 0,66-2 137 0 0,-8 4 140 0 0,1 2 0 0 0,2-1 0 0 0,39 4 0 0 0,-41 6-59 0 0,-27-8 79 0 0,0 0 0 0 0,0 1 1 0 0,0-1-1 0 0,0 0 0 0 0,0 0 1 0 0,0 0-1 0 0,0 2 0 0 0,0-2 1 0 0,0 0-1 0 0,0 0 1 0 0,0 0-1 0 0,0 1 0 0 0,0-1 1 0 0,-2 0-1 0 0,2 0 0 0 0,0 0 1 0 0,0 2-1 0 0,0-2 0 0 0,0 0 1 0 0,0 0-1 0 0,-2 0 0 0 0,2 0 1 0 0,0 0-1 0 0,0 2 0 0 0,0-2 1 0 0,0 0-1 0 0,-2 0 0 0 0,2 0 1 0 0,0 0-1 0 0,0 0 1 0 0,0 0-1 0 0,-2 0 0 0 0,2 0 1 0 0,0 0-1 0 0,-2 0 0 0 0,-2 1-7 0 0,1 1-1 0 0,-3-1 0 0 0,2-1 1 0 0,-2 2-1 0 0,3-2 0 0 0,-3 0 1 0 0,2 0-1 0 0,-2 0 0 0 0,1 0 1 0 0,-7-2-1 0 0,-20-7-69 0 0,32 9 118 0 0,19 16 60 0 0,-10-5 1 0 0,-16-12 1801 0 0,-3-1 203 0 0,24 15-1877 0 0,-14-13-141 0 0,-10 1 99 0 0,-11 4-69 0 0,0 0-1 0 0,0-2 1 0 0,0 1-1 0 0,1-3 1 0 0,-3 1-1 0 0,-38-2 1 0 0,51-2-95 0 0,1 1 0 0 0,-1 1 0 0 0,1-2 1 0 0,1-1-1 0 0,-1 1 0 0 0,-1-1 0 0 0,3 0 1 0 0,-16-5-1 0 0,32 6 85 0 0,27 0-285 0 0,-30-4 39 0 0,-23-5 44 0 0,0-1 55 0 0,13 9 21 0 0,0 0 1 0 0,1 0-1 0 0,-1 1 0 0 0,0-1 0 0 0,-2 1 0 0 0,2 1 1 0 0,1-1-1 0 0,-3 0 0 0 0,2 1 0 0 0,-2-1 0 0 0,-3-1 1 0 0,7 3 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00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203 29 96 0 0,'61'0'2345'0'0,"-6"-13"-668"0"0,-53 13-1612 0 0,2 0 0 0 0,-2-1 0 0 0,2 1 0 0 0,-2 0 0 0 0,2 0 0 0 0,-3 0 0 0 0,3 1 0 0 0,-2-1 0 0 0,2 0 0 0 0,-2 0 0 0 0,2 2 0 0 0,-2-2 0 0 0,1 1 0 0 0,-1-1 0 0 0,2 2 0 0 0,2 1 0 0 0,-6-1-53 0 0,0-2 0 0 0,-2 0 0 0 0,2 1 0 0 0,0-1 0 0 0,0 2 0 0 0,-2-2 0 0 0,2 0 0 0 0,0 2 0 0 0,-2-2 0 0 0,2 0 0 0 0,0 1 0 0 0,-2-1 0 0 0,2 0 0 0 0,0 2 0 0 0,-2-2 0 0 0,2 0 0 0 0,-2 0 0 0 0,2 0 0 0 0,-2 1 0 0 0,2-1 0 0 0,-1 0 0 0 0,1 0 0 0 0,-2 0 1 0 0,2 0-1 0 0,0 0 0 0 0,-2 0 0 0 0,2 0 0 0 0,-2 0 0 0 0,2 0 0 0 0,-2 0 0 0 0,2 0 0 0 0,-2 0 0 0 0,-38 4 0 0 0,17-3 21 0 0,-1-1 1 0 0,1-1-1 0 0,0-1 1 0 0,0 0 0 0 0,-38-9-1 0 0,61 11-33 0 0,0 0 0 0 0,-2 0 1 0 0,2 0-1 0 0,0 0 0 0 0,-2 0 0 0 0,2 0 0 0 0,0 0 0 0 0,-1 0 0 0 0,1 0 1 0 0,0-1-1 0 0,-2 1 0 0 0,2 0 0 0 0,0 0 0 0 0,0 0 0 0 0,-2 0 0 0 0,2 0 0 0 0,0-2 1 0 0,-2 2-1 0 0,2 0 0 0 0,0 0 0 0 0,0-2 0 0 0,0 2 0 0 0,-2 0 0 0 0,2 0 1 0 0,0-1-1 0 0,0 1 0 0 0,0 0 0 0 0,0-2 0 0 0,-2 2 0 0 0,2 0 0 0 0,0 0 1 0 0,0-1-1 0 0,0 1 0 0 0,0-2 0 0 0,23-5 9 0 0,59 1 6 0 0,-67 6-13 0 0,6 0-7 0 0,0 0 1 0 0,0 2-1 0 0,20 2 0 0 0,-6 0 0 0 0,-20 2-25 0 0,-25 2-7 0 0,-20 5-31 0 0,3-6-8 0 0,3-3-1 0 0,-3 1 1 0 0,2-2 0 0 0,-1-1 0 0 0,-1 0-1 0 0,2-1 1 0 0,-36-4 0 0 0,50 0-174 0 0,13 0 80 0 0,23-4 5 0 0,39-1 70 0 0,-47 5 53 0 0,2 1 0 0 0,0 1 0 0 0,0 1 0 0 0,0 0 0 0 0,-1 0 1 0 0,1 1-1 0 0,32 7 0 0 0,-49-8 63 0 0,-2 0 1 0 0,2 0 0 0 0,-2 0-1 0 0,2 0 1 0 0,-2 0-1 0 0,2 0 1 0 0,-2 0-1 0 0,1 0 1 0 0,-1 2-1 0 0,0-2 1 0 0,2 0-1 0 0,-2 0 1 0 0,2 0 0 0 0,-2 2-1 0 0,2-2 1 0 0,-2 0-1 0 0,0 0 1 0 0,2 1-1 0 0,-2-1 1 0 0,0 0-1 0 0,2 2 1 0 0,-2-2-1 0 0,0 0 1 0 0,2 1 0 0 0,-2-1-1 0 0,0 0 1 0 0,0 2-1 0 0,2-2 1 0 0,-2 2-1 0 0,0-2 1 0 0,0 1-1 0 0,0-1 1 0 0,0 0 0 0 0,2 2-1 0 0,-2-2 1 0 0,0 1-1 0 0,0-1 1 0 0,0 2-1 0 0,0-2 1 0 0,0 2-1 0 0,0-2 1 0 0,0 1-1 0 0,-2-1 1 0 0,2 2 0 0 0,0-2-1 0 0,0 0 1 0 0,0 1-1 0 0,0-1 1 0 0,0 2-1 0 0,-2-2 1 0 0,2 2-1 0 0,0-2 1 0 0,0 0 0 0 0,-2 1-1 0 0,0 3 39 0 0,-2-3 1 0 0,2 1-1 0 0,-1 1 0 0 0,1-1 1 0 0,-2-1-1 0 0,2 1 0 0 0,-2-1 1 0 0,2 1-1 0 0,-2 0 0 0 0,1-2 1 0 0,-1 1-1 0 0,-6 2 0 0 0,-13 1 99 0 0,-1-1 0 0 0,1-1 0 0 0,-2-2-1 0 0,1 0 1 0 0,1 0 0 0 0,-2-2 0 0 0,-34-6 0 0 0,59 8-153 0 0,0 0 0 0 0,0 0 0 0 0,-2 0 1 0 0,2 0-1 0 0,0 0 0 0 0,0 0 0 0 0,0 0 0 0 0,0 0 1 0 0,0 0-1 0 0,0 0 0 0 0,0 0 0 0 0,0 0 1 0 0,-2 0-1 0 0,2 0 0 0 0,0 0 0 0 0,0 0 0 0 0,0 0 1 0 0,0-2-1 0 0,0 2 0 0 0,0 0 0 0 0,0 0 0 0 0,0 0 1 0 0,-2 0-1 0 0,2 0 0 0 0,0 0 0 0 0,0 0 0 0 0,0 0 1 0 0,0 0-1 0 0,0 0 0 0 0,0 0 0 0 0,0-1 1 0 0,0 1-1 0 0,0 0 0 0 0,0 0 0 0 0,0 0 0 0 0,0 0 1 0 0,0 0-1 0 0,0 0 0 0 0,0 0 0 0 0,0-2 0 0 0,0 2 1 0 0,0 0-1 0 0,0 0 0 0 0,0 0 0 0 0,0 0 0 0 0,0 0 1 0 0,0 0-1 0 0,0 0 0 0 0,0 0 0 0 0,0-2 1 0 0,0 2-1 0 0,0 0 0 0 0,0 0 0 0 0,0 0 0 0 0,0 0 1 0 0,0 0-1 0 0,0 0 0 0 0,0 0 0 0 0,0 0 0 0 0,0-1 1 0 0,2 1-1 0 0,-2 0 0 0 0,0 0 0 0 0,0 0 1 0 0,21-10 109 0 0,23-3-78 0 0,-38 12-24 0 0,9-3 20 0 0,0 0 0 0 0,0 2 0 0 0,25-3 0 0 0,-38 5-20 0 0,2-1 0 0 0,-2 1-1 0 0,2 0 1 0 0,-3 0 0 0 0,3 0 0 0 0,-2 1 0 0 0,2-1-1 0 0,-2 0 1 0 0,2 0 0 0 0,-2 2 0 0 0,1-2 0 0 0,-1 1 0 0 0,0-1-1 0 0,2 2 1 0 0,-2 0 0 0 0,0-1 0 0 0,2 1 0 0 0,-3-2 0 0 0,1 1-1 0 0,0 1 1 0 0,0 0 0 0 0,0-1 0 0 0,0 2 0 0 0,0-1-1 0 0,0 0 1 0 0,2 4 0 0 0,-2-6-6 0 0,-2 0 1 0 0,0 2-1 0 0,0-2 0 0 0,1 1 0 0 0,-1-1 1 0 0,0 2-1 0 0,0-2 0 0 0,0 2 0 0 0,0-2 1 0 0,0 1-1 0 0,0-1 0 0 0,0 2 0 0 0,0-2 1 0 0,0 1-1 0 0,0-1 0 0 0,0 2 0 0 0,0-2 1 0 0,0 2-1 0 0,0-2 0 0 0,0 1 0 0 0,0-1 1 0 0,-1 2-1 0 0,1-2 0 0 0,0 1 1 0 0,0-1-1 0 0,-2 2 0 0 0,2-2 0 0 0,0 2 1 0 0,0-2-1 0 0,-2 0 0 0 0,2 1 0 0 0,-2-1 1 0 0,2 2-1 0 0,-4 0 3 0 0,0-2 0 0 0,2 1 1 0 0,-2 1-1 0 0,1-2 0 0 0,-1 1 0 0 0,0-1 0 0 0,2 2 1 0 0,-2-2-1 0 0,-7 0 0 0 0,-95-6 29 0 0,90 4-9 0 0,9 2-28 0 0,-41-7 19 0 0,46 7-21 0 0,-2 0 0 0 0,3 0-1 0 0,-1-1 1 0 0,0 1 0 0 0,0 0 0 0 0,0-2-1 0 0,0 2 1 0 0,0 0 0 0 0,0-1 0 0 0,0-1-1 0 0,0 2 1 0 0,1-2 0 0 0,1 1 0 0 0,-2 1-1 0 0,0-2 1 0 0,0 1 0 0 0,-2-3 0 0 0,4 4-2 0 0,2-1 1 0 0,-2 1-1 0 0,0-2 1 0 0,0 2-1 0 0,0 0 1 0 0,0-1-1 0 0,0 1 1 0 0,0-2 0 0 0,2 2-1 0 0,-2 0 1 0 0,0-2-1 0 0,0 2 1 0 0,0 0-1 0 0,2-1 1 0 0,-2 1-1 0 0,0 0 1 0 0,2-2-1 0 0,-2 2 1 0 0,0 0-1 0 0,2-2 1 0 0,-2 2 0 0 0,0 0-1 0 0,1 0 1 0 0,-1 0-1 0 0,2-1 1 0 0,-2 1-1 0 0,0 0 1 0 0,2 0-1 0 0,-2 0 1 0 0,2 0-1 0 0,-2 0 1 0 0,2 0-1 0 0,-2 0 1 0 0,0 0-1 0 0,2 0 1 0 0,-2 0 0 0 0,2 0-1 0 0,38-3-23 0 0,-38 3 23 0 0,15-2-28 0 0,28-1-60 0 0,-43 1 79 0 0,-2 2 0 0 0,2 0 0 0 0,0 0 0 0 0,-2 0-1 0 0,2 0 1 0 0,0 0 0 0 0,-2 0 0 0 0,2 0-1 0 0,0 2 1 0 0,-2-2 0 0 0,2 0 0 0 0,0 0-1 0 0,-2 0 1 0 0,1 1 0 0 0,-1-1 0 0 0,2 0 0 0 0,0 2-1 0 0,-2-2 1 0 0,2 0 0 0 0,-2 2 0 0 0,2-2-1 0 0,-2 1 1 0 0,2-1 0 0 0,0 2 0 0 0,-4-1 6 0 0,2-1 0 0 0,0 2 0 0 0,0-2 1 0 0,0 2-1 0 0,0-2 0 0 0,0 1 0 0 0,-2-1 1 0 0,2 0-1 0 0,0 2 0 0 0,0-2 0 0 0,-2 2 1 0 0,2-2-1 0 0,0 0 0 0 0,-2 1 0 0 0,2-1 1 0 0,0 0-1 0 0,-2 2 0 0 0,2-2 0 0 0,0 0 1 0 0,-2 0-1 0 0,2 1 0 0 0,-1-1 0 0 0,1 0 1 0 0,-2 0-1 0 0,2 0 0 0 0,0 0 0 0 0,-2 2 1 0 0,2-2-1 0 0,-2 0 0 0 0,2 0 0 0 0,-2 0 1 0 0,2 0-1 0 0,-2 0 0 0 0,-32 3-11 0 0,-57-4-78 0 0,83 1 61 0 0,2-2-1 0 0,1 2 0 0 0,-3-2 0 0 0,2 1 0 0 0,1-1 0 0 0,-1 1 0 0 0,0-3 0 0 0,0 3 1 0 0,1-3-1 0 0,-1 1 0 0 0,0 0 0 0 0,-5-3 0 0 0,11 6 21 0 0,0 0 0 0 0,0 0 1 0 0,0 0-1 0 0,0 0 0 0 0,0 0 0 0 0,0 0 0 0 0,0-2 0 0 0,0 2 0 0 0,0 0 1 0 0,-2 0-1 0 0,2 0 0 0 0,0 0 0 0 0,0 0 0 0 0,0 0 0 0 0,0-2 0 0 0,0 2 1 0 0,0 0-1 0 0,0 0 0 0 0,0 0 0 0 0,0 0 0 0 0,0 0 0 0 0,0 0 0 0 0,0-1 0 0 0,0 1 1 0 0,0 0-1 0 0,0 0 0 0 0,0 0 0 0 0,2 0 0 0 0,-2 0 0 0 0,0 0 0 0 0,0 0 1 0 0,0-2-1 0 0,0 2 0 0 0,0 0 0 0 0,0 0 0 0 0,0 0 0 0 0,0 0 0 0 0,0 0 1 0 0,0 0-1 0 0,0 0 0 0 0,2 0 0 0 0,-2 0 0 0 0,0-1 0 0 0,0 1 0 0 0,0 0 1 0 0,0 0-1 0 0,0 0 0 0 0,0 0 0 0 0,0 0 0 0 0,2 0 0 0 0,-2 0 0 0 0,0 0 1 0 0,0 0-1 0 0,24-5-232 0 0,26 1-104 0 0,24 17-251 0 0,-74-13 571 0 0,-48 0 1239 0 0,5-9 358 0 0,48 5-260 0 0,26 1-955 0 0,100 5 118 0 0,-118-2-416 0 0,1 1 1 0 0,-1 1 0 0 0,0 1-1 0 0,-1 1 1 0 0,1-1-1 0 0,0 0 1 0 0,-1 2 0 0 0,12 4-1 0 0,-102-9 19 0 0,56-1-31 0 0,35 1-384 0 0,40 5-392 0 0,6 0-16 0 0,-57-7 709 0 0,0 2 1 0 0,-2-2-1 0 0,2 1 1 0 0,0-1-1 0 0,-2 0 1 0 0,2 1-1 0 0,-2-1 1 0 0,2 2-1 0 0,-2-1 0 0 0,1-1 1 0 0,-1 0-1 0 0,0 1 1 0 0,2-1-1 0 0,-2 1 1 0 0,0-1-1 0 0,0 0 0 0 0,0-1 1 0 0,0 2-1 0 0,0-1 1 0 0,0 0-1 0 0,0 1 1 0 0,0-1-1 0 0,0 0 0 0 0,-2 1 1 0 0,2-1-1 0 0,-1-1 1 0 0,-1 1 30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01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229 19 96 0 0,'0'0'24'0'0,"0"0"-1"0"0,0 0 1 0 0,0 1-1 0 0,-2-1 1 0 0,2 0-1 0 0,0 0 1 0 0,0 0-1 0 0,0 0 1 0 0,0 0-1 0 0,0 0 1 0 0,0 0-1 0 0,0 0 1 0 0,0 0-1 0 0,0 0 1 0 0,0 0-1 0 0,0 0 1 0 0,0 2-1 0 0,0-2 1 0 0,0 0 0 0 0,0 0-1 0 0,0 0 1 0 0,0 0-1 0 0,0 0 1 0 0,0 0-1 0 0,0 0 1 0 0,0 0-1 0 0,0 0 1 0 0,0 0-1 0 0,0 2 1 0 0,0-2-1 0 0,0 0 1 0 0,0 0-1 0 0,2 0 1 0 0,-2 0-1 0 0,0 0 1 0 0,0 0-1 0 0,0 0 1 0 0,0 0 0 0 0,0 0-1 0 0,0 0 1 0 0,-34 3 570 0 0,28-2-464 0 0,1-1 1 0 0,-1 0-1 0 0,2 0 0 0 0,-2 0 1 0 0,1-1-1 0 0,-1 1 0 0 0,0-2 1 0 0,0 2-1 0 0,3-1 0 0 0,-3-1 1 0 0,0 0-1 0 0,1 1 1 0 0,-5-4-1 0 0,10 5-115 0 0,-2 0 0 0 0,2 0-1 0 0,0-2 1 0 0,0 2 0 0 0,0 0 0 0 0,0 0 0 0 0,0 0-1 0 0,0 0 1 0 0,0 0 0 0 0,-2 0 0 0 0,2 0 0 0 0,0 0-1 0 0,0-1 1 0 0,0 1 0 0 0,0 0 0 0 0,0 0 0 0 0,0 0 0 0 0,0 0-1 0 0,0 0 1 0 0,0 0 0 0 0,0-2 0 0 0,0 2 0 0 0,0 0-1 0 0,0 0 1 0 0,0 0 0 0 0,0 0 0 0 0,0 0 0 0 0,0-2 0 0 0,0 2-1 0 0,0 0 1 0 0,0 0 0 0 0,0 0 0 0 0,0 0 0 0 0,0 0-1 0 0,0 0 1 0 0,0-1 0 0 0,0 1 0 0 0,0 0 0 0 0,0 0-1 0 0,2 0 1 0 0,-2 0 0 0 0,0 0 0 0 0,0 0 0 0 0,0 0 0 0 0,0 0-1 0 0,0-2 1 0 0,0 2 0 0 0,0 0 0 0 0,0 0 0 0 0,2 0-1 0 0,-2 0 1 0 0,0 0 0 0 0,0 0 0 0 0,0 0 0 0 0,0 0-1 0 0,0 0 1 0 0,27-3 187 0 0,24 5-143 0 0,25 12 565 0 0,-76-14-586 0 0,-40 0 321 0 0,-55 5-27 0 0,63-11 970 0 0,58 7-150 0 0,-1 2-888 0 0,-2 2 0 0 0,2 0 0 0 0,-3 1 0 0 0,1 1 0 0 0,25 11 0 0 0,-48-18-192 0 0,-46 9 648 0 0,20-9-570 0 0,1 0 1 0 0,-2-1 0 0 0,2-1-1 0 0,-30-6 1 0 0,133-3 246 0 0,-17 19-371 0 0,-78-10-62 0 0,2 1-1 0 0,0-1 1 0 0,-31 2 0 0 0,-26-2-77 0 0,58 1 57 0 0,13 2 43 0 0,-1-1-1 0 0,0 0 1 0 0,0 0 0 0 0,-2 0 0 0 0,2 0 0 0 0,0 0 0 0 0,0 0 0 0 0,0 0 0 0 0,-1-1 0 0 0,1 1 0 0 0,0 0-1 0 0,0-2 1 0 0,0 2 0 0 0,0-1 0 0 0,0 1 0 0 0,0-2 0 0 0,0 2 0 0 0,1-2 0 0 0,-5-1 0 0 0,6 3-10 0 0,63 0-169 0 0,-56-2 177 0 0,3 2 1 0 0,-1 0 0 0 0,1 0-1 0 0,-3 0 1 0 0,3 2-1 0 0,-1-2 1 0 0,-1 2 0 0 0,1-1-1 0 0,9 4 1 0 0,10 3-57 0 0,-22-6-116 0 0,-18-2 41 0 0,-3 0 131 0 0,-122-15-165 0 0,103 14-646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02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120 77 2808 0 0,'0'0'-37'0'0,"17"7"-143"0"0,-19-14 188 0 0,0 3 0 0 0,0-3 0 0 0,0 1 1 0 0,0 1-1 0 0,2-2 0 0 0,0 1 0 0 0,-2-1 1 0 0,4-10-1 0 0,-2-1 46 0 0,0 20-52 0 0,0-2-1 0 0,0 0 1 0 0,0 0 0 0 0,0 0 0 0 0,0 1 0 0 0,0-1 0 0 0,0 0 0 0 0,-2 0 0 0 0,2 0 0 0 0,0 2 0 0 0,0-2 0 0 0,0 0 0 0 0,0 0 0 0 0,0 0 0 0 0,-1 0 0 0 0,1 0 0 0 0,0 0 0 0 0,0 1 0 0 0,0-1 0 0 0,-2 0 0 0 0,2 0-1 0 0,0 0 1 0 0,0 0 0 0 0,0 0 0 0 0,-2 0 0 0 0,2 0 0 0 0,0 0 0 0 0,0 0 0 0 0,0 0 0 0 0,-2 0 0 0 0,2 0 0 0 0,0 0 0 0 0,0 0 0 0 0,-2 0 0 0 0,2 0 0 0 0,0 0 0 0 0,0 0 0 0 0,0 0 0 0 0,-2 0 0 0 0,2 0 0 0 0,0-1 0 0 0,0 1-1 0 0,0 0 1 0 0,0 0 0 0 0,-2 0 0 0 0,2 0 0 0 0,0 0 0 0 0,0 0 0 0 0,0-2 0 0 0,0 2 0 0 0,-2 0 0 0 0,2 0 0 0 0,0-1 0 0 0,0 12 3 0 0,0-9-4 0 0,0-2 1 0 0,-2 1-1 0 0,2-1 0 0 0,0 2 1 0 0,0-2-1 0 0,0 1 1 0 0,0 1-1 0 0,2-2 0 0 0,-2 2 1 0 0,0-2-1 0 0,0 1 1 0 0,0-1-1 0 0,0 2 0 0 0,0-2 1 0 0,2 1-1 0 0,-2-1 0 0 0,0 2 1 0 0,0-2-1 0 0,2 2 1 0 0,-2-2-1 0 0,0 1 0 0 0,2-1 1 0 0,-2 2-1 0 0,2-2 0 0 0,-2 0 1 0 0,2 1-1 0 0,-2-1 1 0 0,0 0-1 0 0,2 2 0 0 0,-2-2 1 0 0,2 0-1 0 0,-2 0 0 0 0,1 0 1 0 0,1 2-1 0 0,-2-2 1 0 0,2 0-1 0 0,-47 27 575 0 0,26-16-344 0 0,19-9-177 0 0,-2-2-1 0 0,2 2 1 0 0,-2-2 0 0 0,2 1 0 0 0,-2-1 0 0 0,0 0 0 0 0,2 2 0 0 0,-2-2-1 0 0,0 1 1 0 0,2-1 0 0 0,-2 0 0 0 0,0 0 0 0 0,2 2 0 0 0,-1-2 0 0 0,-1 0-1 0 0,2 0 1 0 0,-2 0 0 0 0,0 0 0 0 0,2 0 0 0 0,-2 0 0 0 0,0 0 0 0 0,0 0-1 0 0,2 0 1 0 0,-2 0 0 0 0,0 0 0 0 0,0 0 0 0 0,2 0 0 0 0,-3-2 0 0 0,-14-4 621 0 0,17 4 96 0 0,9 2-507 0 0,-9 0-232 0 0,2 0 1 0 0,-2 0 0 0 0,0 0-1 0 0,2 0 1 0 0,-2 0 0 0 0,2 0-1 0 0,-2 0 1 0 0,0 0 0 0 0,2 0-1 0 0,-2 0 1 0 0,2 0-1 0 0,-2 0 1 0 0,1 0 0 0 0,-1 0-1 0 0,0 2 1 0 0,2-2 0 0 0,-2 0-1 0 0,0 0 1 0 0,2 0 0 0 0,-2 2-1 0 0,0-2 1 0 0,2 0 0 0 0,-2 0-1 0 0,0 1 1 0 0,2-1-1 0 0,-2 0 1 0 0,0 2 0 0 0,0-2-1 0 0,2 0 1 0 0,-2 1 0 0 0,-27 12 572 0 0,14-9-519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09:58:51.703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102 43 3312 0 0,'0'0'567'0'0,"-61"-15"658"0"0,59 15-1208 0 0,2 0 0 0 0,0 0 0 0 0,-2 0 1 0 0,2 0-1 0 0,0 0 0 0 0,-2 0 0 0 0,2 0 0 0 0,0 0 1 0 0,0 0-1 0 0,-2 0 0 0 0,2 0 0 0 0,0 0 1 0 0,-2 0-1 0 0,2-1 0 0 0,0 1 0 0 0,0 0 0 0 0,-1 0 1 0 0,1 0-1 0 0,0 0 0 0 0,0 0 0 0 0,-2-2 0 0 0,2 2 1 0 0,0 0-1 0 0,0 0 0 0 0,0 0 0 0 0,-2-1 0 0 0,2 1 1 0 0,0 0-1 0 0,0 0 0 0 0,0-2 0 0 0,0 2 0 0 0,-2 0 1 0 0,2-2-1 0 0,0 2 0 0 0,0 0 0 0 0,0 0 0 0 0,0-1 1 0 0,0 1-1 0 0,0 0 0 0 0,0-2 0 0 0,0 2 0 0 0,0 0 1 0 0,0 0-1 0 0,0-1 0 0 0,0 1 0 0 0,0 0 1 0 0,0-2-1 0 0,0 2 0 0 0,0 0 0 0 0,2-2 0 0 0,-2 2 1 0 0,0 0-1 0 0,0 0 0 0 0,0-1 0 0 0,2 1 1 0 0,-2-2 1 0 0,2 2-1 0 0,-1-2 0 0 0,-1 2 0 0 0,2-1 1 0 0,0 1-1 0 0,-2-2 0 0 0,2 2 0 0 0,0 0 1 0 0,0 0-1 0 0,-2-1 0 0 0,2 1 0 0 0,0 0 0 0 0,0 0 1 0 0,-2 0-1 0 0,2 0 0 0 0,-1 0 0 0 0,1 0 1 0 0,0 0-1 0 0,2 0 0 0 0,-4 3 546 0 0,-13 3-202 0 0,11-6-335 0 0,0 0 0 0 0,0 2-1 0 0,0-2 1 0 0,2 0 0 0 0,-2 0 0 0 0,0 0 0 0 0,0 0 0 0 0,1 0 0 0 0,-1 0 0 0 0,0 0 0 0 0,0 0-1 0 0,0-2 1 0 0,2 2 0 0 0,-2 0 0 0 0,0 0 0 0 0,0-1 0 0 0,0 1 0 0 0,0 0 0 0 0,2-2-1 0 0,-1 2 1 0 0,-1-2 0 0 0,-2 1 0 0 0,0-4 261 0 0,4 5-217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37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30 692 392 0 0,'0'0'524'0'0,"-13"-16"1423"0"0,13-26-849 0 0,2 12-59 0 0,-4-1 0 0 0,-4-42-1 0 0,3 56-628 0 0,3 1-1 0 0,0-34 1 0 0,2 14-331 0 0,5-12 234 0 0,3-5-121 0 0,-16-102 66 0 0,6 152-313 0 0,0 1 0 0 0,2-1 0 0 0,-2 0 0 0 0,2 0 0 0 0,-2 1 0 0 0,2-1 0 0 0,0 0 0 0 0,-2 1 0 0 0,1-1 0 0 0,1 1 0 0 0,0-1 0 0 0,0 1 0 0 0,0-1 0 0 0,2 1 0 0 0,-2 1 0 0 0,5-6 0 0 0,16-17-165 0 0,-4 8 181 0 0,23-2-59 0 0,-8 5 50 0 0,-11 9 27 0 0,26 7-43 0 0,-26-3 45 0 0,162 5-280 0 0,-149 4-256 0 0,-30-7 411 0 0,-1 0 0 0 0,1-1 0 0 0,0 1 0 0 0,-1-1 0 0 0,1-1 0 0 0,11 2 0 0 0,2-2-128 0 0,0 0-310 0 0,0 0 0 0 0,2 0 0 0 0,-2 2 0 0 0,0 1 0 0 0,34 7 1 0 0,-45-9 871 0 0,1 2 0 0 0,-1-1 0 0 0,2 1 0 0 0,-3 0 1 0 0,1 2-1 0 0,-1-2 0 0 0,1 2 0 0 0,13 8 1 0 0,-8-3-657 0 0,1 0 1 0 0,-3 1 0 0 0,2 0 0 0 0,-1 0 0 0 0,-3 1 0 0 0,1 1-1 0 0,14 19 1 0 0,-18-6 3267 0 0,-8 20-2747 0 0,2-20-206 0 0,-9 106-1316 0 0,3 12-385 0 0,4-133 1739 0 0,0-2 0 0 0,-2 3 0 0 0,1-3 0 0 0,-1 1 0 0 0,0 0 0 0 0,-2 1 0 0 0,2-3 0 0 0,-3 2 1 0 0,-8 11-1 0 0,11-16 483 0 0,0-1 0 0 0,0 1 0 0 0,-1 0 0 0 0,1-2 1 0 0,-2 2-1 0 0,0-2 0 0 0,2 2 0 0 0,-1-2 0 0 0,-12 5 0 0 0,-4 4 156 0 0,13-9-327 0 0,1 0 0 0 0,-1 0 0 0 0,0 1 0 0 0,-1-3 0 0 0,1 2 0 0 0,1-1-1 0 0,-3 0 1 0 0,3-1 0 0 0,-11-1 0 0 0,-86 2 704 0 0,60-2-928 0 0,33 0-111 0 0,-1 0-1 0 0,-1 1 1 0 0,2 1 0 0 0,-16 5-1 0 0,6-3-114 0 0,6-2 275 0 0,2 0-1 0 0,-3-2 1 0 0,1 0 0 0 0,0 0 0 0 0,0 0 0 0 0,1-2 0 0 0,-1-1 0 0 0,0 1 0 0 0,2-1-1 0 0,-18-5 1 0 0,22 6-230 0 0,-1 1 1 0 0,1-1-1 0 0,-1 2 0 0 0,1-2 0 0 0,-16 4 0 0 0,-28-4-1201 0 0,47 1 1087 0 0,-2-1 1 0 0,3 1-1 0 0,-1-1 1 0 0,0-1-1 0 0,1 1 1 0 0,-12-8-1 0 0,-6-1-498 0 0,17 8 551 0 0,2 0-1 0 0,-1-2 1 0 0,1 2-1 0 0,0-2 1 0 0,0 2 0 0 0,0-2-1 0 0,1 0 1 0 0,-5-6-1 0 0,6 7 58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38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0 15 96 0 0,'0'0'461'0'0,"6"2"-258"0"0,5-2 177 0 0,1 0 0 0 0,1 0-1 0 0,-2-2 1 0 0,1 1 0 0 0,-1-1 0 0 0,19-4-1 0 0,-28 4-364 0 0,4 2 60 0 0,0 0 0 0 0,-1 0 0 0 0,1 0 0 0 0,0 0 0 0 0,0 0 1 0 0,-1 2-1 0 0,1-2 0 0 0,0 1 0 0 0,-1 1 0 0 0,1 0 0 0 0,-2-1 0 0 0,2 1 0 0 0,5 3 0 0 0,33 8 617 0 0,-16-12-127 0 0,25 6 294 0 0,3 15-355 0 0,-51-17-232 0 0,-3-5-262 0 0,0 2 1 0 0,0-2 0 0 0,-2 1 0 0 0,2-1 0 0 0,0 2 0 0 0,-2 0 0 0 0,2-2-1 0 0,0 1 1 0 0,-2 1 0 0 0,2-2 0 0 0,-2 1 0 0 0,1 1 0 0 0,-1 0 0 0 0,0-2-1 0 0,2 1 1 0 0,-2 1 0 0 0,0-1 0 0 0,2 1 0 0 0,-2 0 0 0 0,0-1 0 0 0,0 1-1 0 0,23 28 8 0 0,-8 95 71 0 0,-17-42 190 0 0,0-39 75 0 0,1-1 1 0 0,8 48 0 0 0,8-16-331 0 0,-13-59-15 0 0,0 0-21 0 0,4-6-11 0 0,-6-8 17 0 0,2-1 0 0 0,-2 1 0 0 0,0 0 0 0 0,2-1 0 0 0,-2-1 0 0 0,0 2 0 0 0,0-1 0 0 0,0 1-1 0 0,0 0 1 0 0,0-1 0 0 0,0 1 0 0 0,0-1 0 0 0,0 1 0 0 0,0 0 0 0 0,0-1 0 0 0,0 1 0 0 0,-2 0 0 0 0,2-1-1 0 0,0 1 1 0 0,-2-1 0 0 0,2 1 0 0 0,-2 0 0 0 0,2-2 0 0 0,-2 1 0 0 0,2 1 0 0 0,-4 1 0 0 0,-36 32-222 0 0,31-28 206 0 0,5-4 63 0 0,0 0 0 0 0,-1-1 1 0 0,1 1-1 0 0,0-1 1 0 0,-2-1-1 0 0,2 3 0 0 0,-1-3 1 0 0,-1-1-1 0 0,2 2 0 0 0,-1-1 1 0 0,-1-1-1 0 0,0 2 0 0 0,-5-2 1 0 0,-79 2 841 0 0,56-4-728 0 0,-61 5 577 0 0,-6-1 160 0 0,101-2-869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39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16 646 3000 0 0,'0'0'3774'0'0,"-2"-48"-2227"0"0,-3-197-2754 0 0,5 230 1448 0 0,-6-152 164 0 0,4 88 1227 0 0,80 68-623 0 0,-70 9-808 0 0,-1 0 0 0 0,-1 1 0 0 0,1-1 0 0 0,1-1 0 0 0,0 0 0 0 0,-3 1 0 0 0,3-1 0 0 0,5-7 0 0 0,14-1 739 0 0,-23 8-870 0 0,0 1 0 0 0,1 0 0 0 0,-1 2-1 0 0,0-1 1 0 0,2-1 0 0 0,-3 2 0 0 0,3-1 0 0 0,5 1-1 0 0,-9 0-358 0 0,61-4-44 0 0,-48 4 896 0 0,-1 0 0 0 0,1-1 0 0 0,0-1 0 0 0,0 1 0 0 0,0-3 0 0 0,20-4 0 0 0,-22 5 23 0 0,0 1 0 0 0,2-1 1 0 0,-1 2-1 0 0,1 1 0 0 0,-2-2 1 0 0,3 2-1 0 0,-1 2 0 0 0,19 1 1 0 0,25 0 2757 0 0,-55-3-3150 0 0,1 2 1 0 0,-1-1-1 0 0,0-1 1 0 0,2 2 0 0 0,-3 0-1 0 0,1-1 1 0 0,0 2-1 0 0,0-1 1 0 0,0 0-1 0 0,0 1 1 0 0,7 3-1 0 0,14 10 578 0 0,-8-8-468 0 0,11 2-9424 0 0,-1 3 3436 0 0,1 5 2286 0 0,12 12 2457 0 0,-26-20 1049 0 0,-5-4-135 0 0,-1 2 0 0 0,-1 1 0 0 0,1 0 0 0 0,-2-1 0 0 0,1 0 0 0 0,-1 2 0 0 0,5 14 0 0 0,6 16 11359 0 0,-15-35-10627 0 0,0 0 1 0 0,0 2 0 0 0,-2-3 0 0 0,2 3-1 0 0,-2-2 1 0 0,0 1 0 0 0,0-1-1 0 0,-2 11 1 0 0,-15 42 1888 0 0,-2 2-1989 0 0,6 11-338 0 0,-21 30-125 0 0,20-33-71 0 0,-37-28-22115 0 0,43-38 21681 0 0,-13 2 1 0 0,8 0-778 0 0,-10-1 708 0 0,2 0-1 0 0,-1 0 0 0 0,-34-1 0 0 0,-52 8-115 0 0,83-7 471 0 0,1-2 0 0 0,-1 1 0 0 0,-45-4 0 0 0,11 1 78 0 0,-65-15 222 0 0,-9 6 57 0 0,129 8-275 0 0,0 1 1 0 0,1-1-1 0 0,-1 1 1 0 0,0-3 0 0 0,2 3-1 0 0,-2-1 1 0 0,0-1 0 0 0,3 0-1 0 0,-1 1 1 0 0,-2-1 0 0 0,2 0-1 0 0,-4-4 1 0 0,4 6-6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40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34 636 96 0 0,'-2'1'0'0'0,"2"3"0"0"0,0-1 0 0 0,0-2 0 0 0,0 3 0 0 0,0-1 0 0 0,0 0 0 0 0,0-1 0 0 0,2 1 0 0 0,-2 0 0 0 0,0-1 0 0 0,2 1 0 0 0,-2-1 0 0 0,2 1 0 0 0,0 0 0 0 0,0-1 0 0 0,0 1 0 0 0,-2-1 0 0 0,2-1 0 0 0,0 2 0 0 0,5 2 0 0 0,-3 0 0 0 0,0-2 0 0 0,1 0 0 0 0,-1 1 0 0 0,2-1 0 0 0,-2 0 0 0 0,1-1 0 0 0,1 1 0 0 0,-2-1 0 0 0,2-1 0 0 0,-1 2 0 0 0,7 1 0 0 0,20 4 7 0 0,-26-7 8 0 0,1 3 0 0 0,1-3 0 0 0,-2 1 1 0 0,1-1-1 0 0,1-1 0 0 0,7 2 0 0 0,0-2 20 0 0,-1 0 0 0 0,1-2 0 0 0,0 1 0 0 0,15-6 0 0 0,-16 6 13 0 0,-1-1 0 0 0,-1 2 0 0 0,1 0 0 0 0,0 0 0 0 0,21 2 0 0 0,35 1 759 0 0,83-18 1257 0 0,-78 23-1216 0 0,-68-8-797 0 0,1 0 0 0 0,1 0 0 0 0,-2 0 1 0 0,1-1-1 0 0,-1 1 0 0 0,2-2 1 0 0,-1 1-1 0 0,-1-1 0 0 0,0 0 0 0 0,1-1 1 0 0,-1 2-1 0 0,0-3 0 0 0,1 1 1 0 0,-1 0-1 0 0,0 0 0 0 0,7-7 1 0 0,-2-4-38 0 0,-1-1 1 0 0,-1-1 0 0 0,-1 0-1 0 0,9-20 1 0 0,-15 22 15 0 0,0-1 1 0 0,0 2-1 0 0,-2-1 1 0 0,0-1-1 0 0,-4-17 0 0 0,2-13 34 0 0,-13-63 1548 0 0,7-3 1243 0 0,-16-37-851 0 0,24 145-1964 0 0,0 1 0 0 0,0 0-1 0 0,0 1 1 0 0,0-2 0 0 0,-2 1 0 0 0,2 0-1 0 0,0 1 1 0 0,-2-1 0 0 0,2-1 0 0 0,-2 1 0 0 0,2 1-1 0 0,-2-1 1 0 0,0 0 0 0 0,2 1 0 0 0,-2-1-1 0 0,0 1 1 0 0,0-1 0 0 0,0 0 0 0 0,0 1 0 0 0,1 1-1 0 0,-1-2 1 0 0,-2-1 0 0 0,-53-15 403 0 0,30 10-366 0 0,4 5 71 0 0,1-2 0 0 0,1 3 0 0 0,-2-1 0 0 0,0 3 0 0 0,0-1 0 0 0,-38 4 1 0 0,-7 0 262 0 0,-86-1 79 0 0,2-1 597 0 0,93 11-137 0 0,55-12-941 0 0,2 0 0 0 0,0 1 0 0 0,-1-1 0 0 0,1 2 0 0 0,0-2 0 0 0,-2 1 0 0 0,2-1 0 0 0,0 2 0 0 0,-2 0 0 0 0,2-2 0 0 0,1 1 0 0 0,-1 1 0 0 0,0-1 0 0 0,0 1 0 0 0,0 0 0 0 0,0-1 0 0 0,0 1 0 0 0,-4 3 0 0 0,-22 37 156 0 0,28-41-165 0 0,-2 2 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41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42 651 1104 0 0,'0'0'6610'0'0,"-2"5"-7596"0"0,2 0 936 0 0,2-1 0 0 0,-2 1 1 0 0,0 0-1 0 0,2 0 0 0 0,0 0 1 0 0,0 0-1 0 0,-1-1 0 0 0,1 0 0 0 0,0 0 1 0 0,0 1-1 0 0,2-1 0 0 0,-2 0 1 0 0,2 0-1 0 0,-1 0 0 0 0,-1 0 1 0 0,10 5-1 0 0,-10-5 47 0 0,0-3 47 0 0,1 2-1 0 0,-1-1 1 0 0,2 0 0 0 0,0 1-1 0 0,-2-2 1 0 0,2 1 0 0 0,-1 0-1 0 0,1-1 1 0 0,0 1 0 0 0,-2-1-1 0 0,2 1 1 0 0,-1-2 0 0 0,1 2-1 0 0,0-1 1 0 0,0-1 0 0 0,2 0 0 0 0,-3 0-1 0 0,1 2 1 0 0,0-2 0 0 0,0 0-1 0 0,0-2 1 0 0,-1 2 0 0 0,1 0-1 0 0,0-1 1 0 0,7-1 0 0 0,20-1 1102 0 0,1 1 1 0 0,56 4-1 0 0,-52-1-83 0 0,70-5 0 0 0,-96 4-994 0 0,-1-2 1 0 0,1 2-1 0 0,-1 0 1 0 0,1 0-1 0 0,-1 2 1 0 0,1-2-1 0 0,13 4 1 0 0,-8-2 2 0 0,0-2 0 0 0,0 0-1 0 0,-2 0 1 0 0,3-2 0 0 0,-1 1 0 0 0,31-6 0 0 0,5-2 245 0 0,-47 6-314 0 0,1 1 0 0 0,-1-1 1 0 0,0 1-1 0 0,0-1 0 0 0,0 0 0 0 0,-1-1 0 0 0,-1 1 1 0 0,2 0-1 0 0,0 0 0 0 0,-2 0 0 0 0,0-1 0 0 0,1-1 1 0 0,-1 2-1 0 0,2-8 0 0 0,0 6-36 0 0,-2 0 1 0 0,2 2-1 0 0,-2-2 1 0 0,1 0-1 0 0,1 1 1 0 0,0 0-1 0 0,0 0 1 0 0,0 0-1 0 0,7-5 1 0 0,-7 5-33 0 0,-2 3 0 0 0,0-1 0 0 0,1-1 0 0 0,-1 1 1 0 0,0 1-1 0 0,0-2 0 0 0,0-1 0 0 0,-2 3 1 0 0,2-3-1 0 0,0 1 0 0 0,0 2 0 0 0,-2-3 0 0 0,2 1 1 0 0,-2 0-1 0 0,2-2 0 0 0,5-58-1157 0 0,-3 18 595 0 0,2 27 550 0 0,-4 1-1 0 0,-1-1 1 0 0,1 0-1 0 0,-2 1 1 0 0,-3-33-1 0 0,-20-12-107 0 0,13-15 242 0 0,8 66 195 0 0,2 0 1 0 0,-2-1-1 0 0,1 1 0 0 0,-9-16 0 0 0,6 19-183 0 0,-1-1-1 0 0,-1 1 0 0 0,0 0 0 0 0,0 2 1 0 0,-9-9-1 0 0,-11-15 22 0 0,24 27-81 0 0,-2-2-1 0 0,0 0 1 0 0,2 2-1 0 0,-2-1 1 0 0,1 0-1 0 0,-3 0 1 0 0,2 1-1 0 0,0 0 1 0 0,0 0-1 0 0,-1 0 1 0 0,-1 1-1 0 0,-7-5 1 0 0,-1 4 12 0 0,1 2 0 0 0,0 1 0 0 0,0-2 1 0 0,-1 2-1 0 0,1 2 0 0 0,0-2 0 0 0,-1 1 0 0 0,1 2 1 0 0,0-1-1 0 0,-1 1 0 0 0,1 1 0 0 0,-17 5 0 0 0,24-7 0 0 0,-4 1 84 0 0,1-1-1 0 0,-1-2 1 0 0,1 1-1 0 0,-1-1 1 0 0,-18 0 0 0 0,18 0-10 0 0,1-1 0 0 0,-1 2 0 0 0,1-1 0 0 0,-1 0 0 0 0,-16 5 1 0 0,-7 3 125 0 0,3-3 1 0 0,-2 0 0 0 0,1-2 0 0 0,-1 0 0 0 0,-56-3 0 0 0,69 0-153 0 0,-19 3 107 0 0,38-3-159 0 0,-1 0 0 0 0,1 0 0 0 0,-2 2 0 0 0,0-2 1 0 0,2 0-1 0 0,-2 0 0 0 0,2 0 0 0 0,-2 2 0 0 0,2-2 0 0 0,-2 0 0 0 0,2 1 1 0 0,-2-1-1 0 0,2 0 0 0 0,-2 2 0 0 0,2-2 0 0 0,-2 2 0 0 0,2-2 0 0 0,0 1 0 0 0,-2-1 1 0 0,2 0-1 0 0,0 2 0 0 0,-1-1 0 0 0,1-1 0 0 0,0 2 0 0 0,0-2 0 0 0,-2 2 0 0 0,2-1 1 0 0,-14 28 190 0 0,12-26-196 0 0,1 1 0 0 0,-1-1-1 0 0,0 0 1 0 0,0 0 0 0 0,0 2 0 0 0,2-2 0 0 0,-2 1 0 0 0,0-1-1 0 0,2 6 1 0 0,-13 243 190 0 0,9-210-202 0 0,4-39 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42"/>
    </inkml:context>
    <inkml:brush xml:id="br0">
      <inkml:brushProperty name="width" value="0.05" units="cm"/>
      <inkml:brushProperty name="height" value="0.05" units="cm"/>
      <inkml:brushProperty name="color" value="#E5A17A"/>
    </inkml:brush>
  </inkml:definitions>
  <inkml:trace contextRef="#ctx0" brushRef="#br0">11 567 96 0 0,'0'0'5469'0'0,"9"43"-4761"0"0,12 7 178 0 0,-17-44-798 0 0,0-1 0 0 0,-3 2 0 0 0,3-2 0 0 0,-2 1 0 0 0,0 0-1 0 0,0 1 1 0 0,0-2 0 0 0,0 9 0 0 0,0-12-65 0 0,0-2 0 0 0,-1 1 0 0 0,1 1-1 0 0,-2-2 1 0 0,2 2 0 0 0,0-2 0 0 0,0 1 0 0 0,2-1-1 0 0,-2 0 1 0 0,0 2 0 0 0,0-2 0 0 0,-1 0-1 0 0,1 0 1 0 0,0 0 0 0 0,0 0 0 0 0,2 0-1 0 0,42 3 621 0 0,-41-3-609 0 0,1 2 0 0 0,2-1 0 0 0,-3 1 1 0 0,1 0-1 0 0,0-1 0 0 0,9 6 0 0 0,21 4 117 0 0,-7-6 41 0 0,1-4-1 0 0,-2 1 1 0 0,31-2-1 0 0,-28 0-25 0 0,3-3 120 0 0,-28 3-264 0 0,-1-2 0 0 0,-1 2 1 0 0,2-2-1 0 0,0 2 0 0 0,-3 0 0 0 0,3 0 1 0 0,0 2-1 0 0,-2-2 0 0 0,1 0 0 0 0,1 2 1 0 0,-2-1-1 0 0,9 3 0 0 0,-7-3 30 0 0,0-1 0 0 0,1 2-1 0 0,-1-2 1 0 0,2 1 0 0 0,-3-1 0 0 0,3 0-1 0 0,-2-1 1 0 0,1 1 0 0 0,-1 0 0 0 0,1-2 0 0 0,-1 1-1 0 0,0-1 1 0 0,1 0 0 0 0,-1 1 0 0 0,7-6-1 0 0,16-1 114 0 0,-14 7-102 0 0,0-1-1 0 0,1 0 0 0 0,-1 1 0 0 0,25 2 0 0 0,-14-1-37 0 0,60-9 242 0 0,-86 9-260 0 0,0 0-1 0 0,-2 0 1 0 0,2 0 0 0 0,0 0-1 0 0,-2 0 1 0 0,2-2 0 0 0,0 2-1 0 0,0 0 1 0 0,-2 0 0 0 0,2 0-1 0 0,0-2 1 0 0,0 2 0 0 0,-2 0-1 0 0,2 0 1 0 0,0-1 0 0 0,0 1-1 0 0,0 0 1 0 0,0-2 0 0 0,-2 2-1 0 0,2 0 1 0 0,0 0 0 0 0,0-1-1 0 0,0 1 1 0 0,0 0 0 0 0,0-2-1 0 0,0 2 1 0 0,0 0 0 0 0,0-2-1 0 0,0 2 1 0 0,0 0 0 0 0,0-1-1 0 0,0 1 1 0 0,0 0 0 0 0,0-2-1 0 0,0 2 1 0 0,0 0 0 0 0,0-1-1 0 0,0 1 1 0 0,2 0 0 0 0,-2 0-1 0 0,0-2 1 0 0,0 2 0 0 0,0 0-1 0 0,0 0 1 0 0,2-2 0 0 0,-2 2-1 0 0,0 0 1 0 0,0 0 0 0 0,2-1-1 0 0,-2 1 1 0 0,0 0 0 0 0,0 0-1 0 0,2-2 1 0 0,2-1 28 0 0,0-2-1 0 0,-1 0 1 0 0,-1 0 0 0 0,2 1 0 0 0,-2-1 0 0 0,0-2-1 0 0,0 2 1 0 0,0 1 0 0 0,0-1 0 0 0,-2-2-1 0 0,2 3 1 0 0,-2-13 0 0 0,5-10 70 0 0,-1 9 79 0 0,-2-1-1 0 0,0 1 1 0 0,-2-25-1 0 0,0 20 398 0 0,0 10-221 0 0,0-1-127 0 0,0 1 0 0 0,0-2 0 0 0,2 1 0 0 0,0-1 0 0 0,7-20 0 0 0,-7 24-191 0 0,0-1-1 0 0,0 3 0 0 0,-2-3 0 0 0,0 1 0 0 0,0 0 0 0 0,-4-10 0 0 0,2-18 39 0 0,-7-33-80 0 0,3 51 0 0 0,6 18 0 0 0,0 1 0 0 0,-2-1 0 0 0,2 1 0 0 0,-2-1 0 0 0,0 1 0 0 0,0-1 0 0 0,2 2 0 0 0,-2-3 0 0 0,1 3 0 0 0,-1-1 0 0 0,0 0 0 0 0,-4-2 0 0 0,-13-19 0 0 0,11 15 0 0 0,3 0 0 0 0,-3 2 0 0 0,1-3 0 0 0,-1 3 0 0 0,0 0 0 0 0,-1 1 0 0 0,1-2 0 0 0,-20-7 0 0 0,14 9 0 0 0,-1 0 0 0 0,0 2 0 0 0,0 0 0 0 0,0-1 0 0 0,-3 3 0 0 0,3-1 0 0 0,0 1 0 0 0,-2 1 0 0 0,-23 1 0 0 0,-2 1 0 0 0,-118-2 0 0 0,-49 8-1502 0 0,204-8 1412 0 0,-1 2 0 0 0,0-2 0 0 0,1 0-1 0 0,-1 1 1 0 0,0 1 0 0 0,2-1 0 0 0,-1-1 0 0 0,-7 5 0 0 0,1-2-20 0 0,-1 2-212 0 0,9-5 282 0 0,-1 2-1 0 0,0-1 1 0 0,0 1 0 0 0,0 0-1 0 0,2-1 1 0 0,-1 1 0 0 0,-1 0-1 0 0,2-1 1 0 0,-2 1 0 0 0,2 1-1 0 0,-2-1 1 0 0,3-1 0 0 0,-3 2-1 0 0,0 2 1 0 0,-4 5 14 0 0,1 0-1 0 0,1 1 1 0 0,0-1-1 0 0,1-1 1 0 0,-1 2-1 0 0,2 1 1 0 0,0-3 0 0 0,1 3-1 0 0,-3 20 1 0 0,2 8-158 0 0,4 58 0 0 0,0-49 143 0 0,15 12-15 0 0,-1 20 0 0 0,-24-12 53 0 0,6-63 3 0 0,2 2 0 0 0,0-1-1 0 0,2 1 1 0 0,-1-2-1 0 0,1 2 1 0 0,0-1 0 0 0,0 1-1 0 0,0-2 1 0 0,0 1 0 0 0,1 1-1 0 0,1-2 1 0 0,0 2-1 0 0,0-1 1 0 0,6 12 0 0 0,-6-17 0 0 0,-2 1 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43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28 699 1896 0 0,'0'0'3089'0'0,"34"4"-2368"0"0,-21 3-561 0 0,0-2 0 0 0,1 0 0 0 0,1-2 0 0 0,-2 0 0 0 0,2 0 0 0 0,1 0 0 0 0,-1-1 0 0 0,-2 0 0 0 0,2-2 0 0 0,18 0 0 0 0,48 9 698 0 0,-16 1-245 0 0,55-8 1184 0 0,-93-2-1687 0 0,-1-2-1 0 0,41-6 0 0 0,14-3-17 0 0,-31 4 66 0 0,-44 7-130 0 0,-1 0-1 0 0,3 0 1 0 0,-2 0-1 0 0,-1-1 0 0 0,1 1 1 0 0,0-2-1 0 0,-1 0 1 0 0,1 1-1 0 0,0-1 1 0 0,9-4-1 0 0,-15 6-7 0 0,2 0-1 0 0,0 0 0 0 0,-2-2 1 0 0,2 2-1 0 0,-2-1 0 0 0,0 1 1 0 0,2 0-1 0 0,-2-2 1 0 0,2 2-1 0 0,-2-2 0 0 0,1 2 1 0 0,-1-1-1 0 0,0 1 0 0 0,2-2 1 0 0,-2 2-1 0 0,0-2 0 0 0,0 2 1 0 0,2-1-1 0 0,-2-1 0 0 0,0 2 1 0 0,0-1-1 0 0,0 1 1 0 0,0-2-1 0 0,0 0 0 0 0,2-10 43 0 0,8-9 104 0 0,-8 19-130 0 0,-1-1 0 0 0,-1 1 0 0 0,2 1-1 0 0,0-3 1 0 0,-2 3 0 0 0,0-1 0 0 0,2-1 0 0 0,-2 1 0 0 0,0-1-1 0 0,2 1 1 0 0,-2-1 0 0 0,0 2 0 0 0,0-3 0 0 0,-2 0 0 0 0,-2-25 380 0 0,2-2 1 0 0,2 2-1 0 0,2-31 1 0 0,2-7 163 0 0,-10-136 1183 0 0,-7 146-1571 0 0,11 51-199 0 0,-2 1 1 0 0,1-1-1 0 0,-1 1 0 0 0,0-2 1 0 0,0 2-1 0 0,-1 1 0 0 0,1-1 1 0 0,-2 0-1 0 0,0 0 0 0 0,1 0 1 0 0,-11-4-1 0 0,-1-4-3 0 0,13 8 6 0 0,-1 2 0 0 0,-1-1 0 0 0,0 1 0 0 0,1 0 0 0 0,-1 0 0 0 0,0 0 0 0 0,1-1 0 0 0,-3 3 0 0 0,2-1 0 0 0,1 0 0 0 0,-14-2 0 0 0,-77-1-51 0 0,89 5 54 0 0,-50 9-26 0 0,49-5 23 0 0,-1-3-1 0 0,1 1 0 0 0,-1 0 0 0 0,1-1 0 0 0,-11 1 0 0 0,6-4 5 0 0,-1 1 0 0 0,1-1 0 0 0,0-1 0 0 0,-1-1 0 0 0,-14-4 0 0 0,-33-6 0 0 0,27 9 0 0 0,0 2 0 0 0,-58 0 0 0 0,85 4 0 0 0,1 2 0 0 0,-2 1 0 0 0,3-3 0 0 0,-1 3 0 0 0,0 0 0 0 0,1 0 0 0 0,-1-1 0 0 0,0 2 0 0 0,1-2 0 0 0,-7 10 0 0 0,-1-4 0 0 0,1 1 2 0 0,-33 30 12 0 0,41-32 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44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0 642 5520 0 0,'0'0'3597'0'0,"42"41"-3466"0"0,-40-38-131 0 0,0-2 1 0 0,-2 1 0 0 0,2 1-1 0 0,-1-1 1 0 0,-1-1-1 0 0,2 1 1 0 0,0 1 0 0 0,0-1-1 0 0,0-1 1 0 0,0 1 0 0 0,0 0-1 0 0,0-1 1 0 0,2 1-1 0 0,-3 0 1 0 0,1-2 0 0 0,0 1-1 0 0,2 1 1 0 0,-2-1 0 0 0,0-1-1 0 0,2 2 1 0 0,-2-2 0 0 0,1 0-1 0 0,-1 2 1 0 0,4-2-1 0 0,74 4 23 0 0,-69-4-21 0 0,82 8 142 0 0,23-9-56 0 0,31-1 225 0 0,52 7 1781 0 0,-189-5-2031 0 0,-8 0-39 0 0,0 0 0 0 0,0 0 0 0 0,-1 0 0 0 0,-1 0 0 0 0,2 0-1 0 0,0 0 1 0 0,0 0 0 0 0,0-2 0 0 0,-2 2 0 0 0,2 0 0 0 0,0-1 0 0 0,0 1 0 0 0,-2 0-1 0 0,2-2 1 0 0,0 2 0 0 0,-2-1 0 0 0,1 1 0 0 0,-1-2 0 0 0,2 2 0 0 0,0-2-1 0 0,-2 1 1 0 0,2 1 0 0 0,-2-2 0 0 0,2 1 0 0 0,-2-1 0 0 0,11-35 343 0 0,1 0-177 0 0,-10 32-166 0 0,-2 0 1 0 0,2 0-1 0 0,0 1 1 0 0,-2-1-1 0 0,0 0 1 0 0,0-2-1 0 0,0-2 1 0 0,0 2 4 0 0,0 2 0 0 0,0-1 0 0 0,0 1 0 0 0,2-1-1 0 0,-2 1 1 0 0,3-8 0 0 0,9-24 170 0 0,-12 31-170 0 0,0 1-1 0 0,2 0 1 0 0,-2 0 0 0 0,2 0 0 0 0,-1 0 0 0 0,1 1 0 0 0,0 0 0 0 0,4-7 0 0 0,-2 3 217 0 0,-2-2 0 0 0,0 1 0 0 0,-2-3 0 0 0,0 3-1 0 0,0-12 1 0 0,0 16-133 0 0,11-85 635 0 0,-9 80-712 0 0,0-6 41 0 0,0-2 0 0 0,0 0 1 0 0,-4 2-1 0 0,0-21 0 0 0,0 34-77 0 0,2 0 0 0 0,-2 0 0 0 0,0 1 0 0 0,0-1 0 0 0,2 1 0 0 0,-2-1 0 0 0,0 0 0 0 0,0 1 0 0 0,-1 1 0 0 0,1-3 0 0 0,0 3 0 0 0,0-3 0 0 0,-2 3 0 0 0,-2-2 0 0 0,-49-28 0 0 0,29 17 0 0 0,-26-3 0 0 0,33 13 0 0 0,-9-4 0 0 0,5-1 0 0 0,0 3 0 0 0,-2 1 0 0 0,3 0 0 0 0,-3 1 0 0 0,0 0 0 0 0,-30 1 0 0 0,38 3 0 0 0,2-2 0 0 0,0 1 0 0 0,-3-2 0 0 0,3-1 0 0 0,-25-7 0 0 0,-49 3 0 0 0,64 5 0 0 0,1 1 0 0 0,-1 1 0 0 0,-40 2 0 0 0,16-1 0 0 0,47 5 0 0 0,0-2 0 0 0,-2 2 0 0 0,2 0 0 0 0,0 0 0 0 0,0 0 0 0 0,1-1 0 0 0,1 1 0 0 0,-2 0 0 0 0,2 0 0 0 0,0 6 0 0 0,0-8 2 0 0,0 10 71 0 0,0 2 0 0 0,-2-2 0 0 0,2 0 0 0 0,-2 0 0 0 0,-8 22 0 0 0,7-27-14 0 0,1-2 0 0 0,0 3-1 0 0,0-1 1 0 0,0-2 0 0 0,0 12-1 0 0,2-15-50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45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16 665 1200 0 0,'0'0'10384'0'0,"48"44"-10138"0"0,-41-39-269 0 0,3-2-1 0 0,-3 2 0 0 0,3-2 0 0 0,-1 0 1 0 0,-1 0-1 0 0,2 1 0 0 0,-1-3 0 0 0,1 1 1 0 0,-1 0-1 0 0,1-1 0 0 0,-1 1 1 0 0,1-2-1 0 0,1 0 0 0 0,12 0 0 0 0,17 1-458 0 0,199 4-341 0 0,-125 5 966 0 0,-112-10-125 0 0,12 0 44 0 0,-1 1 0 0 0,2-2 0 0 0,-2 1 0 0 0,1-2 0 0 0,-1 1 0 0 0,2-3 0 0 0,-1 3 0 0 0,20-10 0 0 0,0 7-43 0 0,-30 6-17 0 0,-2-2-1 0 0,0 0 1 0 0,-1 0 0 0 0,1 0 0 0 0,2 0-1 0 0,-2 0 1 0 0,0 0 0 0 0,0 0 0 0 0,0-2-1 0 0,2 2 1 0 0,-2 0 0 0 0,-1-1 0 0 0,1 1-1 0 0,0 0 1 0 0,0-2 0 0 0,0 0 0 0 0,2 1-1 0 0,-2 1 11 0 0,34-15 63 0 0,-36 14-59 0 0,-2-1 1 0 0,2 1-1 0 0,-2-1 1 0 0,2 0-1 0 0,0 1 1 0 0,0-1-1 0 0,0 0 1 0 0,0 1-1 0 0,-2-1 1 0 0,2 1-1 0 0,0-1 1 0 0,2 0-1 0 0,-2 1 1 0 0,0-1-1 0 0,0 1 1 0 0,0-1-1 0 0,2 0 1 0 0,-2 1-1 0 0,0 1 1 0 0,2-5-1 0 0,0 2 11 0 0,0 1 0 0 0,-2-1 0 0 0,2 0 0 0 0,-2-1-1 0 0,0 1 1 0 0,0 0 0 0 0,1 0 0 0 0,-1 1 0 0 0,0-1-1 0 0,-1-5 1 0 0,-3-11 280 0 0,0-2-1 0 0,2 1 1 0 0,0-38-1 0 0,2 52-242 0 0,2 1-2 0 0,0 0 0 0 0,0 0 1 0 0,2 2-1 0 0,-2-2 1 0 0,1 0-1 0 0,1 2 1 0 0,4-6-1 0 0,7-11 121 0 0,-11 7-122 0 0,0-1 1 0 0,-3 1-1 0 0,1-2 0 0 0,-2 3 0 0 0,2-3 0 0 0,-4 2 0 0 0,-1-27 1 0 0,1-25 99 0 0,4 53-51 0 0,-2 0 1 0 0,0-1 0 0 0,0 0-1 0 0,-2 2 1 0 0,-4-18 0 0 0,2 21-91 0 0,0 2 0 0 0,1-2 0 0 0,-3 1 0 0 0,2 1 0 0 0,-2-1 0 0 0,1 1 0 0 0,-3-1 0 0 0,2 1 0 0 0,1 1 0 0 0,-3-1 0 0 0,0 1 1 0 0,1 0-1 0 0,-1 0 0 0 0,1 2 0 0 0,-1-2 0 0 0,-11-3 0 0 0,8 3-17 0 0,-86-32 118 0 0,89 34-118 0 0,-1 1 1 0 0,-1 1-1 0 0,1-1 0 0 0,-1 2 0 0 0,0-1 0 0 0,-1 1 0 0 0,2 0 1 0 0,-1 1-1 0 0,-9 1 0 0 0,-15-1 3 0 0,7-1-6 0 0,8 2 0 0 0,2-2 0 0 0,-2-2 0 0 0,2 1 0 0 0,-2-1 0 0 0,-30-6 0 0 0,33 5 0 0 0,1 1 0 0 0,2 1 0 0 0,-2 1 0 0 0,-1 0 0 0 0,-14 1 0 0 0,-2-1 0 0 0,24 0 0 0 0,-5 0 0 0 0,-2 0 0 0 0,-1 2 0 0 0,1-2 0 0 0,0 1 0 0 0,-23 8 0 0 0,30-8 0 0 0,1 2 0 0 0,-1 1 0 0 0,0-1 0 0 0,1 0 0 0 0,-1 0 0 0 0,3 2 0 0 0,-3 0 0 0 0,2-2 0 0 0,1 2 0 0 0,-1 0 0 0 0,0 1 0 0 0,0-1 0 0 0,3 0 0 0 0,-3 1 0 0 0,2 1 0 0 0,0-2 0 0 0,1 1 0 0 0,-5 10 0 0 0,6-13 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46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72 649 96 0 0,'0'0'5898'0'0,"-19"-16"-6788"0"0,33 78 323 0 0,-13-60 573 0 0,-1 1 0 0 0,2 0 1 0 0,0 1-1 0 0,0-3 0 0 0,0 3 0 0 0,0-1 0 0 0,0-2 0 0 0,0 3 0 0 0,0-3 0 0 0,0 2 1 0 0,1-1-1 0 0,-1 0 0 0 0,2-1 0 0 0,-2 2 0 0 0,2-1 0 0 0,-2 0 0 0 0,1-1 0 0 0,-1 1 1 0 0,2-2-1 0 0,0 2 0 0 0,0-1 0 0 0,-2-1 0 0 0,1 2 0 0 0,1-2 0 0 0,0 1 0 0 0,6-1 1 0 0,145 12 1595 0 0,-56-12-1169 0 0,-83 0-224 0 0,-1 0 0 0 0,2 0 0 0 0,-2 1 0 0 0,0 1 0 0 0,2-1 0 0 0,16 6 0 0 0,-28-5-22 0 0,3-1 0 0 0,0-1 0 0 0,-1 2 0 0 0,1-2 0 0 0,-1 0-1 0 0,14-2 1 0 0,8 2 600 0 0,-29 0-707 0 0,65-10 778 0 0,81 6 68 0 0,-97-22-782 0 0,-37-10-192 0 0,-10 28 102 0 0,1-1 1 0 0,-3 1 0 0 0,2-2 0 0 0,0 2 0 0 0,-2-2-1 0 0,-2-14 1 0 0,2-5 32 0 0,19-60 809 0 0,-26-147-94 0 0,7 213-740 0 0,0 10-19 0 0,0 2 1 0 0,0-2 0 0 0,-2 2 0 0 0,-2-17 0 0 0,-2 9-16 0 0,6 14-4 0 0,-2 0 1 0 0,1 1-1 0 0,-1 0 0 0 0,0-1 1 0 0,0 1-1 0 0,0-1 0 0 0,0 2 0 0 0,-6-9 1 0 0,5 9-9 0 0,-3-2 1 0 0,2 2 0 0 0,-2-2 0 0 0,3 2 0 0 0,-3 0 0 0 0,0 0 0 0 0,1-1 0 0 0,-1 1 0 0 0,0 1-1 0 0,0-1 1 0 0,1 2 0 0 0,-1-3 0 0 0,-2 3 0 0 0,3-1 0 0 0,-1 2 0 0 0,-2-1 0 0 0,-9-1 0 0 0,8 0 3 0 0,1 1 1 0 0,1-1 0 0 0,-1 1-1 0 0,0-3 1 0 0,-14-4 0 0 0,-15-5 8 0 0,26 12-19 0 0,-2-1 1 0 0,1 1-1 0 0,1 1 1 0 0,-2 0-1 0 0,-16 1 0 0 0,-9-1 32 0 0,-13 2-8 0 0,28-1-32 0 0,0-1 0 0 0,-42-3 0 0 0,16-3 37 0 0,-99-2 1 0 0,140 11-40 0 0,2-2 0 0 0,-1 3 0 0 0,-1-1 0 0 0,2 0 0 0 0,1 2 0 0 0,-3-2 0 0 0,2 2 0 0 0,1 0 0 0 0,-1-2 0 0 0,0 2 0 0 0,3 0 0 0 0,-7 6 0 0 0,-1 0 0 0 0,-69 70 0 0 0,76-80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47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30 649 1400 0 0,'0'0'1992'0'0,"33"41"-1033"0"0,-33-40-920 0 0,0 2 1 0 0,0-1 0 0 0,2 0 0 0 0,-2 1 0 0 0,2-2 0 0 0,-2 1-1 0 0,1 0 1 0 0,-1-1 0 0 0,2 3 0 0 0,0-3 0 0 0,0 1 0 0 0,-2-1-1 0 0,2 1 1 0 0,0 0 0 0 0,0-1 0 0 0,0 1 0 0 0,0-2 0 0 0,0 1 0 0 0,-1 1-1 0 0,1 0 1 0 0,0-2 0 0 0,2 1 0 0 0,-2-1 0 0 0,0 2 0 0 0,4-1-1 0 0,3 3 115 0 0,1-3-1 0 0,-1 3 0 0 0,1-3 1 0 0,20 2-1 0 0,134 7 486 0 0,-130-7-425 0 0,-2-1 0 0 0,44-4 1 0 0,-9 1 1126 0 0,-35 1-600 0 0,-19-2-509 0 0,1 2 1 0 0,-1 0-1 0 0,0 0 1 0 0,0 2-1 0 0,24 4 1 0 0,22-8 1029 0 0,-23-1-235 0 0,30-8-363 0 0,-64 11-603 0 0,-2-10 61 0 0,0 1-1 0 0,-2-1 1 0 0,2 0 0 0 0,-5-14-1 0 0,-5-81 46 0 0,8 91 30 0 0,0 1-1 0 0,0-1 1 0 0,4-24 0 0 0,-2 9-53 0 0,14-17-72 0 0,-1-30 32 0 0,-7 49 39 0 0,-1-2 1 0 0,-3 1 0 0 0,-2-33-1 0 0,0 58-127 0 0,0 0 0 0 0,0-1 0 0 0,-2 1 0 0 0,2 0 0 0 0,-2 0-1 0 0,0-1 1 0 0,2 1 0 0 0,-1 0 0 0 0,-1 0 0 0 0,0 0 0 0 0,0-1 0 0 0,-2 1 0 0 0,-2-3-1 0 0,-3-6 22 0 0,-35-39 51 0 0,36 46-79 0 0,1 0 0 0 0,-3-1 0 0 0,3 1 0 0 0,-3 2 0 0 0,1-2 0 0 0,-1 2 0 0 0,1-1 0 0 0,-1 1 0 0 0,1 0 0 0 0,-1 1 0 0 0,-1-1 0 0 0,1 2 0 0 0,-14-1 0 0 0,-28-9-9 0 0,43 7 0 0 0,-3 1 0 0 0,3 2 0 0 0,-3-1 0 0 0,3 0 0 0 0,-18 1 0 0 0,-41 2 0 0 0,30 1 0 0 0,-63-5 0 0 0,52-4 0 0 0,-39-2 0 0 0,84 9 0 0 0,1 0 0 0 0,-1 0 0 0 0,0 0 0 0 0,0 0 0 0 0,0 0 0 0 0,1 1 0 0 0,-1-1 0 0 0,0 2 0 0 0,2-2 0 0 0,-2 1 0 0 0,0 1 0 0 0,1-2 0 0 0,-1 2 0 0 0,0-1 0 0 0,2 1 0 0 0,-2 0 0 0 0,2 1 0 0 0,-1-2 0 0 0,-1 1 0 0 0,2 1 0 0 0,0-1 0 0 0,-2 1 0 0 0,2-1 0 0 0,0 1 0 0 0,1-2 0 0 0,-1 3 0 0 0,-4 4 0 0 0,-13 18 0 0 0,15-18-29 0 0,0 0-1 0 0,2 1 0 0 0,1-1 0 0 0,-1 2 0 0 0,0-2 0 0 0,0 2 0 0 0,2-1 0 0 0,0-1 0 0 0,2 12 0 0 0,-2-9-76 0 0,0 15-34 0 0,0 0-1 0 0,-4-1 0 0 0,-4 29 1 0 0,3-13 17 0 0,5-32 234 0 0,0-1 0 0 0,0 0 1 0 0,-2 0-1 0 0,2-2 0 0 0,-6 12 1 0 0,2-10-44 0 0,0 0-1 0 0,3-2 1 0 0,-3 2 0 0 0,2 1-1 0 0,0-1 1 0 0,2 0 0 0 0,-2 0 0 0 0,2 0-1 0 0,0 0 1 0 0,0 0 0 0 0,2 0 0 0 0,0 0-1 0 0,-2 0 1 0 0,6 10 0 0 0,-5-13-62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48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69 103 96 0 0,'0'0'367'0'0,"-1"-17"387"0"0,-1 19-638 0 0,0 1-1 0 0,0-1 0 0 0,2-1 0 0 0,-2 3 0 0 0,0-3 1 0 0,0 3-1 0 0,2-3 0 0 0,-2 2 0 0 0,2-1 1 0 0,0 1-1 0 0,-2-1 0 0 0,2 1 0 0 0,0 0 1 0 0,0-1-1 0 0,0 1 0 0 0,0-1 0 0 0,0 6 1 0 0,-3 24 1843 0 0,-1-26-1444 0 0,2 2 0 0 0,-2 1 1 0 0,4-1-1 0 0,-2-2 1 0 0,0 2-1 0 0,2 0 0 0 0,0 0 1 0 0,2 13-1 0 0,-6 42 692 0 0,1-40-859 0 0,1-1 0 0 0,2 34 0 0 0,0-31-99 0 0,0-19-149 0 0,0 1 0 0 0,0 1 0 0 0,-2-2 0 0 0,2 2 0 0 0,-2-1 0 0 0,0-1 0 0 0,0 0 0 0 0,-2 2 0 0 0,2-1 0 0 0,-7 11 0 0 0,7-17-83 0 0,2 2 1 0 0,-2-1-1 0 0,2 0 1 0 0,0-1-1 0 0,0 3 1 0 0,0-3-1 0 0,0 1 1 0 0,0-1-1 0 0,0 3 0 0 0,0-3 1 0 0,0 1-1 0 0,0 1 1 0 0,2-1-1 0 0,-2-1 1 0 0,2 1-1 0 0,-2-1 1 0 0,2 3-1 0 0,-2-3 1 0 0,2 1-1 0 0,-2 0 0 0 0,5 2 1 0 0,-5-4 29 0 0,2 52 161 0 0,10-23-154 0 0,-12-26-46 0 0,2-1 0 0 0,-2 1 0 0 0,0-1 0 0 0,1-1 0 0 0,-1 2 0 0 0,2-1 0 0 0,0 0 0 0 0,-2 1 0 0 0,2-2 0 0 0,0 1 0 0 0,0 0 0 0 0,0-1 0 0 0,0 1 0 0 0,0 0 0 0 0,0-1 0 0 0,-1 1 0 0 0,1-1 0 0 0,0 1 0 0 0,0 0 0 0 0,0-2 0 0 0,2 1 0 0 0,-2 1 0 0 0,0-2 0 0 0,5 3 0 0 0,8 0 17 0 0,1 2-1 0 0,-3-2 0 0 0,2 1 1 0 0,0-3-1 0 0,1 1 1 0 0,29-1-1 0 0,185 9-243 0 0,2-7 157 0 0,-95-8 150 0 0,-61 2-23 0 0,-74 3-63 0 0,0 0 0 0 0,-2-1 1 0 0,2 1-1 0 0,-2 0 0 0 0,2-2 0 0 0,0 2 0 0 0,-2 0 1 0 0,2-2-1 0 0,-2 2 0 0 0,1 0 0 0 0,-1-1 0 0 0,2 1 1 0 0,-2-2-1 0 0,2 2 0 0 0,-2-1 0 0 0,0 1 0 0 0,2-2 1 0 0,-2 0-1 0 0,0 2 0 0 0,2-1 0 0 0,-2 1 0 0 0,0-2 1 0 0,0 0-1 0 0,0 2 0 0 0,2-1 0 0 0,-2-1 0 0 0,0 2 1 0 0,0-3-1 0 0,8-15 37 0 0,-5 13-37 0 0,-1 2 1 0 0,0-2 0 0 0,0 2-1 0 0,0-2 1 0 0,0 2 0 0 0,-2-2 0 0 0,2 0-1 0 0,-2 1 1 0 0,2 0 0 0 0,-2 0 0 0 0,0-6-1 0 0,-6-51 115 0 0,2 41 87 0 0,0 3-1 0 0,1-3 1 0 0,1 1 0 0 0,2 0 0 0 0,0 1 0 0 0,5-27 0 0 0,14-52 82 0 0,-17 81-78 0 0,0-2-1 0 0,-2 2 1 0 0,-2-26-1 0 0,0-1 171 0 0,0 38-336 0 0,1 0 0 0 0,-1 2 0 0 0,0-2 0 0 0,-2 0-1 0 0,2 2 1 0 0,-2-2 0 0 0,0 2 0 0 0,1-2 0 0 0,-1 2 0 0 0,0 0 0 0 0,0-1 0 0 0,0 1-1 0 0,-1 0 1 0 0,1 0 0 0 0,-7-4 0 0 0,-18-12 281 0 0,20 13-314 0 0,-3-2 0 0 0,-1 1 0 0 0,1 1 0 0 0,1-1 0 0 0,-2 1-1 0 0,-18-6 1 0 0,-7-2 1 0 0,-32 6-10 0 0,62 8 0 0 0,-243 0 0 0 0,171-11 0 0 0,63 11 0 0 0,2 0 0 0 0,0 1 0 0 0,-2 1 0 0 0,2 1 0 0 0,-1 0 0 0 0,1 1 0 0 0,0-1 0 0 0,0 2 0 0 0,0-1 0 0 0,-18 11 0 0 0,22-10 0 0 0,7-5 0 0 0,0 1 0 0 0,0 1 0 0 0,1 0 0 0 0,-1-1 0 0 0,0 2 0 0 0,0-1 0 0 0,0 0 0 0 0,1 1 0 0 0,-1-2 0 0 0,2 3 0 0 0,-2-1 0 0 0,2 0 0 0 0,-2-1 0 0 0,3 1 0 0 0,-5 5 0 0 0,4-2 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49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96 749 1400 0 0,'0'0'8426'0'0,"49"9"-8300"0"0,-31-6-102 0 0,-1-1 1 0 0,-2 0 0 0 0,2-2 0 0 0,32-2 0 0 0,-7 2-4 0 0,70-2 35 0 0,-51 1 271 0 0,65 1 1471 0 0,-31-5-334 0 0,-65 3-1105 0 0,-22 2-320 0 0,-2-1-1 0 0,-1 1 0 0 0,1 0 0 0 0,0 0 0 0 0,-1 0 0 0 0,1 0 0 0 0,11 3 0 0 0,42-30 412 0 0,-55 25-444 0 0,0 0 1 0 0,-2 1 0 0 0,1-1-1 0 0,1 1 1 0 0,-2-1 0 0 0,2 0-1 0 0,-2 1 1 0 0,0-2 0 0 0,2 1-1 0 0,-3-1 1 0 0,1 1 0 0 0,0-1-1 0 0,2 1 1 0 0,-2-1 0 0 0,-2 0-1 0 0,2 1 1 0 0,0-1 0 0 0,0 0 0 0 0,-2 0-1 0 0,3-4 1 0 0,1-3-3 0 0,0-4 57 0 0,-2-1 0 0 0,0 1 0 0 0,0 1 0 0 0,-2-1 0 0 0,0-25 0 0 0,-2 8 3 0 0,4-11 353 0 0,0 23-254 0 0,-2 1 0 0 0,-4-33 0 0 0,2 30-28 0 0,0 1 0 0 0,2 1 0 0 0,0 0 1 0 0,6-30-1 0 0,-2 19 147 0 0,-3 25-216 0 0,-1 0 0 0 0,0 0 0 0 0,0 1 0 0 0,0-1 0 0 0,0 0 0 0 0,0 0 0 0 0,-1 0 0 0 0,1 0 0 0 0,-2 1 0 0 0,0-1 0 0 0,0 0 0 0 0,0 0 1 0 0,0 2-1 0 0,0-2 0 0 0,0 0 0 0 0,-2 2 0 0 0,1-2 0 0 0,1 2 0 0 0,-2 0 0 0 0,-6-5 0 0 0,-3-5 80 0 0,-2 1-1 0 0,2 1 1 0 0,-4 0 0 0 0,1 1 0 0 0,-1 1 0 0 0,0-1 0 0 0,-32-11-1 0 0,41 19-145 0 0,0 1 0 0 0,1-1 0 0 0,-1 2 0 0 0,1 0 0 0 0,-1-2 0 0 0,0 2 0 0 0,-13 2 0 0 0,-1 0 0 0 0,-18-2 0 0 0,-72-10 0 0 0,24-3 0 0 0,69 8-6 0 0,0 2 0 0 0,0 0 0 0 0,-2 1 0 0 0,2 2 0 0 0,0-1 0 0 0,-2 2 0 0 0,-30 2 0 0 0,26 10-20 0 0,25-11 23 0 0,-2-2-1 0 0,0 2 1 0 0,1-1 0 0 0,-1-1-1 0 0,0 2 1 0 0,0-1 0 0 0,0-1-1 0 0,0 2 1 0 0,0-2 0 0 0,0 0-1 0 0,0 2 1 0 0,0-2-1 0 0,-5 1 1 0 0,1-1-6 0 0,-2 2 1 0 0,1 1-1 0 0,-1-1 0 0 0,3-1 0 0 0,-3 3 0 0 0,2-1 1 0 0,-1 0-1 0 0,1 0 0 0 0,0 0 0 0 0,1 1 0 0 0,-11 5 1 0 0,-18 12-28 0 0,17-1-6 0 0,17-19 42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50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61 760 96 0 0,'30'-3'886'0'0,"3"0"1"0"0,-3 1-1 0 0,0 2 0 0 0,48 4 1 0 0,21-1 521 0 0,-93-2-1282 0 0,2 1 126 0 0,-3-2-1 0 0,3 2 1 0 0,-2-1-1 0 0,1-1 1 0 0,1 0-1 0 0,-3 0 1 0 0,16-1-1 0 0,6-1 765 0 0,2 0-1 0 0,-1 4 0 0 0,39 1 1 0 0,-39-3-626 0 0,-22 0-336 0 0,-2 0 1 0 0,1 0-1 0 0,1 0 0 0 0,-2 0 0 0 0,2 2 1 0 0,-1-2-1 0 0,-1 2 0 0 0,6-1 0 0 0,-5 1 0 0 0,3-2 0 0 0,-2 1-1 0 0,1-1 1 0 0,-1 0 0 0 0,0 0-1 0 0,1-1 1 0 0,-1 1 0 0 0,0 0 0 0 0,9-3-1 0 0,28-2 237 0 0,-41 5-272 0 0,0 0 0 0 0,-2 0 1 0 0,2 1-1 0 0,0-1 0 0 0,0 0 0 0 0,0 0 0 0 0,-2 0 1 0 0,2-1-1 0 0,0 1 0 0 0,0 0 0 0 0,-1 0 1 0 0,-1 0-1 0 0,2-2 0 0 0,0 2 0 0 0,0 0 0 0 0,-2-2 1 0 0,2 2-1 0 0,0 0 0 0 0,-2-1 0 0 0,2 1 1 0 0,0-2-1 0 0,-2 2 0 0 0,2-1 0 0 0,-2 1 0 0 0,2-2 1 0 0,-2 0-1 0 0,2 2 0 0 0,-2-1 0 0 0,1-1 1 0 0,-1 2-1 0 0,0-1 0 0 0,2-1 0 0 0,-2 0 0 0 0,0 2 1 0 0,2-3-1 0 0,10-7 74 0 0,-12 10-86 0 0,0 0 1 0 0,2 0 0 0 0,-2 0-1 0 0,0 0 1 0 0,1 0-1 0 0,-1 0 1 0 0,0-1-1 0 0,2 1 1 0 0,-2 0 0 0 0,0 0-1 0 0,0 0 1 0 0,2-2-1 0 0,-2 2 1 0 0,0 0 0 0 0,0 0-1 0 0,2-1 1 0 0,-2 1-1 0 0,0 0 1 0 0,0-2 0 0 0,0 2-1 0 0,0 0 1 0 0,2-2-1 0 0,-2 2 1 0 0,0 0-1 0 0,0-1 1 0 0,0 1 0 0 0,0 0-1 0 0,0-2 1 0 0,0 2-1 0 0,0 0 1 0 0,0-1 0 0 0,0-1-1 0 0,11-19 86 0 0,-11 19-86 0 0,2 1 1 0 0,0-2-1 0 0,-2 1 1 0 0,2 0-1 0 0,-2 1 1 0 0,2-1-1 0 0,-2 1 1 0 0,2-3-1 0 0,-2 3 1 0 0,0-1-1 0 0,2-4 1 0 0,-12-72 249 0 0,10 78-248 0 0,0-51 128 0 0,2 9 13 0 0,0 32-19 0 0,0 2 1 0 0,-2-2-1 0 0,0 2 0 0 0,0-1 0 0 0,-2 1 0 0 0,2-2 0 0 0,-2 2 0 0 0,0 0 0 0 0,-1-2 0 0 0,1 2 1 0 0,-2 0-1 0 0,-6-10 0 0 0,8 15-123 0 0,1-2 1 0 0,-1 2 0 0 0,2-2-1 0 0,-2 2 1 0 0,0-2-1 0 0,2 2 1 0 0,0-2 0 0 0,0 2-1 0 0,0-7 1 0 0,0 5-1 0 0,0 2 1 0 0,0-2-1 0 0,-2 1 0 0 0,2-1 1 0 0,-2 0-1 0 0,2 2 1 0 0,-2-2-1 0 0,-2-5 0 0 0,2 7-5 0 0,2 0 0 0 0,-1 0-1 0 0,1-2 1 0 0,0 1-1 0 0,-2 1 1 0 0,2-2-1 0 0,0 2 1 0 0,2 0 0 0 0,-2-2-1 0 0,1-3 1 0 0,-1 5-1 0 0,2 0 1 0 0,-2-1 0 0 0,0 1-1 0 0,0 0 1 0 0,0 0 0 0 0,0 0-1 0 0,0-1 1 0 0,0 1 0 0 0,-2 0-1 0 0,2 0 1 0 0,0-1-1 0 0,-3-4 1 0 0,-1 4 6 0 0,2-1 1 0 0,-2 0-1 0 0,2-2 0 0 0,0 3 0 0 0,0-1 0 0 0,0 0 0 0 0,1-2 1 0 0,-1-5-1 0 0,2 7-1 0 0,0 0 0 0 0,-2-2 0 0 0,0 3 0 0 0,2-1 0 0 0,-2 0 0 0 0,0 0 0 0 0,-2 0 0 0 0,2 0 0 0 0,-7-7 0 0 0,7 10-2 0 0,0-1-1 0 0,0 1 1 0 0,0 1-1 0 0,0-1 1 0 0,0-1 0 0 0,-1 1-1 0 0,1 0 1 0 0,0 1-1 0 0,-2 1 1 0 0,2-2-1 0 0,-2 1 1 0 0,2-1 0 0 0,-3 0-1 0 0,-12-4 44 0 0,3 4 76 0 0,3-1-1 0 0,0 2 0 0 0,-3 1 1 0 0,3-2-1 0 0,-2 2 1 0 0,-22 2-1 0 0,7-2 98 0 0,-37 3-19 0 0,46-2-173 0 0,-2 1 0 0 0,0-2 0 0 0,-30-3 0 0 0,-29-18 28 0 0,72 16-50 0 0,-1 2-1 0 0,-1 0 0 0 0,1-1 0 0 0,-1 1 0 0 0,1 1 0 0 0,-2 1 0 0 0,1-1 0 0 0,1 1 0 0 0,-3 1 0 0 0,3-2 0 0 0,-1 2 0 0 0,-1 2 0 0 0,-16-1 0 0 0,-7 12-6 0 0,28-10 0 0 0,0-1 0 0 0,1 0 0 0 0,-1 1 0 0 0,-2-2 0 0 0,3 1 0 0 0,-1 0 0 0 0,-2-2 0 0 0,-5 1 0 0 0,7 1 0 0 0,3-1 0 0 0,-1 1 0 0 0,-2 0 0 0 0,2-1 0 0 0,1 1 0 0 0,-1 1 0 0 0,0-1 0 0 0,0 1 0 0 0,0 0 0 0 0,1-1 0 0 0,-1 1 0 0 0,2 0 0 0 0,-2 0 0 0 0,0 1 0 0 0,2-1 0 0 0,0 0 0 0 0,-1 0 0 0 0,1 2 0 0 0,0-2 0 0 0,-2 7 0 0 0,4-8 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51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80 615 5520 0 0,'0'0'8713'0'0,"19"47"-8136"0"0,-15-39-529 0 0,1-2 0 0 0,1 1-1 0 0,0-1 1 0 0,-1 0 0 0 0,1 1-1 0 0,0-1 1 0 0,13 9 0 0 0,55 3-80 0 0,-63-15 7 0 0,-1-2 0 0 0,1-1 0 0 0,1 2 0 0 0,-3-2 1 0 0,24 0-1 0 0,-22 0-9 0 0,46-2-63 0 0,-42 2 94 0 0,145 5-66 0 0,-55-2 181 0 0,-29-1 201 0 0,17-4-89 0 0,-88 2-219 0 0,-1 0 1 0 0,2-1 0 0 0,-2 1-1 0 0,1 0 1 0 0,-1-2-1 0 0,2 2 1 0 0,-2-1-1 0 0,1-1 1 0 0,-1 0 0 0 0,2 1-1 0 0,-2-1 1 0 0,0 1-1 0 0,-1-1 1 0 0,1-1-1 0 0,2 1 1 0 0,3-6 0 0 0,3-11 19 0 0,-10 19-20 0 0,0-2 0 0 0,-2 0 0 0 0,1 1-1 0 0,-1-2 1 0 0,2 1 0 0 0,-2 0 0 0 0,2 1-1 0 0,-2-1 1 0 0,0 1 0 0 0,2-1-1 0 0,-2 0 1 0 0,0 1 0 0 0,0-2 0 0 0,0 1-1 0 0,0 0 1 0 0,0 1 0 0 0,0-1 0 0 0,0 0-1 0 0,-2-1 1 0 0,2 2 0 0 0,0-1-1 0 0,-2-1 1 0 0,0-2 28 0 0,2 0 0 0 0,0-1 0 0 0,-1 1 0 0 0,1 0-1 0 0,0 0 1 0 0,1 0 0 0 0,-1 1 0 0 0,0-1 0 0 0,4-5 0 0 0,2-29 281 0 0,15-20 34 0 0,-21-85 664 0 0,2 109-849 0 0,0 25-59 0 0,-2 1-1 0 0,0-3 1 0 0,0 3-1 0 0,-2-3 1 0 0,2 3-1 0 0,-8-17 1 0 0,-3-35 429 0 0,9 53-490 0 0,-2 1 0 0 0,0 1 0 0 0,0-1-1 0 0,1 1 1 0 0,-1-1 0 0 0,-2 1 0 0 0,0 1 0 0 0,1-1-1 0 0,-1 1 1 0 0,0 0 0 0 0,1 0 0 0 0,-1 0 0 0 0,-2 1-1 0 0,1-1 1 0 0,1 1 0 0 0,-2 0 0 0 0,-12-4 0 0 0,8 3 15 0 0,-3 2 0 0 0,2-2 0 0 0,-1 1 0 0 0,1 3 0 0 0,-29-6 1 0 0,6 4 8 0 0,-38-15 5 0 0,0 6-31 0 0,45 7-26 0 0,1 0 0 0 0,-1 2 0 0 0,-35-2 0 0 0,46 3-12 0 0,13 2-3 0 0,-1 0 1 0 0,0-1 0 0 0,1 1 0 0 0,-1 0-1 0 0,-2 0 1 0 0,3 1 0 0 0,-1-1 0 0 0,-9 3-1 0 0,9 1 0 0 0,0 1 0 0 0,1-2 0 0 0,-1 0 0 0 0,0 0 0 0 0,-1-1 0 0 0,1 1 0 0 0,-2-1 0 0 0,3-1 0 0 0,-3 2 0 0 0,2-3 0 0 0,-1 2 0 0 0,-10 0 0 0 0,-92 3 0 0 0,98-5 0 0 0,7 0 2 0 0,2 1-1 0 0,-2-1 1 0 0,2 2-1 0 0,-1-2 1 0 0,-1 1-1 0 0,2-1 0 0 0,-2 2 1 0 0,2 0-1 0 0,0-1 1 0 0,-2 1-1 0 0,3-1 1 0 0,-1 1-1 0 0,-2 0 1 0 0,2-1-1 0 0,0 1 1 0 0,0-1-1 0 0,0 3 0 0 0,0-3 1 0 0,0 1-1 0 0,-1 3 1 0 0,-1 1 2 0 0,0 1 1 0 0,0-1 0 0 0,0 1-1 0 0,1-1 1 0 0,1 0-1 0 0,-4 11 1 0 0,-2 20 9 0 0,3-2 0 0 0,-1 70-1 0 0,6-89-13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52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1 621 6520 0 0,'0'0'4409'0'0,"25"57"-2817"0"0,-25-56-1568 0 0,0 1 1 0 0,0 0-1 0 0,2-1 1 0 0,-2 1-1 0 0,2-1 1 0 0,-2 1-1 0 0,1 0 1 0 0,-1-1-1 0 0,2 1 1 0 0,-2-2-1 0 0,2 1 0 0 0,0 1 1 0 0,-2 0-1 0 0,2-1 1 0 0,0-1-1 0 0,0 2 1 0 0,0-1-1 0 0,0-1 1 0 0,0 2-1 0 0,-1-2 1 0 0,1 2-1 0 0,0-2 1 0 0,0 1-1 0 0,0-1 1 0 0,2 2-1 0 0,60 1 590 0 0,-54-3-474 0 0,-2 0-1 0 0,-1 0 1 0 0,1 0-1 0 0,-1 2 1 0 0,1-2 0 0 0,0 1-1 0 0,7 3 1 0 0,-6-3-1 0 0,-1 2 0 0 0,0-1 1 0 0,-1-2-1 0 0,3 2 1 0 0,-3-1-1 0 0,3-1 1 0 0,9 0-1 0 0,-12-1-72 0 0,1 1 0 0 0,0 0-1 0 0,-1 0 1 0 0,1 1 0 0 0,-1-1-1 0 0,1 2 1 0 0,-2-1 0 0 0,1 1-1 0 0,1 0 1 0 0,9 4 0 0 0,-9-4 1 0 0,1 1 1 0 0,-1-1-1 0 0,1-1 1 0 0,1-1-1 0 0,-3 2 1 0 0,3-2 0 0 0,-1 0-1 0 0,1 0 1 0 0,9-2-1 0 0,-6-1 2 0 0,2 3 1 0 0,-1-2-1 0 0,-1 2 0 0 0,2 0 1 0 0,-1 2-1 0 0,22 1 0 0 0,7 2 235 0 0,1 0 0 0 0,64-5-1 0 0,-77 0-131 0 0,-29 0-161 0 0,-2 0 0 0 0,0 0 0 0 0,2 0 1 0 0,-2 0-1 0 0,2 0 0 0 0,-2-2 0 0 0,0 2 1 0 0,2 0-1 0 0,-2 0 0 0 0,1-1 0 0 0,-1 1 0 0 0,0 0 1 0 0,2 0-1 0 0,-2-2 0 0 0,0 2 0 0 0,2 0 1 0 0,-2-2-1 0 0,0 2 0 0 0,0 0 0 0 0,2-1 0 0 0,-2 1 1 0 0,0-2-1 0 0,0 2 0 0 0,0 0 0 0 0,0-1 1 0 0,0 1-1 0 0,2-2 0 0 0,-2 0 0 0 0,6-27 253 0 0,-4 12-86 0 0,0 10-160 0 0,-1 2-1 0 0,-1 1 1 0 0,2-3-1 0 0,-2 2 1 0 0,0-1-1 0 0,0 1 1 0 0,-2-6-1 0 0,2 4 1 0 0,-1 1 0 0 0,1-1 0 0 0,0 3 0 0 0,1-3 0 0 0,-1 1 0 0 0,2-7-1 0 0,0 10-16 0 0,-2-2-1 0 0,2 0 0 0 0,-2 2 1 0 0,0-2-1 0 0,0 2 0 0 0,-2-2 1 0 0,2 2-1 0 0,0-2 1 0 0,-4-7-1 0 0,3 9 0 0 0,1 0 1 0 0,-2 0-1 0 0,2 0 0 0 0,0-2 1 0 0,0 1-1 0 0,-2 1 0 0 0,2 0 0 0 0,2 0 1 0 0,-2-2-1 0 0,0 2 0 0 0,0 0 1 0 0,2-1-1 0 0,-2 1 0 0 0,3-7 1 0 0,7-6 88 0 0,-3 0 0 0 0,-1 0 1 0 0,2 0-1 0 0,-4 0 0 0 0,1-2 0 0 0,1-27 1 0 0,-8-73 368 0 0,0 49-257 0 0,2 21 70 0 0,0 48-270 0 0,-2-2 0 0 0,2 1 0 0 0,-2-1 0 0 0,2 0 1 0 0,-2 1-1 0 0,2 1 0 0 0,-1-2 0 0 0,-1 1 0 0 0,2-1 0 0 0,-2 2 0 0 0,0-2 0 0 0,2 1 1 0 0,-2 1-1 0 0,0-2 0 0 0,0 2 0 0 0,0-2 0 0 0,0 2 0 0 0,0 0 0 0 0,-1-1 0 0 0,-47-17 57 0 0,31 12-47 0 0,-4-1-12 0 0,1 1 0 0 0,1-1 0 0 0,-46-4 0 0 0,-104 1 0 0 0,116 9 0 0 0,0-1 0 0 0,-90-14 0 0 0,126 13 0 0 0,-2 1 0 0 0,0 1 0 0 0,-36 2 0 0 0,10-1 0 0 0,47 0 0 0 0,-2 2 0 0 0,2-2 0 0 0,-2 0 0 0 0,0 0 0 0 0,2 1 0 0 0,-2-1 0 0 0,2 0 0 0 0,-2 2 0 0 0,2-2 0 0 0,-2 2 0 0 0,2-2 0 0 0,-1 1 0 0 0,1-1 0 0 0,-2 2 0 0 0,2-2 0 0 0,0 2 0 0 0,-2-2 0 0 0,2 1 0 0 0,0 1 0 0 0,-2-2 0 0 0,2 1 0 0 0,0-1 0 0 0,0 2 0 0 0,0 1 0 0 0,-12 36 0 0 0,5-13 0 0 0,-3-1 0 0 0,10-20 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53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0 623 7936 0 0,'0'0'7064'0'0,"27"-3"-5654"0"0,-25 8-1381 0 0,-1-1 0 0 0,1 1 0 0 0,0 2 0 0 0,2-4 0 0 0,-2 2-1 0 0,2 0 1 0 0,0-1 0 0 0,-3 1 0 0 0,3-2 0 0 0,0 2 0 0 0,2-2 0 0 0,-2 2 0 0 0,-1-1 0 0 0,3-1-1 0 0,-2 0 1 0 0,2 0 0 0 0,-1 0 0 0 0,-1-1 0 0 0,2 1 0 0 0,7 2 0 0 0,-5-3-16 0 0,-1-2-1 0 0,3 1 1 0 0,-3-1 0 0 0,3 2 0 0 0,-2-2-1 0 0,-1-2 1 0 0,3 2 0 0 0,9-1 0 0 0,-10-1-4 0 0,3 0 0 0 0,-1 2 0 0 0,-2 0 0 0 0,24 2 0 0 0,62 5 181 0 0,91-7 1712 0 0,-133 6-1610 0 0,-36-3-279 0 0,-1-1 0 0 0,1-1 1 0 0,-2-1-1 0 0,2 0 0 0 0,17 0 1 0 0,71-8 56 0 0,-73-21-70 0 0,-28 29 0 0 0,-2-1 0 0 0,0-1 0 0 0,0 1 0 0 0,0-1 0 0 0,0 0 0 0 0,-1 1 0 0 0,1-3 0 0 0,-2 3 0 0 0,2-1 0 0 0,0 1 0 0 0,0-3 0 0 0,-2 3 0 0 0,2-1 0 0 0,-2-1 0 0 0,2 1 0 0 0,-2 1 0 0 0,0-2 0 0 0,0 1 0 0 0,2-1 0 0 0,-2-4 0 0 0,2-59 0 0 0,-2 55 0 0 0,-12-26-1 0 0,12 34 13 0 0,-2-1-1 0 0,0 1 1 0 0,1 0-1 0 0,1 0 1 0 0,-2 0-1 0 0,2-1 0 0 0,0 1 1 0 0,-2 0-1 0 0,2 0 1 0 0,0-1-1 0 0,0 1 1 0 0,0 0-1 0 0,2-2 1 0 0,0-1-1 0 0,3-81 1100 0 0,-1 75-1055 0 0,-2 0 1 0 0,-2 0 0 0 0,0-1 0 0 0,0-17 0 0 0,0-35-8 0 0,9 23-28 0 0,-5 26 42 0 0,0 0 0 0 0,0-31-1 0 0,-4 44-56 0 0,0 2 0 0 0,-2-3 0 0 0,2 3 0 0 0,-2-2-1 0 0,2 1 1 0 0,-2 0 0 0 0,2-1 0 0 0,-2 2 0 0 0,0-1 0 0 0,0-1-1 0 0,1 1 1 0 0,-1 0 0 0 0,0 1 0 0 0,0-1 0 0 0,0-1 0 0 0,0 1-1 0 0,0 1 1 0 0,-2 1 0 0 0,2-2 0 0 0,1 1 0 0 0,-1-1 0 0 0,-8-1-1 0 0,4 1 12 0 0,-1-1-1 0 0,-1 1 0 0 0,3-1 0 0 0,-3 1 1 0 0,0 1-1 0 0,1 1 0 0 0,-16-3 0 0 0,-150-12 80 0 0,36 7-96 0 0,129 8 1 0 0,1 0 0 0 0,1-2 0 0 0,-2 1 0 0 0,1-1 0 0 0,1 1 0 0 0,-1-1 0 0 0,-12-6 0 0 0,13 5 0 0 0,-2 1 0 0 0,3-1 0 0 0,-3 1 0 0 0,2 1 0 0 0,-1-1 0 0 0,-1 0 0 0 0,-13-1 0 0 0,-169 2 7 0 0,184 2-8 0 0,-1-1 0 0 0,1 2 0 0 0,-2-2 0 0 0,3 1 0 0 0,-1 1 0 0 0,-2 0 0 0 0,3 1 0 0 0,-1-1 0 0 0,0 1 0 0 0,1 0 0 0 0,-1-1 0 0 0,0 1 0 0 0,0 2 0 0 0,3-2 0 0 0,-3 0 0 0 0,2 2 0 0 0,-2-2 0 0 0,3 2 0 0 0,-1 0 0 0 0,-6 6 0 0 0,3 12 0 0 0,7-19 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54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 73 7936 0 0,'0'0'5904'0'0,"19"-17"-5114"0"0,-15 17-663 0 0,0-1-1 0 0,-1-1 0 0 0,1 1 1 0 0,0-1-1 0 0,-2 0 0 0 0,2 1 1 0 0,0-1-1 0 0,-1 1 0 0 0,-1-3 1 0 0,2 3-1 0 0,2-4 1 0 0,-4 3-93 0 0,0-1 0 0 0,-1 1 0 0 0,3 1 0 0 0,-2-1 0 0 0,2 1 1 0 0,-2-1-1 0 0,2 0 0 0 0,-2 1 0 0 0,1 1 0 0 0,-1-2 0 0 0,2 1 0 0 0,0 1 1 0 0,3-2-1 0 0,28-3 151 0 0,-28 3-125 0 0,3 1 0 0 0,-1-1 0 0 0,-1 1 0 0 0,1 1-1 0 0,-1 0 1 0 0,2 0 0 0 0,14 1 0 0 0,-12 1 43 0 0,-1-1 1 0 0,0 1-1 0 0,1-2 1 0 0,1 0 0 0 0,14 0-1 0 0,-14-2 20 0 0,0 2 0 0 0,-1 0 0 0 0,1 0 0 0 0,0 2 0 0 0,14 1-1 0 0,-16-1-63 0 0,1 0 0 0 0,1-2 0 0 0,-1 0-1 0 0,-1 0 1 0 0,2 0 0 0 0,14-4 0 0 0,26 1 161 0 0,54 10 387 0 0,-102-7-597 0 0,1 0 0 0 0,0 1 1 0 0,-2 1-1 0 0,1-2 0 0 0,-1 1 0 0 0,2 1 0 0 0,7 3 0 0 0,0 1-7 0 0,-9-6-7 0 0,0 2 1 0 0,-2-2-1 0 0,2 1 1 0 0,-2-1 0 0 0,1 2-1 0 0,-1 0 1 0 0,2-1-1 0 0,-2 1 1 0 0,2 0-1 0 0,-2-1 1 0 0,0 1 0 0 0,-1-1-1 0 0,3 1 1 0 0,-2 0-1 0 0,0-1 1 0 0,0 2-1 0 0,0-1 1 0 0,0 1 0 0 0,0-1-1 0 0,-2 1 1 0 0,2-1-1 0 0,-1 1 1 0 0,1 3-1 0 0,0-2 40 0 0,-2 0 0 0 0,2 0 0 0 0,-2 0 0 0 0,2 0 0 0 0,0 1 0 0 0,0-2 0 0 0,4 6 0 0 0,-5-4-23 0 0,3 0 1 0 0,-2-2-1 0 0,0 2 0 0 0,0 0 1 0 0,0 0-1 0 0,0 0 1 0 0,-2-1-1 0 0,2 6 0 0 0,-2-7-9 0 0,2 1-1 0 0,-2-1 0 0 0,2 0 0 0 0,-2 0 1 0 0,1 0-1 0 0,1 1 0 0 0,0-1 1 0 0,0 0-1 0 0,2 2 0 0 0,-2-2 1 0 0,0 0 0 0 0,0 1-1 0 0,0-1 1 0 0,-1 0 0 0 0,1 0 0 0 0,0 2 0 0 0,-2-2-1 0 0,2 1 1 0 0,0 5 0 0 0,19 141 76 0 0,-15-98-47 0 0,-3-44-24 0 0,-1 1 0 0 0,-2-1 0 0 0,2 2 0 0 0,-2 0 0 0 0,0-2 0 0 0,0 1 0 0 0,-2 0-1 0 0,-1 10 1 0 0,-16 71 86 0 0,11-72-90 0 0,6-12-2 0 0,0-1 0 0 0,0 2 0 0 0,0-3 0 0 0,0 1 0 0 0,-1 0 0 0 0,-1 1 0 0 0,2-1 0 0 0,-2 0 0 0 0,0-2 0 0 0,-1 2 0 0 0,-7 6 0 0 0,6-7-11 0 0,1 1 0 0 0,1-2 0 0 0,-2 0 0 0 0,-1 0-1 0 0,1-1 1 0 0,0 1 0 0 0,1-1 0 0 0,-3 1 0 0 0,2-2 0 0 0,-1 1-1 0 0,1 0 1 0 0,-2-1 0 0 0,3-1 0 0 0,-3 0 0 0 0,-9 2 0 0 0,-34 4-30 0 0,28-4 17 0 0,-2 0-1 0 0,2-1 0 0 0,-1-1 0 0 0,1 0 0 0 0,-46-8 0 0 0,-47 0-39 0 0,10 6 84 0 0,1 1 1 0 0,101 1-12 0 0,-1 0 1 0 0,1-2-1 0 0,0 2 1 0 0,0-1-1 0 0,-1-1 0 0 0,1 2 1 0 0,0-2-1 0 0,0 1 1 0 0,0-1-1 0 0,1-1 0 0 0,-1 1 1 0 0,0 1-1 0 0,0-2 0 0 0,0 1 1 0 0,1-1-1 0 0,1-1 1 0 0,-2 3-1 0 0,0-2 0 0 0,2-1 1 0 0,-3-4-1 0 0,-18-13 81 0 0,21 18-77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55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51 572 7528 0 0,'0'0'970'0'0,"12"3"2724"0"0,-12-1-3578 0 0,-2-1 1 0 0,2-1-1 0 0,0 2 1 0 0,0 0-1 0 0,-2-1 1 0 0,2 1 0 0 0,0-1-1 0 0,0 1 1 0 0,0-2-1 0 0,0 2 1 0 0,0-1-1 0 0,0 1 1 0 0,0 0-1 0 0,0-1 1 0 0,0 1 0 0 0,0-1-1 0 0,0-1 1 0 0,2 2-1 0 0,-2 0 1 0 0,0-1-1 0 0,2 1 1 0 0,-2-2-1 0 0,0 1 1 0 0,2 1 0 0 0,-2 0-1 0 0,2-2 1 0 0,-2 1-1 0 0,1 1 1 0 0,3-1-1 0 0,46 22 891 0 0,-12-7-759 0 0,-25-5 158 0 0,-2-1 175 0 0,7-7-390 0 0,69 12 663 0 0,-87-15-740 0 0,53 5 239 0 0,-45-5-320 0 0,3 0 23 0 0,-1 0 0 0 0,1 0 0 0 0,1 0-1 0 0,16 4 1 0 0,58 6 197 0 0,-71-8-259 0 0,0-1-1 0 0,2 1 0 0 0,-2-2 0 0 0,1 0 1 0 0,18-3-1 0 0,-19 1-132 0 0,0 2 0 0 0,2-1 0 0 0,-1 2 0 0 0,-1-1 0 0 0,0 2 0 0 0,21 3 0 0 0,-28-4 80 0 0,-1-1 0 0 0,1 0 1 0 0,-2 2-1 0 0,1-4 0 0 0,1 2 0 0 0,9-1 0 0 0,15-1-77 0 0,-32 2 123 0 0,10-15-1175 0 0,-8 14 1159 0 0,-2-1 0 0 0,2 2 0 0 0,-1-1 1 0 0,-1-1-1 0 0,2 0 0 0 0,-2 1 0 0 0,2 1 0 0 0,-2-2 0 0 0,0 1 1 0 0,2-1-1 0 0,-2 0 0 0 0,0 1 0 0 0,2-1 0 0 0,-2 2 0 0 0,0-5 0 0 0,13-56-812 0 0,-7-77-101 0 0,5 34 791 0 0,1-20 459 0 0,-12 118-243 0 0,0-7 367 0 0,0 0-1 0 0,0 0 1 0 0,-2 0-1 0 0,0 2 1 0 0,-4-16-1 0 0,3 22-408 0 0,-1-2-1 0 0,0 3 1 0 0,0-1-1 0 0,-2 0 1 0 0,3 0-1 0 0,-3 0 0 0 0,2 0 1 0 0,-2 1-1 0 0,1 0 1 0 0,-1 0-1 0 0,-2 0 1 0 0,3 1-1 0 0,-1 0 1 0 0,-2 0-1 0 0,3-1 0 0 0,-3 3 1 0 0,-11-6-1 0 0,-51-25 130 0 0,55 26-152 0 0,-3-1 0 0 0,3 1 0 0 0,0 1 0 0 0,-2 0 0 0 0,2 2 0 0 0,-21-4 0 0 0,11 4 308 0 0,0 2-1 0 0,0-1 0 0 0,-43 4 0 0 0,11-1 22 0 0,-95-1 48 0 0,24 10-189 0 0,128-10-167 0 0,-5 0-9 0 0,1 0-1 0 0,0 0 1 0 0,-2 2 0 0 0,3-2-1 0 0,-3 1 1 0 0,2-1-1 0 0,0 2 1 0 0,-7 1-1 0 0,7 2-10 0 0,2 0-1 0 0,0-1 1 0 0,-1 1-1 0 0,1 0 1 0 0,0 0-1 0 0,0 0 1 0 0,2 0-1 0 0,-2-1 1 0 0,2 1-1 0 0,-2 5 1 0 0,-6 25 1 0 0,3-20 3 0 0,1 1-1 0 0,0-1 1 0 0,0 1-1 0 0,2-2 1 0 0,1 20-1 0 0,-7 35 73 0 0,6-64-69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56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0 578 8840 0 0,'0'0'2905'0'0,"36"48"-1528"0"0,-34-46-1343 0 0,0-1 0 0 0,0 1 0 0 0,2 0 0 0 0,-2-1 0 0 0,-1 1 0 0 0,3-1 0 0 0,-2 1 0 0 0,2-2 0 0 0,-2 2 0 0 0,2-2 0 0 0,-2 1 0 0 0,1-1 0 0 0,-1 2 0 0 0,2-2 0 0 0,4 1 0 0 0,54 1 212 0 0,-16 0 307 0 0,110 3 685 0 0,-133-5-1028 0 0,155 9 627 0 0,-117 6-738 0 0,72-19 43 0 0,-133 4-78 0 0,0 2-61 0 0,0-2 0 0 0,0 0-1 0 0,0 2 1 0 0,2-2-1 0 0,-2 0 1 0 0,0 1-1 0 0,0-1 1 0 0,0 0-1 0 0,2 0 1 0 0,-2 2 0 0 0,0-2-1 0 0,0 0 1 0 0,2 0-1 0 0,-2 2 1 0 0,0-2-1 0 0,2 0 1 0 0,-2 0-1 0 0,0 0 1 0 0,2 1-1 0 0,-2-1 1 0 0,0 0 0 0 0,2 0-1 0 0,-2 0 1 0 0,0 0-1 0 0,2 0 1 0 0,-2 0-1 0 0,0 0 1 0 0,2 0-1 0 0,-2 0 1 0 0,0 0-1 0 0,1 0 1 0 0,1 0 0 0 0,29-1 102 0 0,-20 1-61 0 0,-9 0-37 0 0,2-2 0 0 0,-2 2 0 0 0,0 0 1 0 0,2-2-1 0 0,-3 1 0 0 0,1 1 0 0 0,0-2 0 0 0,0 2 0 0 0,0-2 1 0 0,0 1-1 0 0,0-1 0 0 0,0 1 0 0 0,0-1 0 0 0,0 0 1 0 0,-1 1-1 0 0,1-1 0 0 0,0 1 0 0 0,0-1 0 0 0,-2 0 1 0 0,2 1-1 0 0,-2-1 0 0 0,2-3 0 0 0,6-88 284 0 0,-8-97 1218 0 0,9 96-1194 0 0,-9 81-140 0 0,0-1-10 0 0,0-1 0 0 0,0 3 1 0 0,-2-3-1 0 0,0 1 0 0 0,-7-20 0 0 0,-16-10-68 0 0,6 17-98 0 0,15 22 1 0 0,0 2 0 0 0,1 0 0 0 0,-3-1 0 0 0,0 1 0 0 0,2 1 0 0 0,-1-1 0 0 0,-1 0 0 0 0,0 1 0 0 0,1 1 0 0 0,1-1 0 0 0,-4 1 0 0 0,2-1 0 0 0,1 0 0 0 0,-1 2 0 0 0,0-1 0 0 0,1 1 0 0 0,-1 0 0 0 0,-7 0 0 0 0,-41-8 0 0 0,37 4 0 0 0,0 3 0 0 0,0-1 0 0 0,0 1 0 0 0,-34 2 0 0 0,15-1 0 0 0,22 0 0 0 0,-1-1 0 0 0,2-1 0 0 0,-27-8 0 0 0,25 7 0 0 0,-1 0 0 0 0,1 1 0 0 0,-29-3 0 0 0,-237 1 0 0 0,270 23 0 0 0,9-14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57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8 83 6928 0 0,'0'0'4776'0'0,"26"-37"-1430"0"0,-14 32-3340 0 0,-3 0 1 0 0,3 1-1 0 0,-1 0 0 0 0,0 0 1 0 0,1 0-1 0 0,1 3 0 0 0,-2-2 0 0 0,1 1 1 0 0,1 0-1 0 0,-1 2 0 0 0,1-1 1 0 0,-2 1-1 0 0,24 3 0 0 0,-3-3 8 0 0,40-5 155 0 0,-53 3-130 0 0,0 1 1 0 0,0-1 0 0 0,2 2-1 0 0,-2 0 1 0 0,23 3-1 0 0,70 9 73 0 0,-97-11-85 0 0,-1-1-1 0 0,1 2 0 0 0,0-4 1 0 0,0 2-1 0 0,27-4 0 0 0,32-3 138 0 0,-30 26-20 0 0,-42-17-128 0 0,0-2 1 0 0,0 2-1 0 0,-2-1 1 0 0,2-1 0 0 0,-1 2-1 0 0,1-1 1 0 0,0 1 0 0 0,0 0-1 0 0,-2-2 1 0 0,2 1-1 0 0,-2 1 1 0 0,2 0 0 0 0,0-1-1 0 0,-2 1 1 0 0,2-1 0 0 0,-2 1-1 0 0,0 0 1 0 0,2-1-1 0 0,-2 2 1 0 0,0-1 0 0 0,0 0-1 0 0,0 1 1 0 0,9 16 95 0 0,-7-12-53 0 0,0-1 1 0 0,0 1-1 0 0,0-3 0 0 0,-2 3 0 0 0,2-1 1 0 0,-2 1-1 0 0,0-1 0 0 0,0-1 0 0 0,-2 1 1 0 0,0 9-1 0 0,0 14 162 0 0,2-29-189 0 0,9 47 122 0 0,-9-28 170 0 0,-1 0 1 0 0,-11 34-1 0 0,14-20 309 0 0,-2-30-608 0 0,2 0 0 0 0,-2 0 0 0 0,0-1 0 0 0,0 1 0 0 0,0 0 0 0 0,0 1 0 0 0,0-1 0 0 0,0-2 0 0 0,0 3 0 0 0,-2-1 0 0 0,2 0 0 0 0,-2 0 0 0 0,2-1 0 0 0,-4 4 0 0 0,2 1 61 0 0,2-1 0 0 0,0 1 0 0 0,0-1 0 0 0,0 2-1 0 0,2-1 1 0 0,-2-1 0 0 0,2 1 0 0 0,0-1 0 0 0,0 0 0 0 0,6 12 0 0 0,-6-16-54 0 0,1 14 67 0 0,1 2-1 0 0,-2-2 0 0 0,0 1 1 0 0,0 0-1 0 0,-4 31 1 0 0,0-6 24 0 0,2-41-122 0 0,0 3 0 0 0,-2-3 0 0 0,2 1 0 0 0,-2-1 0 0 0,2 1 0 0 0,-2 0 0 0 0,2 1 1 0 0,-2-1-1 0 0,1-1 0 0 0,1 1 0 0 0,-2-1 0 0 0,0 1 0 0 0,0-2 0 0 0,0 2 0 0 0,0-1 1 0 0,0 1-1 0 0,0-1 0 0 0,0-1 0 0 0,0 2 0 0 0,1 0 0 0 0,-1-2 0 0 0,0 1 0 0 0,0-1 0 0 0,0 0 1 0 0,-2 2-1 0 0,2-2 0 0 0,0 0 0 0 0,-3 1 0 0 0,-73 9 36 0 0,70-10-36 0 0,-117 10 63 0 0,104-9-51 0 0,0-1-1 0 0,-38 0 1 0 0,-21-1 13 0 0,-184 7-2 0 0,184-12-24 0 0,78 3 0 0 0,-2-1 0 0 0,2 1 0 0 0,0 0 0 0 0,0 0 0 0 0,1-1 0 0 0,-1 0 0 0 0,0 0 0 0 0,0 1 0 0 0,2 0 0 0 0,-2-2 0 0 0,2 2 0 0 0,-2-7 0 0 0,0-1 0 0 0,-38-94 0 0 0,38 88 0 0 0,0-1 0 0 0,1-31 0 0 0,1 41 0 0 0,17-109 0 0 0,-40-62 47 0 0,19 160 45 0 0,4 15-63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58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71 696 9040 0 0,'0'0'5048'0'0,"71"-2"-4543"0"0,-14-4-350 0 0,-48 4-149 0 0,1 1 0 0 0,-1 1 0 0 0,1-2 0 0 0,-1 2 0 0 0,1 0-1 0 0,-1 0 1 0 0,3 2 0 0 0,10 1 0 0 0,-1 0 9 0 0,-2 0 0 0 0,2 1 0 0 0,0-3 0 0 0,36-1 0 0 0,-53 0-10 0 0,11 3 29 0 0,14 2 48 0 0,-16-6 118 0 0,-1 1 1 0 0,-1 0-1 0 0,0 0 1 0 0,20 3-1 0 0,20 2 418 0 0,59 0 308 0 0,-96-7-895 0 0,-1 0 0 0 0,0 1 0 0 0,1-1 0 0 0,22-8 0 0 0,-31 6-23 0 0,1-1 0 0 0,-2 0 1 0 0,2 0-1 0 0,-1 0 0 0 0,-1-1 0 0 0,0-1 0 0 0,5-5 0 0 0,3-8 35 0 0,-10-1-23 0 0,-2 20-19 0 0,0 1 0 0 0,0-2 1 0 0,0 0-1 0 0,0 2 0 0 0,0-1 0 0 0,0-1 1 0 0,0 1-1 0 0,0 1 0 0 0,0-2 1 0 0,0 0-1 0 0,0 1 0 0 0,0 1 1 0 0,0-2-1 0 0,2 1 0 0 0,-2 1 0 0 0,0-2 1 0 0,2 0-1 0 0,-2 2 0 0 0,0-1 1 0 0,1-1-1 0 0,-1 2 0 0 0,2-3 0 0 0,-5-12 4 0 0,-1-15 5 0 0,-2-27 623 0 0,4 43-422 0 0,0-1 0 0 0,2 1 0 0 0,0-1 0 0 0,2-20 0 0 0,10-55 88 0 0,-11 61-241 0 0,-1 21-56 0 0,2-2 0 0 0,-2 2 0 0 0,0-2 0 0 0,-2 1 0 0 0,2 1 1 0 0,-1-2-1 0 0,-1 2 0 0 0,0-2 0 0 0,-2 2 0 0 0,0 0 0 0 0,0 0 0 0 0,1-2 1 0 0,-9-7-1 0 0,5 7 6 0 0,-1 0 1 0 0,0 1-1 0 0,1 1 1 0 0,-1-1-1 0 0,-1 1 1 0 0,-1 0-1 0 0,1 2 1 0 0,-1-2 0 0 0,-15-7-1 0 0,16 12-4 0 0,-1 0 0 0 0,1 0 0 0 0,-1 1 0 0 0,1 0 0 0 0,-1 1 0 0 0,1-1 0 0 0,-1 1-1 0 0,1 1 1 0 0,-1 0 0 0 0,-11 0 0 0 0,6 0-4 0 0,2 0-1 0 0,-2 0 1 0 0,-25-7-1 0 0,26 6 3 0 0,1-1-1 0 0,0 0 1 0 0,0 2 0 0 0,-26 0-1 0 0,28 2 0 0 0,-2-2 1 0 0,-1 0-1 0 0,1-2 1 0 0,0 1-1 0 0,-19-4 0 0 0,13 2-1 0 0,-2 1 0 0 0,2 0 0 0 0,-2 1 0 0 0,0 1 0 0 0,-31 3 0 0 0,-10 0 0 0 0,-33-14 0 0 0,91 14 0 0 0,2-1 0 0 0,0 1 0 0 0,0 0 0 0 0,0 1 0 0 0,2-3 0 0 0,-2 2 0 0 0,0 1 0 0 0,2-1 0 0 0,-1 0 0 0 0,1 0 0 0 0,-2 0 0 0 0,2 4 0 0 0,-2 3 0 0 0,-23 48 0 0 0,25-55 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59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41 615 7832 0 0,'0'0'6513'0'0,"11"46"-5688"0"0,-7-42-806 0 0,2 1 0 0 0,-2 0-1 0 0,1 2 1 0 0,1-4 0 0 0,0 2 0 0 0,-1-1-1 0 0,3 1 1 0 0,-2-2 0 0 0,1 1-1 0 0,-1-1 1 0 0,2 0 0 0 0,-1 0 0 0 0,1-1-1 0 0,-1 1 1 0 0,1-1 0 0 0,0-1 0 0 0,-1 1-1 0 0,1 0 1 0 0,0-2 0 0 0,-1 1-1 0 0,14-1 1 0 0,34 10 54 0 0,-49-8-12 0 0,1-1 1 0 0,1 1 0 0 0,0-1-1 0 0,-1 1 1 0 0,1-2 0 0 0,-1 0-1 0 0,1 0 1 0 0,2 0 0 0 0,7 0 0 0 0,21 2 384 0 0,-33-1-425 0 0,-1-1 0 0 0,0 2 1 0 0,0-2-1 0 0,0 0 0 0 0,-1 1 0 0 0,1-1 0 0 0,2 0 0 0 0,-2-1 0 0 0,5 1 0 0 0,94-11 217 0 0,-88 7-193 0 0,2 3-1 0 0,-2 1 1 0 0,25 0-1 0 0,-21 0 177 0 0,78-7 587 0 0,-89 6-754 0 0,0 1 0 0 0,-1-2 0 0 0,-1 0 0 0 0,1-1 0 0 0,1 2 0 0 0,11-7 1 0 0,-17 6-39 0 0,23-14 69 0 0,-8 13-159 0 0,0-5 471 0 0,-13-18-16 0 0,-4 8-216 0 0,0 0-1 0 0,2 1 1 0 0,5-24 0 0 0,-3 28-118 0 0,2-1 0 0 0,-4 1 0 0 0,1-1-1 0 0,-1 1 1 0 0,0-2 0 0 0,-2 1 0 0 0,0-1 0 0 0,0 2 0 0 0,-5-17 0 0 0,-7 5-1 0 0,10 22-40 0 0,0 0 0 0 0,0 0 0 0 0,1 0-1 0 0,-1-2 1 0 0,2 2 0 0 0,-2-1 0 0 0,2 1 0 0 0,-2 0 0 0 0,2-2 0 0 0,0-3 0 0 0,-10-60 52 0 0,-1 4 6 0 0,9 56-54 0 0,0 0-1 0 0,0 0 0 0 0,-2 0 0 0 0,3 1 0 0 0,-3-1 0 0 0,-8-13 0 0 0,3 13-5 0 0,1-2 0 0 0,-1 2 0 0 0,-1-1 0 0 0,1 1-1 0 0,-3 1 1 0 0,1-1 0 0 0,-1 2 0 0 0,1-1-1 0 0,0 1 1 0 0,-1 1 0 0 0,-1 0 0 0 0,2 0 0 0 0,-3 1-1 0 0,1 0 1 0 0,0 1 0 0 0,-1 0 0 0 0,1 1 0 0 0,-21-1-1 0 0,-231-12-11 0 0,224 9 5 0 0,29 4-16 0 0,-1 1 0 0 0,2-1 0 0 0,-3 1 0 0 0,3 1 0 0 0,-2 0 0 0 0,-1 0 0 0 0,3 1 0 0 0,-16 2 0 0 0,-30 10-95 0 0,50-9 105 0 0,-1-1-1 0 0,2 0 1 0 0,-1 0-1 0 0,1 2 1 0 0,0 0 0 0 0,1-2-1 0 0,-1 2 1 0 0,0 0-1 0 0,-7 11 1 0 0,9-10 1 0 0,0 2 0 0 0,0 0 0 0 0,1 1 0 0 0,1-1 0 0 0,0 0 0 0 0,0 0 0 0 0,0 0 0 0 0,2 14 0 0 0,0-18 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60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39 180 8536 0 0,'0'0'2432'0'0,"-38"-19"305"0"0,48-56-1516 0 0,-7 71-1146 0 0,1-3 0 0 0,0 2 0 0 0,0-1-1 0 0,0 1 1 0 0,-1 0 0 0 0,3-1 0 0 0,9-7 0 0 0,-7 5 78 0 0,-1 5 49 0 0,-1-1 0 0 0,2 1 0 0 0,-1 0 0 0 0,-1 1-1 0 0,2 1 1 0 0,-1-3 0 0 0,1 4 0 0 0,-1-1 0 0 0,1-1 0 0 0,2 2 0 0 0,-3-1 0 0 0,1 1-1 0 0,-1 0 1 0 0,11 1 0 0 0,1 4-59 0 0,0 0-1 0 0,-2-2 1 0 0,4 0-1 0 0,-2-1 1 0 0,0 0-1 0 0,0-2 1 0 0,0 0-1 0 0,36-5 1 0 0,-40 5-87 0 0,0 0 0 0 0,0 0 0 0 0,2 0 1 0 0,-1 1-1 0 0,26 7 0 0 0,49 2 172 0 0,-67-10-97 0 0,-1 3 0 0 0,44 7 0 0 0,-58-8-103 0 0,-5-2-19 0 0,0 0 0 0 0,0 0 0 0 0,0 0-1 0 0,-1 0 1 0 0,1 0 0 0 0,0 0 0 0 0,-2-2-1 0 0,2 2 1 0 0,5-2 0 0 0,-9 1-4 0 0,2 1 0 0 0,0 0 0 0 0,0-2 0 0 0,0 2 0 0 0,0 0 0 0 0,0 0 0 0 0,-1 0 0 0 0,-1 0 0 0 0,2 0 0 0 0,0 0 0 0 0,0 0 1 0 0,0 0-1 0 0,0 0 0 0 0,0 0 0 0 0,0 0 0 0 0,0 0 0 0 0,0 2 0 0 0,-2-2 0 0 0,1 0 0 0 0,1 1 0 0 0,0-1 0 0 0,0 2 0 0 0,-2-2 0 0 0,2 2 0 0 0,0-2 0 0 0,2 3 0 0 0,17 13-4 0 0,19 16 4 0 0,-38-30-5 0 0,-2-1 0 0 0,1 1 0 0 0,-1 0 0 0 0,2 1 0 0 0,-2-2 0 0 0,2 1 1 0 0,-2 0-1 0 0,0-1 0 0 0,2 2 0 0 0,-2-1 0 0 0,0 0 0 0 0,0-1 0 0 0,0 3 0 0 0,0-3 0 0 0,0 1 1 0 0,0 1-1 0 0,-2-1 0 0 0,2-1 0 0 0,0 1 0 0 0,-2 1 0 0 0,0 0 0 0 0,1 7 0 0 0,-1-2 0 0 0,2 0 0 0 0,-2 0 0 0 0,2 2 0 0 0,0-2 0 0 0,4 14 0 0 0,-3 6 0 0 0,3 18 0 0 0,-2-37 0 0 0,0-3 0 0 0,0 2 0 0 0,0 0 0 0 0,-2 0 0 0 0,0-1 0 0 0,0 1 0 0 0,0 0 0 0 0,-2 0 0 0 0,2-2 0 0 0,-2 2 0 0 0,0 0 0 0 0,-2-1 0 0 0,-1 9 0 0 0,3-10 0 0 0,0 2 0 0 0,0 0 0 0 0,2 0 0 0 0,0 2 0 0 0,0-2 0 0 0,0 0 0 0 0,0 0 0 0 0,2 0 0 0 0,2 8 0 0 0,-1 1 0 0 0,9 99 0 0 0,-12-115 0 0 0,0 1 0 0 0,0 1 0 0 0,0-1 0 0 0,0-1 0 0 0,0 1 0 0 0,-2-1 0 0 0,2 3 0 0 0,0-3 0 0 0,-2 1 0 0 0,2 0 0 0 0,-2-1 0 0 0,0 1 0 0 0,2-1 0 0 0,-2 1 0 0 0,0 0 0 0 0,2-1 0 0 0,-1 1 0 0 0,-1-1 0 0 0,0 1 0 0 0,0 0 0 0 0,0-1 0 0 0,0-1 0 0 0,0 2 0 0 0,-4 1 0 0 0,-3 0 0 0 0,1 1 0 0 0,-1-3 0 0 0,-1 2 0 0 0,-18 1 0 0 0,3 0 0 0 0,-5 0 38 0 0,-3-1 1 0 0,1-2-1 0 0,-35-1 0 0 0,-5 0 11 0 0,11 0 8 0 0,42-1-228 0 0,0 1 0 0 0,0 1-1 0 0,0-1 1 0 0,-24 7 0 0 0,20-4 83 0 0,0-1 0 0 0,0-1 0 0 0,0-1 0 0 0,-36-3 0 0 0,-7 2-1 0 0,45-1 82 0 0,17-6-1 0 0,0-5 5 0 0,-3-3 18 0 0,-1 1 0 0 0,-1-1 0 0 0,-1 2 0 0 0,1-1 0 0 0,-3 1 0 0 0,-26-23-1 0 0,36 35-14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61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33 676 9344 0 0,'0'0'778'0'0,"57"11"1989"0"0,-51-11-2586 0 0,23 0 82 0 0,-1 0 0 0 0,1 2-1 0 0,52 8 1 0 0,-73-9-240 0 0,0 1 0 0 0,1-2 0 0 0,-1 0 0 0 0,-1 0-1 0 0,14 0 1 0 0,-13-2-1 0 0,-1 2 0 0 0,-1 0 1 0 0,2 0-1 0 0,-1 0 0 0 0,-1 0 0 0 0,2 0 0 0 0,-3 2 0 0 0,12 1 0 0 0,-5 0 154 0 0,-1 1 0 0 0,3-1 1 0 0,-3-2-1 0 0,0 1 0 0 0,24 1 0 0 0,-9-1 280 0 0,191 7 2469 0 0,-202-7-2854 0 0,-9-2-41 0 0,0 0-1 0 0,-1 0 1 0 0,1 0-1 0 0,0 0 0 0 0,-1 0 1 0 0,3-2-1 0 0,-2 2 1 0 0,-1-1-1 0 0,7-2 1 0 0,13-33 196 0 0,-5-15-246 0 0,1 17 8 0 0,-19 27 21 0 0,0 1-1 0 0,-2-2 1 0 0,2 1 0 0 0,-2-1-1 0 0,0 2 1 0 0,0-1-1 0 0,-2-9 1 0 0,0-8 74 0 0,2 24-68 0 0,0-3 11 0 0,-2-2 0 0 0,2 2-1 0 0,0-2 1 0 0,2 0 0 0 0,-2 2-1 0 0,0-2 1 0 0,2 2 0 0 0,-2-2 0 0 0,4-5-1 0 0,-2 4 14 0 0,0 1 1 0 0,0-1-1 0 0,-2-1 0 0 0,0 1 0 0 0,0-1 0 0 0,0 1 0 0 0,0 0 0 0 0,-4-12 0 0 0,2-10 80 0 0,-8-59 498 0 0,5-9-9 0 0,5 89-596 0 0,0 2 1 0 0,-2 1-1 0 0,2-3 0 0 0,-2 2 0 0 0,0 1 0 0 0,0-1 0 0 0,0-2 0 0 0,-2 2 0 0 0,3 1 1 0 0,-3-1-1 0 0,2 0 0 0 0,-2 2 0 0 0,0-2 0 0 0,0 0 0 0 0,1 2 0 0 0,-9-7 0 0 0,5 4 11 0 0,-3-1-1 0 0,1 1 1 0 0,-1 1-1 0 0,1-1 1 0 0,-1 1-1 0 0,-1 0 0 0 0,1 2 1 0 0,-16-5-1 0 0,-98-13-6 0 0,-102 3-16 0 0,-56 7 0 0 0,277 11 0 0 0,-50 4 0 0 0,53-4 0 0 0,0 0 0 0 0,0 2 0 0 0,2-2 0 0 0,-2 0 0 0 0,0 2 0 0 0,0-2 0 0 0,2 1 0 0 0,-2-1 0 0 0,0 2 0 0 0,2-2 0 0 0,-2 2 0 0 0,1-2 0 0 0,1 1 0 0 0,-2 1 0 0 0,2-2 0 0 0,-2 1 0 0 0,2 1 0 0 0,-2-2 0 0 0,2 2 0 0 0,0-1 0 0 0,-2 1 0 0 0,2-2 0 0 0,0 1 0 0 0,-2 1 0 0 0,2 0 0 0 0,0-1 0 0 0,0-1 0 0 0,0 2 0 0 0,0-1 0 0 0,0 3 0 0 0,0 1 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62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34 144 11656 0 0,'0'0'4930'0'0,"-2"-46"-4043"0"0,0 42-880 0 0,2 1-1 0 0,0 0 1 0 0,0 0 0 0 0,0 0 0 0 0,0-1 0 0 0,0 1-1 0 0,2 0 1 0 0,-2 0 0 0 0,2-1 0 0 0,-2 1 0 0 0,2 0-1 0 0,0 0 1 0 0,-2 0 0 0 0,2-1 0 0 0,0 3-1 0 0,0-2 1 0 0,0-1 0 0 0,1 3 0 0 0,-1-3 0 0 0,6-2-1 0 0,-6 4 4 0 0,0-1-1 0 0,2 2 0 0 0,-3-3 0 0 0,3 3 0 0 0,-2-1 0 0 0,2 1 1 0 0,-2-1-1 0 0,2 0 0 0 0,-1 1 0 0 0,-1-1 0 0 0,2 0 0 0 0,0 2 0 0 0,0-1 1 0 0,0 1-1 0 0,-3-2 0 0 0,3 2 0 0 0,0 0 0 0 0,0-1 0 0 0,0 1 1 0 0,-1 0-1 0 0,5 0 0 0 0,224 1 565 0 0,-152 6-376 0 0,-52-7-93 0 0,-14 0-29 0 0,-1 0-1 0 0,-2 0 0 0 0,3 0 0 0 0,-1 1 0 0 0,0 1 1 0 0,18 4-1 0 0,77 6 287 0 0,-34 4-227 0 0,-5 0 513 0 0,-67-15-631 0 0,0-1 0 0 0,-2 0 0 0 0,1 2 0 0 0,1 0 0 0 0,0-2 0 0 0,0 1 0 0 0,0 1 0 0 0,-2-2 0 0 0,2 2 0 0 0,0-1 0 0 0,-2 1 0 0 0,2-1 0 0 0,0-1 0 0 0,-2 2 0 0 0,2 0 0 0 0,-2-1 0 0 0,0 1 0 0 0,1-1 0 0 0,-1 1 0 0 0,0 0 0 0 0,2-1 0 0 0,-2 1 0 0 0,0 1 0 0 0,14 23 106 0 0,-1-16-107 0 0,-13-10-15 0 0,2 1 0 0 0,0-1 1 0 0,-2 0-1 0 0,2 2 0 0 0,-2-2 1 0 0,0 0-1 0 0,2 1 0 0 0,-2-1 0 0 0,1 2 1 0 0,-1-2-1 0 0,0 2 0 0 0,2-2 1 0 0,-2 1-1 0 0,0 1 0 0 0,2-2 1 0 0,-2 1-1 0 0,0-1 0 0 0,0 2 0 0 0,0-2 1 0 0,0 2-1 0 0,0-1 0 0 0,2-1 1 0 0,-2 2-1 0 0,0-1 0 0 0,0-1 1 0 0,0 2-1 0 0,-2-2 0 0 0,2 2 0 0 0,0-1 1 0 0,0-1-1 0 0,0 2 0 0 0,0-2 1 0 0,0 2-1 0 0,-2-1 0 0 0,2-1 1 0 0,0 2-1 0 0,-2-2 0 0 0,2 1 0 0 0,0-1 1 0 0,-1 2-1 0 0,-1 0 0 0 0,-4 9-6 0 0,2-1-1 0 0,0 1 1 0 0,1 0-1 0 0,-1 2 1 0 0,0-2-1 0 0,2 1 1 0 0,2-1-1 0 0,-2 2 0 0 0,4 19 1 0 0,-2-22 4 0 0,-13 199 1 0 0,-1-111 8 0 0,14-94 3 0 0,0-1 0 0 0,0 0 0 0 0,-1-1 0 0 0,1 1 0 0 0,-2 0 0 0 0,0 0 0 0 0,2 0 0 0 0,-2 1 0 0 0,0-3 0 0 0,0 3 0 0 0,0-1 0 0 0,0-2 0 0 0,0 3 0 0 0,-1-3 0 0 0,1 2 0 0 0,0-1 0 0 0,-2 0 0 0 0,2 1 0 0 0,-2-2 0 0 0,0 1 0 0 0,2 0 0 0 0,-1-1 0 0 0,-7 3 0 0 0,-77 10 172 0 0,68-11-176 0 0,0 0 0 0 0,0-1-1 0 0,0-2 1 0 0,0 0 0 0 0,0 0 0 0 0,-31-5 0 0 0,31 4-6 0 0,-17-3-17 0 0,-2 3 0 0 0,0 1-1 0 0,-70 6 1 0 0,75-3 3 0 0,-1-1 0 0 0,-55-5-1 0 0,13 1 15 0 0,68 1-1 0 0,2-3 0 0 0,-1 1 0 0 0,1 0 0 0 0,0 0 0 0 0,1 0 0 0 0,-1-1 0 0 0,-9-7 0 0 0,11-12 0 0 0,4 22 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63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1 611 7632 0 0,'0'0'6854'0'0,"23"53"-5528"0"0,-21-52-1272 0 0,2 3 0 0 0,-3-3 0 0 0,1 1 0 0 0,0 1 0 0 0,2-1 0 0 0,-2-1 0 0 0,2 1 0 0 0,-2 0 0 0 0,1-1 0 0 0,-1-1 0 0 0,2 2 0 0 0,0-1 0 0 0,-2-1 0 0 0,2 2 0 0 0,-1-2 0 0 0,1 2 1 0 0,-2-2-1 0 0,2 0 0 0 0,0 1 0 0 0,0-1 0 0 0,3-1 0 0 0,-7 1 104 0 0,38 8 98 0 0,-25-4-182 0 0,3 1 0 0 0,-3-1 0 0 0,0-1 0 0 0,3 0 0 0 0,-3-1 0 0 0,29 1-1 0 0,-18-2 44 0 0,71 3 718 0 0,-70-6-696 0 0,0 2 0 0 0,0 2 0 0 0,45 7 1 0 0,-55-7-96 0 0,0 0-1 0 0,1-2 1 0 0,-1 1 0 0 0,0-2 0 0 0,31-3-1 0 0,-29 1-42 0 0,0 0-1 0 0,0 1 0 0 0,0 1 1 0 0,0-1-1 0 0,33 2 0 0 0,-16 2 8 0 0,-34-2-2 0 0,9-2 31 0 0,3 2 0 0 0,-18-3 27 0 0,21-46 357 0 0,-11 46-387 0 0,-2-2 0 0 0,2-1 0 0 0,-2 1 0 0 0,0 0 0 0 0,-1 0 0 0 0,-1 1 1 0 0,2-3-1 0 0,-2 2 0 0 0,2 1 0 0 0,-2-3 0 0 0,0 2 0 0 0,0 0 0 0 0,0-1 0 0 0,-2-4 0 0 0,2-38 288 0 0,12 0-74 0 0,-7 36-194 0 0,-3 1 0 0 0,2-2-1 0 0,-2 2 1 0 0,0 0 0 0 0,-2-2 0 0 0,0-16-1 0 0,-4 5 41 0 0,2-2 0 0 0,4-47 0 0 0,0 65-86 0 0,0 2 1 0 0,0-2 0 0 0,-2 1 0 0 0,0-1-1 0 0,0 2 1 0 0,0-2 0 0 0,0 1-1 0 0,-2-1 1 0 0,2 2 0 0 0,-2-2 0 0 0,0 1-1 0 0,-2-1 1 0 0,2 2 0 0 0,-1-1 0 0 0,-1 1-1 0 0,0-1 1 0 0,0 1 0 0 0,0 0-1 0 0,-1-1 1 0 0,1 1 0 0 0,-9-7 0 0 0,3 6-7 0 0,3 1 1 0 0,-3-1-1 0 0,0 1 0 0 0,1 0 1 0 0,-16-7-1 0 0,1 6 4 0 0,14 4 0 0 0,1 0 0 0 0,-3 0 0 0 0,3 1 0 0 0,-3-1 0 0 0,3 3 0 0 0,-18-3 0 0 0,23 3-6 0 0,0 0 0 0 0,1-2 0 0 0,-3 2 0 0 0,2-2 0 0 0,0 1 0 0 0,1 1 0 0 0,-1-2 0 0 0,-8-3 0 0 0,9 2 0 0 0,-1 1 0 0 0,0 1 0 0 0,0-1 0 0 0,-2 1 0 0 0,3 1 0 0 0,-1-2 0 0 0,0 0 0 0 0,-2 2 0 0 0,-3-1 0 0 0,-122-14 0 0 0,-286 12 0 0 0,412 9 0 0 0,3-4 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64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4 151 9144 0 0,'0'0'2736'0'0,"-4"-25"-391"0"0,36-3-1555 0 0,-30 25-706 0 0,0 0 0 0 0,2 0 1 0 0,-2-1-1 0 0,2 1 0 0 0,-1 2 1 0 0,1-3-1 0 0,-2 3 0 0 0,2-2 1 0 0,0 1-1 0 0,9-5 0 0 0,67-28 612 0 0,53 12 597 0 0,-125 22-1220 0 0,-1-1-1 0 0,3 1 0 0 0,-3 1 0 0 0,1 0 0 0 0,0 0 0 0 0,-1 0 1 0 0,3 0-1 0 0,-3 1 0 0 0,12 2 0 0 0,31 1 49 0 0,-48-4-117 0 0,102 6 203 0 0,-94-6-180 0 0,-3 0 0 0 0,3 0 0 0 0,-3 0 1 0 0,3 0-1 0 0,-3-1 0 0 0,12-3 0 0 0,37-2 76 0 0,35 16 122 0 0,-26-1-10 0 0,-58-7-200 0 0,-5-2 17 0 0,0 0 0 0 0,0 0 0 0 0,0 0 0 0 0,0 0 0 0 0,0 0 0 0 0,-1 0 0 0 0,1 1 0 0 0,0-1 0 0 0,0 0 0 0 0,0 2 0 0 0,0-2 0 0 0,-2 2 0 0 0,2-2 0 0 0,0 1 0 0 0,0-1 0 0 0,0 2 0 0 0,-1-1 0 0 0,-1-1 0 0 0,2 2 1 0 0,0 0-1 0 0,-2-1 0 0 0,2-1 0 0 0,0 2 0 0 0,-2 0 0 0 0,2-1 0 0 0,-2 1 0 0 0,2-1 0 0 0,-2 1 0 0 0,0 0 0 0 0,2-1 0 0 0,-2 2 0 0 0,0 10 21 0 0,0 5 27 0 0,0-2-1 0 0,0 0 0 0 0,-6 21 1 0 0,4-29-26 0 0,0 0 1 0 0,0 2-1 0 0,0-2 1 0 0,2 16-1 0 0,14 70 208 0 0,-5-41-86 0 0,1-3-97 0 0,1 34 2 0 0,-11 93 55 0 0,0-176-135 0 0,-2 1-1 0 0,2 0 1 0 0,-2-1-1 0 0,0 1 0 0 0,2 0 1 0 0,-1-1-1 0 0,-1-1 1 0 0,0 2-1 0 0,0-1 1 0 0,0 1-1 0 0,0 0 0 0 0,0-2 1 0 0,0 1-1 0 0,0 1 1 0 0,0-2-1 0 0,1 1 0 0 0,-1-1 1 0 0,-4 2-1 0 0,-40 13 8 0 0,-169 7 48 0 0,166-15-49 0 0,2-1 0 0 0,-3-3 0 0 0,1-1 0 0 0,-50-4 0 0 0,9 1-2 0 0,75 1-2 0 0,6 0 6 0 0,-3 1 0 0 0,3-2 0 0 0,-3 1 0 0 0,3 0 1 0 0,-3-2-1 0 0,3 0 0 0 0,-2 1 0 0 0,1-2 0 0 0,1 1 0 0 0,-16-6 0 0 0,15-2 68 0 0,1 1 0 0 0,1-3 0 0 0,1 3 1 0 0,-1-3-1 0 0,0 1 0 0 0,1 0 0 0 0,-6-18 0 0 0,13 22-29 0 0,-2 7-40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65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14 657 9944 0 0,'0'0'5641'0'0,"29"56"-4299"0"0,-25-54-1294 0 0,1-1 0 0 0,-1 1 0 0 0,0 0 0 0 0,0-2 0 0 0,0 1 0 0 0,1-1 0 0 0,-1 2 0 0 0,0-2-1 0 0,2 0 1 0 0,-3 0 0 0 0,9 0 0 0 0,-1-3 32 0 0,1 1 0 0 0,-1 0 0 0 0,2 1 0 0 0,-1-1 0 0 0,-1 2 0 0 0,1 0 0 0 0,1 0 0 0 0,10 3 0 0 0,43 7 473 0 0,-30-7-241 0 0,23 2 204 0 0,-2-2-1 0 0,97-6 0 0 0,-23 0-235 0 0,-58-5-275 0 0,-71 8-12 0 0,11-23-60 0 0,-11 22 65 0 0,0-1 0 0 0,0 0 0 0 0,0-1-1 0 0,-1 2 1 0 0,1-3 0 0 0,0 3-1 0 0,-2-1 1 0 0,2-1 0 0 0,0 1-1 0 0,-2-1 1 0 0,2-2 0 0 0,2-116-8 0 0,-4 80 54 0 0,-4-87 295 0 0,2 115-366 0 0,-2 4 123 0 0,2 1-1 0 0,2-2 0 0 0,-2 0 1 0 0,2 2-1 0 0,0-1 0 0 0,0-1 0 0 0,2 0 1 0 0,-2 2-1 0 0,2-1 0 0 0,2-1 1 0 0,-2 2-1 0 0,2-2 0 0 0,0 2 0 0 0,7-14 1 0 0,-9 20-90 0 0,-2 2 1 0 0,2-2 0 0 0,-2 1 0 0 0,0-1 0 0 0,2 0 0 0 0,-2 1-1 0 0,0-1 1 0 0,0 1 0 0 0,0-1 0 0 0,0 0 0 0 0,2 1-1 0 0,-2-1 1 0 0,-2 1 0 0 0,2-1 0 0 0,0 0 0 0 0,0 1 0 0 0,0-1-1 0 0,0 1 1 0 0,-2-1 0 0 0,2 0 0 0 0,0 1 0 0 0,-2-1 0 0 0,2 0-1 0 0,-2-1 1 0 0,-36-35 285 0 0,11 9-164 0 0,22 22-149 0 0,-1-1 1 0 0,-2 2-1 0 0,3-1 0 0 0,-3 2 0 0 0,0-1 0 0 0,1-1 1 0 0,-1 3-1 0 0,-1-1 0 0 0,1 0 0 0 0,-1 2 0 0 0,-1-2 0 0 0,-11-3 1 0 0,-15-3-96 0 0,25 7 100 0 0,1 1 0 0 0,-1 0 0 0 0,-1 0 0 0 0,1 1 1 0 0,-1 0-1 0 0,1 1 0 0 0,-16-1 0 0 0,-128 10 9 0 0,52-9 7 0 0,29-1 0 0 0,-84 7 0 0 0,120-2 0 0 0,36-3 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66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0 110 7832 0 0,'0'0'4600'0'0,"11"-18"-2624"0"0,-9 16-1870 0 0,0 1 1 0 0,-2-3 0 0 0,2 3-1 0 0,0-2 1 0 0,-2 1 0 0 0,2 0 0 0 0,-2-1-1 0 0,2 2 1 0 0,-2-3 0 0 0,0 3-1 0 0,2-7 1 0 0,9-25 213 0 0,-3 24-208 0 0,-6 7-100 0 0,-2 1 0 0 0,2 1 0 0 0,-2-2 0 0 0,1 0 0 0 0,-1 2 0 0 0,2-1 0 0 0,-2 1 0 0 0,2-2 0 0 0,0 2 0 0 0,-2-2 0 0 0,2 2 0 0 0,0-1 0 0 0,-2 1 0 0 0,2 0 0 0 0,0-2 0 0 0,0 2 0 0 0,-2 0 0 0 0,2 0 0 0 0,-1-1 0 0 0,1 1 0 0 0,0 0 0 0 0,-2 0 0 0 0,2 0 0 0 0,0 0 0 0 0,0 0 0 0 0,0 0 0 0 0,-2 0 0 0 0,2 0 0 0 0,2 1-1 0 0,30-1 11 0 0,-21 0-8 0 0,-2 0 0 0 0,3 0-1 0 0,-3 2 1 0 0,3-2 0 0 0,10 5 0 0 0,35-5 193 0 0,-32-2-37 0 0,74-1 536 0 0,-50 0 29 0 0,53 4 1 0 0,7 12-53 0 0,48-11-553 0 0,-136 14-144 0 0,6-6-12 0 0,-22-4 10 0 0,-20-4 8 0 0,2 48 0 0 0,5-39 14 0 0,2-5 1 0 0,2 1 1 0 0,-2 1-1 0 0,3-2 0 0 0,-1 2 0 0 0,0-1 1 0 0,2 1-1 0 0,-2 11 0 0 0,-2 58 363 0 0,36 46 318 0 0,-30-105-583 0 0,0-1 0 0 0,0 1-1 0 0,-2 0 1 0 0,-4 20 0 0 0,2 14 145 0 0,-11 22-2 0 0,13-74-238 0 0,-8 37 20 0 0,8-27-30 0 0,-3 16-9 0 0,1-26 9 0 0,0 1-1 0 0,0-1 1 0 0,0 2-1 0 0,0-2 1 0 0,0 0 0 0 0,0 1-1 0 0,0-1 1 0 0,1 0-1 0 0,-1 0 1 0 0,0 2-1 0 0,0-2 1 0 0,0 0 0 0 0,-2 0-1 0 0,2 0 1 0 0,-2-2-1 0 0,-132 9-30 0 0,92-4 13 0 0,2 0 0 0 0,-2-3-1 0 0,-66-6 1 0 0,59 1 27 0 0,-1 3 0 0 0,-71 2-1 0 0,37 2-2 0 0,82-2-5 0 0,-1 2 5 0 0,1-2 0 0 0,0 0 0 0 0,-2 0 0 0 0,3 0 0 0 0,-3 0 1 0 0,2 0-1 0 0,-2-2 0 0 0,3 2 0 0 0,-1-2 0 0 0,-2 1 0 0 0,2 1 0 0 0,0-2 1 0 0,-1 1-1 0 0,1-1 0 0 0,0-1 0 0 0,0 1 0 0 0,1 1 0 0 0,-1-3 0 0 0,0 3 0 0 0,-4-6 1 0 0,8 6 35 0 0,-2-1 0 0 0,2 0 1 0 0,-1-1-1 0 0,1 2 1 0 0,0-1-1 0 0,0-1 1 0 0,-2 1-1 0 0,2 1 0 0 0,0-3 1 0 0,0 3-1 0 0,0-1 1 0 0,2-4-1 0 0,-2-4 181 0 0,0 8-199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67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32 612 9848 0 0,'0'0'5904'0'0,"21"-8"-4606"0"0,-19 16-1174 0 0,0-2 0 0 0,0 1 0 0 0,2-1 0 0 0,-2 0 0 0 0,1 1 0 0 0,1-1-1 0 0,0 1 1 0 0,2-2 0 0 0,-2 1 0 0 0,1-1 0 0 0,1 1 0 0 0,0-1 0 0 0,5 6 0 0 0,-1-7-14 0 0,-1-3 0 0 0,-1 2 0 0 0,1-1-1 0 0,1 0 1 0 0,-1-1 0 0 0,1-1 0 0 0,-1 2 0 0 0,1-2 0 0 0,-1 0 0 0 0,10-2 0 0 0,-2 2 207 0 0,132 5 191 0 0,-104-3-220 0 0,-31-1-235 0 0,-1-1 0 0 0,0 2 0 0 0,1-2 0 0 0,-1-2 0 0 0,0 1 0 0 0,0-1 0 0 0,1 1 1 0 0,20-8-1 0 0,-17 5-53 0 0,-2 0 1 0 0,0 1-1 0 0,3 0 1 0 0,-3 1-1 0 0,2 1 1 0 0,0-1-1 0 0,-2 2 1 0 0,2 0-1 0 0,0 0 1 0 0,20 5-1 0 0,42-2 1 0 0,-67-1 11 0 0,-12-1-10 0 0,0-1-1 0 0,2 0 1 0 0,-2 0-1 0 0,2 0 1 0 0,-2 2 0 0 0,2-2-1 0 0,-2 0 1 0 0,0 0 0 0 0,1 0-1 0 0,-1 0 1 0 0,2 0-1 0 0,-2 0 1 0 0,2 0 0 0 0,-2 0-1 0 0,2 0 1 0 0,-2 0 0 0 0,0 0-1 0 0,2 0 1 0 0,-2 0-1 0 0,2 0 1 0 0,-2 0 0 0 0,2-2-1 0 0,-2 2 1 0 0,0 0 0 0 0,2 0-1 0 0,-2 0 1 0 0,2-1 0 0 0,-2 1-1 0 0,0 0 1 0 0,2 0-1 0 0,-2-2 1 0 0,1 1 0 0 0,-1 1 19 0 0,10-31 171 0 0,-12 26-175 0 0,0-1 0 0 0,0 1 1 0 0,2 0-1 0 0,-2-1 0 0 0,2 1 0 0 0,0-11 1 0 0,-3-21 48 0 0,-9-49 51 0 0,8 75-103 0 0,2 0 1 0 0,1-1-1 0 0,1-1 1 0 0,-2 2-1 0 0,4-2 0 0 0,1-19 1 0 0,-1-16 43 0 0,10-147-569 0 0,-14 190 462 0 0,2 2 0 0 0,-2 0 0 0 0,0-2 0 0 0,0 1 0 0 0,0 1 0 0 0,0-2-1 0 0,-2 2 1 0 0,3 0 0 0 0,-3 0 0 0 0,2 0 0 0 0,-2-1 0 0 0,0 1 0 0 0,0 1 0 0 0,1-1 0 0 0,-1 0 0 0 0,0 1 0 0 0,0-1 0 0 0,0 2 0 0 0,-5-3-1 0 0,-14-7 16 0 0,2 1-1 0 0,-34-11 1 0 0,51 21 32 0 0,-7-4-10 0 0,-1 0 0 0 0,-1 1 0 0 0,2 0 0 0 0,-3 1 0 0 0,-22-2 0 0 0,-475-6 156 0 0,480 8-145 0 0,26 2 18 0 0,-3-1 1 0 0,1 1 0 0 0,-1 0 0 0 0,2 0-1 0 0,-1 0 1 0 0,-1 1 0 0 0,0-1-1 0 0,3 2 1 0 0,-3-1 0 0 0,-5 4 0 0 0,9-3-4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68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0 137 10040 0 0,'0'0'5512'0'0,"10"-44"-4034"0"0,-10 41-1449 0 0,0 0 0 0 0,0 0 0 0 0,1 0 0 0 0,-1-1 0 0 0,0 1 0 0 0,2 2 0 0 0,0-3-1 0 0,-2 1 1 0 0,2 0 0 0 0,0 0 0 0 0,0 1 0 0 0,0-1 0 0 0,0 0 0 0 0,0 1 0 0 0,0-1 0 0 0,1 1 0 0 0,-1-1 0 0 0,0 1-1 0 0,2 1 1 0 0,-2-1 0 0 0,2-1 0 0 0,5 0 0 0 0,14-15 106 0 0,-19 16-128 0 0,-2 1 1 0 0,1-1-1 0 0,1 0 0 0 0,0 1 0 0 0,0 1 1 0 0,0-2-1 0 0,-1 2 0 0 0,3-1 0 0 0,-2 1 0 0 0,0 0 1 0 0,0-2-1 0 0,7 4 0 0 0,61-1 109 0 0,-58 1-109 0 0,48 3-34 0 0,155 4-152 0 0,-93-4 820 0 0,-29 6 204 0 0,-27 7-101 0 0,-39-10-678 0 0,-10 10-49 0 0,-17-15-17 0 0,1-1 0 0 0,-1-1 1 0 0,0 3-1 0 0,2-3 1 0 0,-2 2-1 0 0,0 1 0 0 0,0-3 1 0 0,0 3-1 0 0,-2-1 0 0 0,1 0 1 0 0,1-1-1 0 0,0 1 1 0 0,-2 0-1 0 0,2 7 0 0 0,4 86 18 0 0,-6-94 60 0 0,-19 43 84 0 0,4 47 198 0 0,15-90-323 0 0,-4 38 262 0 0,17 106 1349 0 0,-19-9-794 0 0,5-133-839 0 0,-1-1-1 0 0,0 0 1 0 0,0 0-1 0 0,0 0 1 0 0,0 1 0 0 0,-2-3-1 0 0,2 3 1 0 0,0-1-1 0 0,-1 0 1 0 0,1-1-1 0 0,-2 1 1 0 0,0-2-1 0 0,0 1 1 0 0,2 1-1 0 0,-1-1 1 0 0,-1-1-1 0 0,0 1 1 0 0,0 0 0 0 0,0-1-1 0 0,-7 3 1 0 0,-305-13 15 0 0,252 9-55 0 0,-98-1-78 0 0,8-9 31 0 0,110 2 72 0 0,43 7 0 0 0,1 1 0 0 0,-2 0 0 0 0,0-2 0 0 0,0 2 0 0 0,0 0 0 0 0,2-2 0 0 0,-2 2 0 0 0,0-1 0 0 0,2-1 0 0 0,-2 2 0 0 0,0-2 0 0 0,2 2 0 0 0,-2-1 0 0 0,2-1 0 0 0,-1 1 0 0 0,1 1 0 0 0,-2-2 0 0 0,2 0 0 0 0,0 1 0 0 0,-2 1 0 0 0,2-2 0 0 0,0 1 0 0 0,0-1 0 0 0,-2-1 0 0 0,2 1 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69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0 580 10656 0 0,'0'0'4889'0'0,"19"53"-4003"0"0,-17-50-853 0 0,0 1-1 0 0,0-1 1 0 0,0 0-1 0 0,1-1 1 0 0,-1 1-1 0 0,0 0 0 0 0,2-1 1 0 0,-2 1-1 0 0,2-1 1 0 0,-2 1-1 0 0,5 2 1 0 0,-3-4 2 0 0,-2 1 1 0 0,2-1 0 0 0,-2 1-1 0 0,0 1 1 0 0,-1-1 0 0 0,3 0-1 0 0,-2 1 1 0 0,0-2-1 0 0,0 3 1 0 0,2 4 0 0 0,58 3 492 0 0,-41-8-406 0 0,0 0 0 0 0,38 13 0 0 0,-49-12-47 0 0,3-3 50 0 0,-2 1 0 0 0,1-2 0 0 0,-1 2 0 0 0,3-2 0 0 0,-3-2 0 0 0,21-1 0 0 0,18-1 288 0 0,419 0 412 0 0,-467 2-825 0 0,0 2 0 0 0,0-2 0 0 0,0 2 0 0 0,0-1 0 0 0,-2-1 0 0 0,2 2 0 0 0,0-1 0 0 0,0-1 0 0 0,-2 2 0 0 0,1-2 0 0 0,1 1 0 0 0,-2-1 0 0 0,2 1 0 0 0,-2-1 0 0 0,2 0 0 0 0,-2 1 0 0 0,2-1 0 0 0,-2 0 0 0 0,0 2 0 0 0,0-1 0 0 0,2-2 0 0 0,-2 1 0 0 0,0 0 0 0 0,0 1 0 0 0,0-4 0 0 0,9-19 0 0 0,-5 17 3 0 0,-2 3 0 0 0,2-1-1 0 0,-2-2 1 0 0,0 2 0 0 0,0-1-1 0 0,0 0 1 0 0,-1 1 0 0 0,1-2-1 0 0,-2 1 1 0 0,0-7 0 0 0,-3-71 85 0 0,-3 29 0 0 0,10 18-65 0 0,-2 26-12 0 0,-2 1 0 0 0,0-1-1 0 0,0 0 1 0 0,0 1 0 0 0,-2-1 0 0 0,-2-12-1 0 0,-4-25 186 0 0,8 42-151 0 0,0-3-1 0 0,-2 3 1 0 0,2-2-1 0 0,-2 2 1 0 0,-3-11-1 0 0,-7-16 155 0 0,12 26-184 0 0,-2 1 0 0 0,1 1 0 0 0,-1-2 0 0 0,-2 1 0 0 0,2 1 0 0 0,-2-1 0 0 0,-3-6 0 0 0,3 8-14 0 0,-2-4 11 0 0,0-1-1 0 0,1 3 1 0 0,-1-2 0 0 0,-2 2 0 0 0,1-1-1 0 0,-1 1 1 0 0,1-1 0 0 0,-1 1 0 0 0,-2 1 0 0 0,-12-10-1 0 0,4 9-12 0 0,13 3 0 0 0,-1 1 0 0 0,0-1-1 0 0,3 1 1 0 0,-3 1 0 0 0,0-1 0 0 0,-1 0-1 0 0,1 1 1 0 0,0 1 0 0 0,0-2 0 0 0,1 2 0 0 0,-10 0-1 0 0,-35-3-119 0 0,-81-13-1 0 0,99 13 61 0 0,-29-4-59 0 0,0 4-1 0 0,-89 5 0 0 0,36 1 27 0 0,110 0 94 0 0,0 0 0 0 0,-2 2 0 0 0,3 0 0 0 0,-1-2 0 0 0,0 2 0 0 0,2 0 0 0 0,-2 0 0 0 0,-3 8 0 0 0,-5 4 0 0 0,10-15 0 0 0,2 0 0 0 0,-2 1 0 0 0,1-2 0 0 0,-1 1 0 0 0,2 1 0 0 0,-2-1 0 0 0,2 1 0 0 0,-2-1 0 0 0,2 1 0 0 0,0-2 0 0 0,-2 3 0 0 0,2 1 0 0 0,0-2 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88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31 90 7024 0 0,'0'0'4610'0'0,"19"-42"-3626"0"0,-9 36-880 0 0,1-1 0 0 0,-1 3 0 0 0,1-1 0 0 0,1 0-1 0 0,-1 2 1 0 0,16-5 0 0 0,-6 4 569 0 0,1 1 1 0 0,-1 2-1 0 0,44 1 1 0 0,-46 0-537 0 0,34 8 446 0 0,-24 0-389 0 0,-16-7-97 0 0,-2 3 0 0 0,3-3 1 0 0,-3-1-1 0 0,2 2 0 0 0,1-2 1 0 0,-3 0-1 0 0,2-2 0 0 0,1 2 1 0 0,14-5-1 0 0,-18 4-22 0 0,-3-1 1 0 0,3 2-1 0 0,-1-1 0 0 0,-1 1 1 0 0,2 1-1 0 0,-1-1 0 0 0,-1 2 1 0 0,13 1-1 0 0,30 2 320 0 0,15 1 20 0 0,-64-6-404 0 0,2 0 0 0 0,-2 0-1 0 0,0 2 1 0 0,2-2 0 0 0,-2 0-1 0 0,0 1 1 0 0,1-1 0 0 0,-1 0 0 0 0,0 2-1 0 0,2 0 1 0 0,-2-2 0 0 0,0 1 0 0 0,0 1-1 0 0,0-2 1 0 0,1 2 0 0 0,-1-1 0 0 0,0 1-1 0 0,0-1 1 0 0,0 1 0 0 0,-2 0-1 0 0,2-1 1 0 0,0 1 0 0 0,2 4 0 0 0,-3-4-3 0 0,1 1 0 0 0,2 0 0 0 0,-2-1 1 0 0,0 1-1 0 0,2-1 0 0 0,-2 1 0 0 0,1-1 1 0 0,1-1-1 0 0,6 6 0 0 0,9 31 103 0 0,-15-28-95 0 0,-1 0-1 0 0,1 1 1 0 0,-2-1 0 0 0,0 1 0 0 0,2 13-1 0 0,-4-16-14 0 0,-2 7 10 0 0,2 1 1 0 0,0 0 0 0 0,2-2-1 0 0,0 2 1 0 0,0-1-1 0 0,1 1 1 0 0,1-1 0 0 0,2 1-1 0 0,0-2 1 0 0,9 15-1 0 0,-13-21-11 0 0,0 0 0 0 0,-2 2 0 0 0,0-2 0 0 0,0 0 0 0 0,0 0 0 0 0,0 2 0 0 0,-2-2 0 0 0,0 0 0 0 0,0 0 0 0 0,-4 13 0 0 0,2-13 0 0 0,4-6 0 0 0,-5 20 0 0 0,-1 1 0 0 0,2-1 0 0 0,-1 30 0 0 0,5-44 0 0 0,0 0 0 0 0,0 0 0 0 0,0 0 0 0 0,-2 0 0 0 0,0 0 0 0 0,-4 10 0 0 0,4-15 0 0 0,-2-1 0 0 0,1-1 0 0 0,1 1 0 0 0,-2-1 0 0 0,0 1 0 0 0,0-2 0 0 0,0 2 0 0 0,1-1 0 0 0,-1-1 0 0 0,0 2 0 0 0,0-2 0 0 0,2 0 0 0 0,-2 2 0 0 0,-5-2 0 0 0,-59 1 0 0 0,66-1 0 0 0,-335 3-1664 0 0,79-1 1584 0 0,246-4 100 0 0,1 1 0 0 0,-1-1 0 0 0,1-1 0 0 0,0 0 0 0 0,1-1 0 0 0,-1 1 0 0 0,1-2-1 0 0,-1 1 1 0 0,-12-9 0 0 0,21-5 140 0 0,2 18-151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89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510 744 9848 0 0,'0'0'1208'0'0,"-10"-9"1450"0"0,6 10-2589 0 0,2 1-1 0 0,-1 0 0 0 0,1-1 1 0 0,-2 1-1 0 0,2-2 0 0 0,-2 1 1 0 0,0 1-1 0 0,2-2 0 0 0,-1 0 1 0 0,-1 2-1 0 0,2-2 0 0 0,-2 0 1 0 0,0 1-1 0 0,0-1 0 0 0,-3-1 1 0 0,-63-4 389 0 0,22 0-150 0 0,-152-2 2156 0 0,197 7-2433 0 0,1 0 0 0 0,0-1 0 0 0,0 1 0 0 0,-2-2 0 0 0,2 2 0 0 0,0-1-1 0 0,0 1 1 0 0,0-2 0 0 0,1 0 0 0 0,-3 2 0 0 0,2-1 0 0 0,0-1 0 0 0,0 1 0 0 0,0-1 0 0 0,2 0 0 0 0,-2 1-1 0 0,0-1 1 0 0,0 1 0 0 0,1-1 0 0 0,-1-1 0 0 0,-19-18 249 0 0,13-3-260 0 0,6 6-8 0 0,-2 13-8 0 0,1 0-1 0 0,1 0 1 0 0,-2 1-1 0 0,2-1 1 0 0,0 0-1 0 0,0-2 1 0 0,0 3-1 0 0,0-1 1 0 0,2-2-1 0 0,-1 2 1 0 0,1-1-1 0 0,0 1 1 0 0,0 0-1 0 0,0-1 1 0 0,0 1-1 0 0,1-1 1 0 0,3-10-1 0 0,-4 14-2 0 0,0 0 0 0 0,0 1-1 0 0,0-3 1 0 0,-2 3 0 0 0,2-1 0 0 0,0 1 0 0 0,-2-1-1 0 0,2-1 1 0 0,-1 1 0 0 0,1 1 0 0 0,-2-1-1 0 0,-2-3 1 0 0,4 4-1 0 0,-2 1-1 0 0,2-2 0 0 0,-2 2 0 0 0,2-2 1 0 0,-2 1-1 0 0,2 1 0 0 0,0-2 0 0 0,-2 0 1 0 0,2 2-1 0 0,0-1 0 0 0,-2-1 1 0 0,2 2-1 0 0,0-1 0 0 0,0-1 0 0 0,0 0 1 0 0,0 2-1 0 0,0-1 0 0 0,0-1 0 0 0,0 1 1 0 0,0 1-1 0 0,0-2 0 0 0,0 0 1 0 0,0 1-1 0 0,0 1 0 0 0,0-2 0 0 0,2 1 1 0 0,-2 1-1 0 0,0-2 0 0 0,0 0 0 0 0,2 1 1 0 0,-2 1-1 0 0,2-2 0 0 0,-2 2 1 0 0,2-2-1 0 0,0-1 0 0 0,0-2-5 0 0,0-1-1 0 0,-2 0 1 0 0,2-1-1 0 0,-2 1 1 0 0,0-1-1 0 0,0 1 1 0 0,0-1-1 0 0,-2-7 1 0 0,0-6-7 0 0,4-9 12 0 0,-2 21 0 0 0,2-1 0 0 0,-2-1 1 0 0,-2 0-1 0 0,2 1 0 0 0,-2-1 0 0 0,0 0 0 0 0,-4-11 0 0 0,4 17 41 0 0,0-3-1 0 0,2 1 0 0 0,-2 1 0 0 0,2-2 0 0 0,-1 1 0 0 0,1 1 0 0 0,1-8 1 0 0,-1 7 7 0 0,0-1 1 0 0,0 1 0 0 0,0 0 0 0 0,-1-1 0 0 0,-3-11-1 0 0,2 14 22 0 0,0-3-1 0 0,2 2 1 0 0,0 0-1 0 0,-2-1 1 0 0,2 1-1 0 0,0 0 0 0 0,0-1 1 0 0,2 1-1 0 0,-2 0 1 0 0,2-1-1 0 0,0 1 0 0 0,-2 0 1 0 0,4 0-1 0 0,-3 0 1 0 0,1-1-1 0 0,0 1 1 0 0,2 2-1 0 0,0-2 0 0 0,0 0 1 0 0,-1 0-1 0 0,1 1 1 0 0,0 0-1 0 0,0 1 1 0 0,7-7-1 0 0,-5 7-37 0 0,-2-2 1 0 0,1 2-1 0 0,1 0 1 0 0,0 1-1 0 0,0-1 1 0 0,-1 0-1 0 0,1 1 1 0 0,0 1-1 0 0,-1-3 0 0 0,3 3 1 0 0,-2 1-1 0 0,-1-2 1 0 0,3 1-1 0 0,-2 1 1 0 0,-1-2-1 0 0,13 2 0 0 0,4 2 43 0 0,3-1-1 0 0,-2 2 0 0 0,26 7 0 0 0,-28-8-37 0 0,-2-1 1 0 0,2 1 0 0 0,30-2-1 0 0,-30 0-6 0 0,0 0-1 0 0,0 0 0 0 0,27 6 1 0 0,30 11 23 0 0,-73-16-52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90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1 149 5720 0 0,'0'0'2794'0'0,"11"-6"412"0"0,-12-7-2463 0 0,1 13-712 0 0,0-2 0 0 0,0 1 0 0 0,0-1-1 0 0,0 2 1 0 0,0-2 0 0 0,0 1-1 0 0,0-1 1 0 0,0 2 0 0 0,0-1 0 0 0,0-1-1 0 0,0 0 1 0 0,0 2 0 0 0,1-1 0 0 0,-1-1-1 0 0,0 1 1 0 0,2 1 0 0 0,-2-2 0 0 0,0 0-1 0 0,2 2 1 0 0,-2-1 0 0 0,2-1-1 0 0,-2 2 1 0 0,2-1 0 0 0,0-1 0 0 0,2-5 31 0 0,0 1 0 0 0,-1 1 0 0 0,-1-1 0 0 0,2-2 0 0 0,-2 1 1 0 0,0 1-1 0 0,0-12 0 0 0,3 15 37 0 0,1 0 0 0 0,-2-1 1 0 0,2 1-1 0 0,-1 0 0 0 0,1 0 0 0 0,0 0 1 0 0,-1 1-1 0 0,14-5 0 0 0,-1 6 73 0 0,-1-1-1 0 0,0 2 0 0 0,0 0 1 0 0,0 0-1 0 0,0 0 0 0 0,-2 2 1 0 0,33 6-1 0 0,81 2 1346 0 0,-7-1-901 0 0,-42-2-439 0 0,-54-6-118 0 0,-1 1 0 0 0,45 8-1 0 0,12 11 400 0 0,-78-18-438 0 0,0 0 1 0 0,-2 0 0 0 0,0 0-1 0 0,1 1 1 0 0,-1-1 0 0 0,0 2-1 0 0,0-2 1 0 0,0 0 0 0 0,0 0-1 0 0,-2 2 1 0 0,2-2 0 0 0,-2 2-1 0 0,2-2 1 0 0,-2 1 0 0 0,0 5-1 0 0,3 1-16 0 0,-1 9-26 0 0,0-1-1 0 0,0 0 1 0 0,-4 25 0 0 0,0-6-1 0 0,0 8 91 0 0,1-33-30 0 0,-1-1 0 0 0,2 2-1 0 0,0-2 1 0 0,3 21-1 0 0,-1-22 12 0 0,4 8 138 0 0,-2 0-1 0 0,0-1 0 0 0,-2 1 1 0 0,-2 0-1 0 0,0 1 0 0 0,-2 25 1 0 0,-4-9-41 0 0,2 70 0 0 0,4-76 191 0 0,-338-20 170 0 0,277-10-483 0 0,46-1-13 0 0,-2 1-1 0 0,-1 1 1 0 0,3 0-1 0 0,-34 4 1 0 0,20 0 4 0 0,1-1 0 0 0,-1-3 0 0 0,1 0 0 0 0,-31-3 1 0 0,-25-1 172 0 0,80 4-185 0 0,2 0 0 0 0,-1-1 0 0 0,-1-1 1 0 0,2 2-1 0 0,-2-1 0 0 0,2-1 0 0 0,-2 0 0 0 0,3 2 0 0 0,-3-1 0 0 0,2-1 1 0 0,0-1-1 0 0,-2 1 0 0 0,2 1 0 0 0,0-1 0 0 0,0-1 0 0 0,1 1 0 0 0,-1 1 1 0 0,-4-7-1 0 0,-9-9 10 0 0,13 16-13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91"/>
    </inkml:context>
    <inkml:brush xml:id="br0">
      <inkml:brushProperty name="width" value="0.035" units="cm"/>
      <inkml:brushProperty name="height" value="0.035" units="cm"/>
      <inkml:brushProperty name="color" value="#E5A17A"/>
    </inkml:brush>
  </inkml:definitions>
  <inkml:trace contextRef="#ctx0" brushRef="#br0">76 667 12456 0 0,'0'0'3064'0'0,"65"15"-1330"0"0,-42-9-1593 0 0,-1 0-1 0 0,1-1 0 0 0,2-2 1 0 0,-2 1-1 0 0,39 1 1 0 0,117-1-87 0 0,-158-2-35 0 0,-2 0 0 0 0,0-1-1 0 0,0 2 1 0 0,2 1-1 0 0,-2 0 1 0 0,25 9-1 0 0,-14-5-5 0 0,-26-6 13 0 0,0-2 0 0 0,0 0-1 0 0,-1 0 1 0 0,3 0 0 0 0,-2 0-1 0 0,0 0 1 0 0,1 0 0 0 0,-1 0-1 0 0,0-2 1 0 0,0 2 0 0 0,0-1 0 0 0,1-1-1 0 0,-1 1 1 0 0,0-1 0 0 0,0 0-1 0 0,-1 1 1 0 0,5-4 0 0 0,21-5 327 0 0,-7 4-147 0 0,20-7 142 0 0,-40 11-337 0 0,-2 1-1 0 0,2 1 1 0 0,-2-2-1 0 0,2 0 0 0 0,-2 1 1 0 0,2 1-1 0 0,-2-2 1 0 0,2 1-1 0 0,-2-1 1 0 0,0 0-1 0 0,2 1 0 0 0,-2-1 1 0 0,0 1-1 0 0,0-1 1 0 0,0 2-1 0 0,0-2 0 0 0,0 1 1 0 0,0-1-1 0 0,0 1 1 0 0,0-1-1 0 0,0 0 0 0 0,0 1 1 0 0,0-1-1 0 0,-2-1 1 0 0,2 1 1 0 0,0 2 0 0 0,0-1 0 0 0,0 1 0 0 0,2-2 0 0 0,-2 2 1 0 0,0-2-1 0 0,0 2 0 0 0,0-1 0 0 0,2 1 0 0 0,-2-2 0 0 0,0 2 0 0 0,1-1 0 0 0,-1 1 1 0 0,0 0-1 0 0,2-2 0 0 0,-2 2 0 0 0,2 0 0 0 0,-2-2 0 0 0,0 2 0 0 0,2 0 0 0 0,-2 0 1 0 0,4-1-1 0 0,-4 1-4 0 0,2 0 0 0 0,-2-2-1 0 0,2 2 1 0 0,-2 0 0 0 0,2 0 0 0 0,-2-1 0 0 0,2 1 0 0 0,-2 0 0 0 0,1-2 0 0 0,-1 2 0 0 0,2-2 0 0 0,-2 2 0 0 0,0-1 0 0 0,2 1-1 0 0,-2-2 1 0 0,0 2 0 0 0,2-2 0 0 0,-2 2 0 0 0,0-1 0 0 0,2 1 0 0 0,-2-2 0 0 0,0 1 0 0 0,0 1 0 0 0,0-2 0 0 0,0 2-1 0 0,0-2 1 0 0,0 1 0 0 0,0 1 0 0 0,0-2 0 0 0,0 2 0 0 0,0-1 0 0 0,0-1 0 0 0,0 2 0 0 0,0-2 0 0 0,-2-1 19 0 0,0 0 0 0 0,2 0 0 0 0,0-1 0 0 0,-2 1 0 0 0,2 0 0 0 0,0 1 1 0 0,0-1-1 0 0,0 0 0 0 0,0 0 0 0 0,0 0 0 0 0,2-6 0 0 0,-2 5-8 0 0,2 0-1 0 0,-2 1 1 0 0,0 0-1 0 0,0-2 1 0 0,0 2-1 0 0,0 0 1 0 0,0-1 0 0 0,-2 1-1 0 0,2-2 1 0 0,-2 2-1 0 0,2 0 1 0 0,-3-5-1 0 0,-3 0-2 0 0,2-2 0 0 0,0 2 0 0 0,0-2 0 0 0,1 1 0 0 0,1-1 0 0 0,0 0 0 0 0,0 1-1 0 0,0-1 1 0 0,2 0 0 0 0,2-17 0 0 0,2-52 1 0 0,-8-11 199 0 0,-7 9 344 0 0,11 77-553 0 0,0-1 0 0 0,0-2-1 0 0,0 2 1 0 0,-2 1-1 0 0,2-1 1 0 0,-2-2 0 0 0,0 2-1 0 0,0 1 1 0 0,-4-8-1 0 0,4 9-2 0 0,0 0 0 0 0,1 0 0 0 0,-3 1 0 0 0,2-1 0 0 0,-2 1 0 0 0,2-1-1 0 0,-2 1 1 0 0,1-1 0 0 0,-1 2 0 0 0,2-1 0 0 0,-2 0 0 0 0,0 1 0 0 0,0-1 0 0 0,1 1-1 0 0,-5-1 1 0 0,-112-42-1026 0 0,82 36 868 0 0,2 2-1 0 0,-2 1 1 0 0,2 0 0 0 0,-2 4 0 0 0,-61 1 0 0 0,61 0 95 0 0,-236 4 9 0 0,272-2 50 0 0,0-2 0 0 0,2 0 0 0 0,-1 2 0 0 0,-1-2 0 0 0,0 1 0 0 0,0 1 0 0 0,0-2 0 0 0,0 2 0 0 0,0-1 0 0 0,2-1 0 0 0,-2 2 0 0 0,0-1 0 0 0,0 1 0 0 0,2 0 0 0 0,-1-1 0 0 0,-1 2 0 0 0,-19 31 0 0 0,19-31 0 0 0,-2 2 1 0 0,0 2 0 0 0,2-1-1 0 0,-1 1 1 0 0,1-3 0 0 0,0 3-1 0 0,0-1 1 0 0,0 1 0 0 0,2-1-1 0 0,0 1 1 0 0,-2-1 0 0 0,4 13-1 0 0,0-14 8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70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44 486 6328 0 0,'0'0'3185'0'0,"59"-3"523"0"0,-50 1-3446 0 0,3 1 1 0 0,-3-1 0 0 0,2 2-1 0 0,-1 0 1 0 0,1 0-1 0 0,18 2 1 0 0,15 1 267 0 0,30-11 225 0 0,82 13 1142 0 0,24-9-563 0 0,-126 6-1081 0 0,-28 0-163 0 0,1-2 0 0 0,-3 0 0 0 0,3-2 0 0 0,-2-1 0 0 0,38-7-1 0 0,-48 8-54 0 0,2 1 1 0 0,-2-1-1 0 0,0 1 0 0 0,1 1 0 0 0,1 1 0 0 0,-2-1 0 0 0,21 7 0 0 0,-19-6-2 0 0,4 2-20 0 0,0-1 1 0 0,0 0-1 0 0,0-2 1 0 0,2 0-1 0 0,-3 0 1 0 0,24-5-1 0 0,-32 3 4 0 0,1 1 0 0 0,0-1 0 0 0,0 0 0 0 0,1 2 0 0 0,-1 0 0 0 0,0 0 0 0 0,-1 2 0 0 0,22 3 0 0 0,14 0 16 0 0,-18-5 13 0 0,57-4 0 0 0,-1 0 4 0 0,289 2 552 0 0,-242 13-522 0 0,-124-9-70 0 0,1-2 1 0 0,1 2 0 0 0,-1-2 0 0 0,-1-2 0 0 0,2 2 0 0 0,-1-2-1 0 0,-1 1 1 0 0,16-4 0 0 0,-23 3-9 0 0,0 1 0 0 0,0-1 0 0 0,0 0-1 0 0,0 1 1 0 0,0-1 0 0 0,-1 1 0 0 0,1-1 0 0 0,0 0 0 0 0,0 1-1 0 0,-2-1 1 0 0,2 1 0 0 0,0-1 0 0 0,-2-1 0 0 0,2 1 0 0 0,-2 0-1 0 0,0-1 1 0 0,2 2 0 0 0,-2-1 0 0 0,0-1 0 0 0,0 1 0 0 0,0 1-1 0 0,0-6 1 0 0,2-62 155 0 0,-4 45 120 0 0,2 22-269 0 0,-2 0 1 0 0,2 2-1 0 0,0-1 0 0 0,-2-1 1 0 0,2 1-1 0 0,-2-1 0 0 0,2 2 1 0 0,-2-2-1 0 0,2 1 0 0 0,-2-1 1 0 0,0 2-1 0 0,2-1 0 0 0,-2 1 1 0 0,1-2-1 0 0,-1 0 0 0 0,2 2 1 0 0,-2-1-1 0 0,0 1 0 0 0,0 0 1 0 0,0-2-1 0 0,-2 2 0 0 0,-41-14 77 0 0,37 10-72 0 0,-45-15 54 0 0,41 14-56 0 0,3 0 1 0 0,-3 1-1 0 0,1 0 0 0 0,-16-2 0 0 0,-22-9 32 0 0,-16 1-15 0 0,48 11-16 0 0,0-2 1 0 0,0 0 0 0 0,0 0-1 0 0,2-1 1 0 0,-2-1 0 0 0,1 1 0 0 0,1-2-1 0 0,-19-10 1 0 0,15 7-9 0 0,8 4-3 0 0,-1 3 0 0 0,1-1 0 0 0,-1 0-1 0 0,1 0 1 0 0,0 2 0 0 0,-3 0 0 0 0,3-1 0 0 0,-2 3 0 0 0,-18-4-1 0 0,12 3 0 0 0,0 1 0 0 0,2-3 0 0 0,-2 0 0 0 0,0 0 0 0 0,2-2 0 0 0,-21-7 0 0 0,-55-13 0 0 0,51 20-232 0 0,2 1 0 0 0,-2 2 0 0 0,-53 3-1 0 0,76 0 212 0 0,4-2-193 0 0,-2 2 0 0 0,1-3 1 0 0,-20-3-1 0 0,19 2 113 0 0,2 1 1 0 0,-2 0-1 0 0,-23 0 0 0 0,13 4-1 0 0,1 1-1 0 0,-31 6 1 0 0,32-5 35 0 0,2 2-15 0 0,0 0-1 0 0,-30 13 1 0 0,-27 4-23 0 0,57-17 142 0 0,3 0 0 0 0,-3 1 1 0 0,2 2-1 0 0,0 0 0 0 0,0 0 1 0 0,-27 18-1 0 0,-90 39 404 0 0,122-57-416 0 0,1-4-1 0 0,0 3 0 0 0,0-2 0 0 0,-2 0 0 0 0,2-2 0 0 0,-3 0 0 0 0,1 0 0 0 0,0-1 1 0 0,-27-1-1 0 0,37 1-17 0 0,-1-2 0 0 0,-1 2 0 0 0,1 1 0 0 0,1-1 0 0 0,-1-1 0 0 0,2 2 0 0 0,-1 1 0 0 0,-1-1 0 0 0,2 0 0 0 0,-1 0 0 0 0,1 2 0 0 0,-2-2 0 0 0,3 2 0 0 0,-1 0 0 0 0,0 0 0 0 0,1 0 0 0 0,-7 8 0 0 0,10-9-5 0 0,0 1 0 0 0,-1 2 0 0 0,1-3 0 0 0,0 3 0 0 0,2-2 0 0 0,-2 1 0 0 0,2 1 0 0 0,-2-3 0 0 0,2 3 0 0 0,0-1 0 0 0,0-1 0 0 0,2 2 0 0 0,-2-1 0 0 0,2-1 0 0 0,0 1 0 0 0,0-1 0 0 0,0 2 0 0 0,-1-3 0 0 0,3 1 0 0 0,4 10 0 0 0,-2-10 4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71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60 315 8136 0 0,'0'0'577'0'0,"8"-38"1768"0"0,16 23-2212 0 0,28-12 84 0 0,-5 4 21 0 0,44 15 241 0 0,-72 6-360 0 0,0 2-1 0 0,0-1 1 0 0,21-6 0 0 0,29-10 470 0 0,-39 7-427 0 0,1 4 1 0 0,-1-1 0 0 0,46-4 0 0 0,-53 9 93 0 0,-2-3 0 0 0,2 2 0 0 0,-1-3 1 0 0,24-7-1 0 0,-38 10-157 0 0,-1 1 0 0 0,3-1 1 0 0,-3 0-1 0 0,1-2 0 0 0,0 1 0 0 0,13-8 1 0 0,-16 10-97 0 0,-1-1 0 0 0,2 0 0 0 0,-1 1 0 0 0,1 0 0 0 0,0 1 0 0 0,1-3 0 0 0,-1 4 0 0 0,0-1 0 0 0,0-1 0 0 0,13 1 0 0 0,-12 1-5 0 0,1 0-1 0 0,-1-2 1 0 0,1 0 0 0 0,-2 1-1 0 0,1-1 1 0 0,1 1 0 0 0,11-7-1 0 0,-10 4-3 0 0,1 1 1 0 0,1-2-1 0 0,-1 4 0 0 0,1-3 1 0 0,-1 3-1 0 0,1-2 0 0 0,1 3 1 0 0,10-2-1 0 0,60-11-15 0 0,-70 10-172 0 0,-1 1 1 0 0,0 2-1 0 0,3-1 0 0 0,-3 1 1 0 0,0 1-1 0 0,1-1 0 0 0,-1 2 1 0 0,20 3-1 0 0,28 1 55 0 0,-48-6 105 0 0,2 2-1 0 0,-1 1 1 0 0,-1-1-1 0 0,2 1 0 0 0,-1 0 1 0 0,-1 2-1 0 0,1-2 1 0 0,18 12-1 0 0,1-1 88 0 0,244 84 2365 0 0,-260-93-2079 0 0,3 2 0 0 0,-1-3 0 0 0,0 0 0 0 0,0-1 0 0 0,17 2 0 0 0,-13-2-92 0 0,53 3-10 0 0,-61-6-176 0 0,-1 0 0 0 0,1 0 0 0 0,0 2 0 0 0,1 0 0 0 0,-1-1 0 0 0,-2 2 0 0 0,24 7 0 0 0,-26-5-62 0 0,3-2 0 0 0,-3 2 0 0 0,3 1 0 0 0,-3-1 0 0 0,1 2 0 0 0,10 7 0 0 0,-18-9 0 0 0,2-2 0 0 0,0 1 0 0 0,-2 0 0 0 0,2 1 0 0 0,-2-2 0 0 0,-1 2 0 0 0,1 0 0 0 0,0-2 0 0 0,0 2 0 0 0,0 0 0 0 0,-2 0 0 0 0,2 0 0 0 0,-2-1 0 0 0,0 1 0 0 0,0 8 0 0 0,2 10 0 0 0,0-20 0 0 0,-2 0 0 0 0,0-1 1 0 0,0 1-1 0 0,0 0 0 0 0,0 0 0 0 0,0 1 0 0 0,0-1 0 0 0,0 0 0 0 0,-2 0 0 0 0,2 1 0 0 0,-2-3 0 0 0,2 2 0 0 0,-2 1 1 0 0,0-1-1 0 0,-2 3 0 0 0,-9 31 152 0 0,9-33-139 0 0,2-1 1 0 0,-1 0 0 0 0,-1 0 0 0 0,0 0-1 0 0,0-1 1 0 0,0 1 0 0 0,1-1 0 0 0,-1 1-1 0 0,0-1 1 0 0,0-1 0 0 0,-2 3-1 0 0,3-3 1 0 0,-3 1 0 0 0,2-2 0 0 0,-2 1-1 0 0,3 1 1 0 0,-3-2 0 0 0,2 2-1 0 0,-7-2 1 0 0,-22 3 64 0 0,-56-3 0 0 0,59 0-39 0 0,-345-3 714 0 0,151 7-487 0 0,165-4-235 0 0,-251-4 75 0 0,164 2-4 0 0,-35-1 407 0 0,-118-4 77 0 0,227 7-522 0 0,-15-9-64 0 0,-101 5 0 0 0,188 4 0 0 0,-2-1 0 0 0,2 1 0 0 0,-2-2 0 0 0,2 2 0 0 0,0-1 0 0 0,-2 1 0 0 0,2-2 0 0 0,0 0 0 0 0,-2 2 0 0 0,2-1 0 0 0,0 1 0 0 0,0-2 0 0 0,-2 1 0 0 0,2 1 0 0 0,0-2 0 0 0,0 0 0 0 0,0 2 0 0 0,0-1 0 0 0,0-1 0 0 0,0 2 0 0 0,0-1 0 0 0,0-1 0 0 0,0 0 0 0 0,2-30 0 0 0,-2 32 0 0 0,0-6 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72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33 484 6424 0 0,'0'0'6705'0'0,"63"-11"-6060"0"0,-36 9-516 0 0,1 2-1 0 0,-1 0 0 0 0,56 7 1 0 0,-62-4 6 0 0,0 0 0 0 0,0-1 0 0 0,2-2 0 0 0,40-2 1 0 0,-1 1 194 0 0,5-2-83 0 0,-46 1-181 0 0,2 2 0 0 0,0 0 0 0 0,-1 2-1 0 0,24 1 1 0 0,-25 0-46 0 0,0-1 1 0 0,0-2-1 0 0,0 0 0 0 0,-2-2 0 0 0,32-3 1 0 0,-30 2-11 0 0,2 1-1 0 0,-2 1 1 0 0,1 1 0 0 0,37 3 0 0 0,-36 0 27 0 0,0 0 0 0 0,-2-1 0 0 0,2-2 0 0 0,0 0 0 0 0,24-3 1 0 0,-5 0 26 0 0,0-1 0 0 0,0 3 1 0 0,53 4-1 0 0,235 7 437 0 0,-311-10-477 0 0,37 0 75 0 0,-18 1 170 0 0,-2-1-1 0 0,61-8 0 0 0,-54 3-125 0 0,1 2-1 0 0,70 3 1 0 0,-55 0 45 0 0,-57 0-173 0 0,2 0 0 0 0,-2 0 0 0 0,0-2 0 0 0,1 2 0 0 0,-1-1 0 0 0,0 1 0 0 0,2-2 0 0 0,-2 2 0 0 0,0-1-1 0 0,0-1 1 0 0,0 2 0 0 0,0-2 0 0 0,-1 1 0 0 0,1-1 0 0 0,0 1 0 0 0,4-3 0 0 0,15-10 196 0 0,-21 14-196 0 0,2 0-2 0 0,-2-2 0 0 0,2 2 0 0 0,-2-1-1 0 0,2 1 1 0 0,-2-2 0 0 0,0 2 0 0 0,2-2 0 0 0,-2 2 0 0 0,0-1-1 0 0,1 1 1 0 0,-1-2 0 0 0,0 1 0 0 0,0 1 0 0 0,2-2-1 0 0,-2 0 1 0 0,0 2 0 0 0,0-1 0 0 0,0 1 0 0 0,0-2 0 0 0,0 1-1 0 0,0 1 1 0 0,0-2 0 0 0,0 0 0 0 0,0 1 0 0 0,-2-38 250 0 0,2 29-199 0 0,-1 6-51 0 0,-1-1 1 0 0,0 0-1 0 0,0 2 0 0 0,0-2 0 0 0,-2 0 1 0 0,2 0-1 0 0,-2 2 0 0 0,1-2 0 0 0,-1 2 1 0 0,0-2-1 0 0,0 2 0 0 0,0 0 0 0 0,-1-1 1 0 0,1 1-1 0 0,-2 0 0 0 0,-3-2 0 0 0,-27-9-13 0 0,-1 1 0 0 0,-54-13 0 0 0,-61-8 16 0 0,116 23 15 0 0,2-4-1 0 0,1 1 0 0 0,-1-2 0 0 0,-32-23 1 0 0,33 21-21 0 0,5 5 16 0 0,-1 2 0 0 0,-1 0 1 0 0,1 1-1 0 0,-3 2 0 0 0,-57-10 0 0 0,32 7 1 0 0,19 5-24 0 0,-2 2 0 0 0,2 1 1 0 0,-73 2-1 0 0,68 1-2 0 0,16 3-1 0 0,0-2 0 0 0,3 4 0 0 0,-45 10 0 0 0,12-4 0 0 0,-28 18 6 0 0,22-6 75 0 0,-68 23 48 0 0,93-39-92 0 0,2-1 0 0 0,-2-1 0 0 0,0-2 0 0 0,-44-1-1 0 0,55-2-1 0 0,1 2 0 0 0,-47 6-1 0 0,60-7-25 0 0,2 2 1 0 0,-1-1-1 0 0,-1 1 0 0 0,2 2 0 0 0,-1-2 0 0 0,1 2 0 0 0,1 0 0 0 0,-1 1 0 0 0,1-1 0 0 0,-1 2 0 0 0,1-1 0 0 0,1 1 0 0 0,1 1 1 0 0,-1-2-1 0 0,-8 12 0 0 0,7-5-2 0 0,1 0 0 0 0,1-1 1 0 0,0 3-1 0 0,3-1 0 0 0,-1-1 0 0 0,0 2 1 0 0,3-1-1 0 0,-1 1 0 0 0,2-1 1 0 0,-2 2-1 0 0,4-1 0 0 0,0 27 0 0 0,0-34-7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73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108 496 4312 0 0,'0'0'1115'0'0,"56"-1"1026"0"0,58 7-342 0 0,-80-3-1297 0 0,-2-1 0 0 0,2 0 0 0 0,63-7 1 0 0,-74 1-403 0 0,0 4 1 0 0,42 0 0 0 0,-43 2 24 0 0,1-2-1 0 0,42-3 1 0 0,-56 1-81 0 0,-1 2 1 0 0,1 0 0 0 0,1 0 0 0 0,-2 0-1 0 0,12 3 1 0 0,-12-1 27 0 0,0 0 0 0 0,-1-2 0 0 0,1 0 0 0 0,-1 0 0 0 0,1 0 0 0 0,0 0 0 0 0,-1 0 0 0 0,12-4 0 0 0,-2 1 212 0 0,1 2 1 0 0,1-1 0 0 0,-2 0 0 0 0,0 2 0 0 0,0 0-1 0 0,27 4 1 0 0,24 0 872 0 0,-24-7-258 0 0,64-8 0 0 0,-51 5-496 0 0,-30 4-216 0 0,-2 2-1 0 0,1 0 0 0 0,35 5 0 0 0,30 0 53 0 0,46-15-191 0 0,-6 10-48 0 0,-24 0 55 0 0,-86 2 29 0 0,0-1 0 0 0,1-1 0 0 0,32-5 1 0 0,16 2 138 0 0,101 6 18 0 0,-169-4-239 0 0,-2 1 0 0 0,2 0 0 0 0,0 0 0 0 0,0-2 0 0 0,0 2 0 0 0,-2 0-1 0 0,1-2 1 0 0,1 2 0 0 0,0-1 0 0 0,-2 1 0 0 0,2-2 0 0 0,0 1 0 0 0,-2 1-1 0 0,2-2 1 0 0,-2 0 0 0 0,2 2 0 0 0,-2-1 0 0 0,2-1 0 0 0,-2 2 0 0 0,2-1 0 0 0,-2-1-1 0 0,0 0 1 0 0,2 1 0 0 0,-2 1 0 0 0,0-2 0 0 0,2-3 0 0 0,5-37 50 0 0,-7 38-44 0 0,0-1 1 0 0,0 2-1 0 0,2-2 1 0 0,-4 0-1 0 0,2 0 0 0 0,0 0 1 0 0,-2 2-1 0 0,2-2 1 0 0,-2 0-1 0 0,0 2 0 0 0,1-2 1 0 0,-1 0-1 0 0,0 2 1 0 0,0-2-1 0 0,0 2 0 0 0,-2-2 1 0 0,2 2-1 0 0,-2 0 1 0 0,-5-7-1 0 0,-6 1-7 0 0,-1-3-1 0 0,1 3 1 0 0,-2 1-1 0 0,0-2 1 0 0,0 3 0 0 0,0-1-1 0 0,-2 2 1 0 0,2 1-1 0 0,-2-1 1 0 0,0 2-1 0 0,0 0 1 0 0,0 2 0 0 0,0-1-1 0 0,0 1 1 0 0,-33 2-1 0 0,35-1 13 0 0,2-1 0 0 0,-2-1 0 0 0,2-1 0 0 0,-1 1 0 0 0,-1-2 0 0 0,2 1 0 0 0,-23-11 0 0 0,34 13 5 0 0,-15-9 36 0 0,-2 2-1 0 0,2 0 1 0 0,-2 0-1 0 0,1 2 1 0 0,-26-6-1 0 0,38 10-44 0 0,-1 2 1 0 0,1-3-1 0 0,1 3 1 0 0,-1-2-1 0 0,0-2 1 0 0,1 2-1 0 0,-14-10 0 0 0,13 8-2 0 0,-1 0 0 0 0,1 2 0 0 0,-1-2 0 0 0,-1 2 0 0 0,3-2 0 0 0,-14-2 0 0 0,-52-10-2 0 0,49 10-3 0 0,-1 1 0 0 0,0 1 0 0 0,1 2 0 0 0,-3 0 0 0 0,-26-1 0 0 0,-50-1-2 0 0,71 2 0 0 0,-1 2 0 0 0,3 1 0 0 0,-2 0 0 0 0,-50 8 0 0 0,57-3 93 0 0,0 1 1 0 0,1 2-1 0 0,1 0 0 0 0,-2 2 0 0 0,-26 14 0 0 0,32-16 15 0 0,0-2 0 0 0,-2 1 0 0 0,2-2 0 0 0,-32 6 0 0 0,-48 13 153 0 0,7 12-103 0 0,-41 14-18 0 0,105-44-123 0 0,-1 0 0 0 0,1-1 0 0 0,-3-2 0 0 0,3 1 0 0 0,-41-3 0 0 0,66-1-15 0 0,1 0-1 0 0,-2 2 1 0 0,0-2-1 0 0,2 0 1 0 0,-2 2 0 0 0,3-2-1 0 0,-3 1 1 0 0,2 1-1 0 0,-2-2 1 0 0,2 1-1 0 0,-2 1 1 0 0,2 0-1 0 0,1-1 1 0 0,-3 1 0 0 0,2-1-1 0 0,0 1 1 0 0,0 0-1 0 0,0 1 1 0 0,0-2-1 0 0,0 1 1 0 0,0 1-1 0 0,1-1 1 0 0,-1 0-1 0 0,2 1 1 0 0,-2-2 0 0 0,0 3-1 0 0,2-3 1 0 0,-2 2-1 0 0,2 1 1 0 0,-2 2-1 0 0,2 2-1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74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31 441 6328 0 0,'0'0'141'0'0,"56"-3"335"0"0,79 12 628 0 0,-109-7-646 0 0,-1-2 0 0 0,51-5 1 0 0,13-1-245 0 0,-37 7 154 0 0,73 9-1 0 0,-94-7-273 0 0,-3-1 0 0 0,1-2 1 0 0,37-5-1 0 0,23 2 94 0 0,-26 8 134 0 0,-50-4-233 0 0,3 1 1 0 0,-1-2-1 0 0,0 0 1 0 0,0 0-1 0 0,18-3 1 0 0,41 7 1374 0 0,156-13 1195 0 0,-205 9-2599 0 0,14 0 117 0 0,77-7 0 0 0,-102 4-167 0 0,7 0-6 0 0,0 0 0 0 0,-1 1-1 0 0,1 0 1 0 0,0 2 0 0 0,36 2-1 0 0,23 8-169 0 0,-46-7 125 0 0,1-2 1 0 0,1-1 0 0 0,34-3-1 0 0,23 0 73 0 0,-41 8-3 0 0,-45-4 40 0 0,-1-1-1 0 0,2 2 1 0 0,-3-2 0 0 0,3 2 0 0 0,-2-2 0 0 0,1 0-1 0 0,-1 0 1 0 0,1-2 0 0 0,-1 2 0 0 0,2-2-1 0 0,-3 1 1 0 0,14-4 0 0 0,-15 3-31 0 0,2 1-1 0 0,-2-2 1 0 0,0 1 0 0 0,1-1-1 0 0,-1 1 1 0 0,0-1 0 0 0,0 0 0 0 0,-1-1-1 0 0,1 1 1 0 0,-2 0 0 0 0,2 0-1 0 0,-2-2 1 0 0,2 2 0 0 0,-2 0 0 0 0,-1-2-1 0 0,3 1 1 0 0,-2 0 0 0 0,0 0-1 0 0,-2 0 1 0 0,2 0 0 0 0,0 0 0 0 0,-2-1-1 0 0,0 1 1 0 0,2 0 0 0 0,-2-1-1 0 0,0 0 1 0 0,0 2 0 0 0,-2-2-1 0 0,2 0 1 0 0,-2 2 0 0 0,2-2 0 0 0,-2 0-1 0 0,0 2 1 0 0,0-2 0 0 0,0 2-1 0 0,0-2 1 0 0,1 2 0 0 0,-3 0 0 0 0,2-2-1 0 0,-2 2 1 0 0,-4-7 0 0 0,3 5 7 0 0,-1-1 1 0 0,0 1 0 0 0,1-2 0 0 0,-3 3-1 0 0,2-1 1 0 0,-1 0 0 0 0,1 0-1 0 0,-2 2 1 0 0,1-2 0 0 0,-1 2-1 0 0,1 0 1 0 0,-3-1 0 0 0,3 3-1 0 0,-14-6 1 0 0,-16 1 174 0 0,-1 1-1 0 0,-64-3 0 0 0,100 6-212 0 0,-40-1 51 0 0,0-3 0 0 0,-51-14 0 0 0,44 9-6 0 0,14 1 6 0 0,1 1 1 0 0,-61-28 0 0 0,63 22-29 0 0,7 4 2 0 0,-1 0 0 0 0,-3 1-1 0 0,2 0 1 0 0,-47-9 0 0 0,40 14-9 0 0,0 2 0 0 0,1 1 0 0 0,-1 1 0 0 0,0 1-1 0 0,-36 4 1 0 0,-1 6-23 0 0,16-3 0 0 0,0 1 0 0 0,-57 16 0 0 0,43 8 0 0 0,26-11 0 0 0,10-10 0 0 0,1 1 0 0 0,-2-3 0 0 0,0-1 0 0 0,-67 7 0 0 0,-19-4 0 0 0,63-11 0 0 0,48 0 0 0 0,-3 0 0 0 0,1 0 0 0 0,1 0 0 0 0,-1 2 0 0 0,-16 1 0 0 0,10 2 0 0 0,2 0 0 0 0,-2-1 0 0 0,2 3 0 0 0,-16 7 0 0 0,24-10 0 0 0,1 0 0 0 0,0 1 0 0 0,0 0 0 0 0,1 0 0 0 0,-1 0 0 0 0,0 0 0 0 0,1-1 0 0 0,1 3 0 0 0,0-1 0 0 0,0-1 0 0 0,-3 10 0 0 0,-20 17 0 0 0,27-31 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75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29 456 7736 0 0,'0'0'6269'0'0,"53"-6"-5466"0"0,68 9-600 0 0,70-2-101 0 0,-144-4-73 0 0,1 3 1 0 0,50 5-1 0 0,75-10 579 0 0,65 4 1118 0 0,-139-3-1354 0 0,-34 3-142 0 0,72 6-1 0 0,-50 7 199 0 0,-74-10-368 0 0,1 0 0 0 0,1-2 0 0 0,-2 0 0 0 0,0 0 1 0 0,24-4-1 0 0,20 1 90 0 0,123 2 130 0 0,-56-6-172 0 0,-10 2 78 0 0,63 2 38 0 0,-172 3-277 0 0,1 0-1 0 0,0-2 0 0 0,-1 1 1 0 0,1-1-1 0 0,0 1 0 0 0,0-1 0 0 0,-3 0 1 0 0,3-1-1 0 0,0 2 0 0 0,-2-3 1 0 0,1 1-1 0 0,-1 0 0 0 0,0 1 1 0 0,2-3-1 0 0,-3 2 0 0 0,1 0 0 0 0,4-5 1 0 0,-6 3 41 0 0,-2 0-1 0 0,2 2 1 0 0,-2-2 0 0 0,1 0 0 0 0,-1 2-1 0 0,0-2 1 0 0,0 1 0 0 0,0-1 0 0 0,0 1-1 0 0,-1 0 1 0 0,1-1 0 0 0,-2 2 0 0 0,0-2 0 0 0,0 0-1 0 0,0 2 1 0 0,0-2 0 0 0,0 2 0 0 0,0-2-1 0 0,-2 2 1 0 0,3-1 0 0 0,-3 1 0 0 0,-4-7-1 0 0,-11-2 8 0 0,0-1 0 0 0,-2 1-1 0 0,0 1 1 0 0,0 1 0 0 0,0 1-1 0 0,-1-1 1 0 0,1 4 0 0 0,-2-2-1 0 0,-2 1 1 0 0,2 2 0 0 0,-26-3-1 0 0,-67-11 6 0 0,-38-26 7 0 0,99 27-3 0 0,26 10 55 0 0,-52-24 1 0 0,58 22-45 0 0,-2 1 0 0 0,0 0 0 0 0,1 3 0 0 0,-1 0 0 0 0,0-1 0 0 0,-1 2 0 0 0,1 2 0 0 0,-2 0 0 0 0,-45 1 0 0 0,4 2-9 0 0,5-1 8 0 0,2 2 0 0 0,-72 9 0 0 0,129-10-13 0 0,-11 1 37 0 0,0 1-1 0 0,0 1 1 0 0,-1 1-1 0 0,1-1 1 0 0,2 0-1 0 0,-2 2 1 0 0,1 0-1 0 0,1 1 1 0 0,-27 13-1 0 0,19-9 78 0 0,-2 0 0 0 0,-1-1-1 0 0,1 0 1 0 0,-2-1 0 0 0,0-4-1 0 0,1 3 1 0 0,-1-2 0 0 0,-42 1-1 0 0,-47 12 216 0 0,-45 19-98 0 0,151-35-225 0 0,0 1 0 0 0,1-2 1 0 0,-1 3-1 0 0,1-1 1 0 0,-1 0-1 0 0,2 0 0 0 0,-1 2 1 0 0,1-2-1 0 0,-2 2 0 0 0,3 0 1 0 0,-1 0-1 0 0,0 0 0 0 0,1-1 1 0 0,-9 11-1 0 0,7-4-1 0 0,-1-1 1 0 0,0 1-1 0 0,3 0 0 0 0,-1 2 0 0 0,0-1 0 0 0,3-1 1 0 0,-7 20-1 0 0,10-25 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76"/>
    </inkml:context>
    <inkml:brush xml:id="br0">
      <inkml:brushProperty name="width" value="0.025" units="cm"/>
      <inkml:brushProperty name="height" value="0.025" units="cm"/>
      <inkml:brushProperty name="color" value="#E07F80"/>
    </inkml:brush>
  </inkml:definitions>
  <inkml:trace contextRef="#ctx0" brushRef="#br0">83 462 8032 0 0,'0'0'525'0'0,"64"-4"752"0"0,-39 2-795 0 0,0 2-1 0 0,0 0 0 0 0,1 2 1 0 0,33 4-1 0 0,-17-1-201 0 0,-15-4-38 0 0,1-1 1 0 0,33-1-1 0 0,-44-2-168 0 0,0 3-1 0 0,0 0 1 0 0,0 0 0 0 0,2 0 0 0 0,-2 1-1 0 0,1 1 1 0 0,-1 1 0 0 0,17 5 0 0 0,-19-5 74 0 0,-2-1 0 0 0,3 0 1 0 0,-1-1-1 0 0,0 1 1 0 0,0-2-1 0 0,0 0 0 0 0,18-3 1 0 0,22 1 208 0 0,17 4 38 0 0,80 10 0 0 0,-114-10-32 0 0,78-2 0 0 0,-5 0 7 0 0,-32 7-142 0 0,-48-4-183 0 0,-1-2 0 0 0,1 1 0 0 0,29-4 0 0 0,-23-1-29 0 0,-1 3 1 0 0,0 0-1 0 0,53 8 0 0 0,-66-5-8 0 0,-19-1-5 0 0,0-2 0 0 0,-1 2 0 0 0,1-2 0 0 0,0 0 0 0 0,0 1 0 0 0,0-1 0 0 0,-1 0 0 0 0,1 0 0 0 0,6-1 0 0 0,20-4 63 0 0,-1 0 1 0 0,1 2 0 0 0,0 1-1 0 0,-1 2 1 0 0,43 3 0 0 0,42 4 818 0 0,-93-7-695 0 0,-2 0 0 0 0,2-2 0 0 0,-2 1 0 0 0,23-6-1 0 0,-40 7-179 0 0,0-1 0 0 0,0 1 0 0 0,0-2 0 0 0,0 2 0 0 0,-1-2 0 0 0,1 2 0 0 0,0-1 0 0 0,-2-1 0 0 0,2 2 0 0 0,0-2 0 0 0,0 1-1 0 0,-2-1 1 0 0,2 1 0 0 0,0 1 0 0 0,-2-2 0 0 0,2 0 0 0 0,-2 1 0 0 0,2-1 0 0 0,-2 1 0 0 0,0-1 0 0 0,1 0 0 0 0,-1 1 0 0 0,0-1-1 0 0,2-3 1 0 0,-2 0 10 0 0,0 2 0 0 0,0 0 0 0 0,0 0 0 0 0,0 0 0 0 0,0-1 0 0 0,0 0 0 0 0,0 0 0 0 0,-2 1 0 0 0,2 0 0 0 0,-1 0 0 0 0,-3-7 0 0 0,-10-21-17 0 0,-5-12 2 0 0,-34-47 29 0 0,49 86-33 0 0,2 1 0 0 0,-1 0 0 0 0,1 0 0 0 0,-2 1 0 0 0,0-1 0 0 0,2 1 0 0 0,-2-1 0 0 0,1 1 0 0 0,-1 1 0 0 0,0-1 0 0 0,0 1 1 0 0,0-1-1 0 0,-1 0 0 0 0,1 1 0 0 0,-6-1 0 0 0,-77-9 26 0 0,24 3-17 0 0,-7 3-10 0 0,60 5 0 0 0,1 0 0 0 0,-1 0 0 0 0,3 0 0 0 0,-3-2 0 0 0,1 1 0 0 0,1-1 0 0 0,-1 1 0 0 0,1-1 0 0 0,-1-1 0 0 0,-10-4 0 0 0,-69-10 7 0 0,58 7 14 0 0,-1 2 0 0 0,-62-11 0 0 0,53 12-17 0 0,23 2 15 0 0,-2-1 1 0 0,2 1-1 0 0,0-1 1 0 0,-31-19 0 0 0,33 17-13 0 0,0 2 0 0 0,0-2 1 0 0,-2 1-1 0 0,-1 1 0 0 0,1 1 1 0 0,-23-5-1 0 0,-22-2-2 0 0,52 8-4 0 0,3 3 0 0 0,-3-3 0 0 0,2 3 0 0 0,-1-1 0 0 0,1 2-1 0 0,-1-1 1 0 0,1 1 0 0 0,-1 0 0 0 0,1 0 0 0 0,-1 0 0 0 0,-1 1 0 0 0,2-1-1 0 0,-16 5 1 0 0,-64 18-1 0 0,43-12 0 0 0,1 2 0 0 0,-53 19 0 0 0,46-13 0 0 0,-27 15 0 0 0,61-27 0 0 0,-1-1 0 0 0,1-1 0 0 0,0 0 0 0 0,0 0 0 0 0,-2-2 0 0 0,-28 3 0 0 0,-14 4 0 0 0,38-5 0 0 0,0-2 0 0 0,-2 0 0 0 0,-41 0 0 0 0,54-1 9 0 0,1-2-1 0 0,0 2 1 0 0,-1 1 0 0 0,1-2-1 0 0,-12 6 1 0 0,12-4-1 0 0,-1 0 1 0 0,1 1 0 0 0,-1-3 0 0 0,-1 1 0 0 0,-12 1-1 0 0,18 0 0 0 0,-1 0 1 0 0,1 1-1 0 0,1 1 0 0 0,-2-2 0 0 0,3 2 0 0 0,-1-1 0 0 0,0 1 0 0 0,0 2 0 0 0,1-2 1 0 0,-7 9-1 0 0,-3 7 31 0 0,2 2 1 0 0,0-1 0 0 0,1 1-1 0 0,3 1 1 0 0,-1 0-1 0 0,-5 28 1 0 0,13-38-31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77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547 229 12256 207933 53682,'0'0'0'-283'-54,"0"0"0"283"54,0 0 0-87 1088,0 0 264 87-1088,0 0 8-98 958,0 0-8 98-958,2-2 8-86 841,3-1-168 86-841,1 0 16-88 739,0 0 0 88-739,-3-2-8-82 653,3 0 296 82-653,-2 0-8-90 571,2 0 8 90-571,-3 0 0-75 505,-1 2-272 75-505,0 0 0-74 441,0 1 0 74-441,-2-1 8-63 386,0 1 80 63-386,0 1 8-56 342,-2 1-1 56-342,0 0 1-65 302,-1 1-120 65-302,-5 3-8 75 367,-5 2 8-75-367,-4 2-8 58 319,-6 3-16-58-319,-4 2 8 62 286,0 2-8-62-286,-3 1 0-37 403,2 2-32 37-403,1-1 8-39 351,4 3-16 39-351,0-1 16-29 306,4 0-8 29-306,2-1 0-36 265,4 0-8 36-265,1-2 8-34 232,3-3-16 34-232,3-2-8-132 360,2-1 8 132-360,3-5 0-123 315,1-4-8 123-315,0-1-8-102 278,1 0 0 102-278,3-3 8-100 245,2-3-16 100-245,3-4 0-330 256,7-1 0 330-256,1-4 16-300 228,4-1-16 300-228,3-2 8-267 200,3 1 0 267-200,2-1 0-233 170,5-3 16 27-15,0 0-24 206-155,0 2 0-52-23,-1-2 0 52 23,-7 3 16-53-23,-3 2-8 53 23,-4 1 0-41-14,-4 2 0 41 14,-1 2-8-42-14,-5 2 0 42 14,-1 0 8-41-14,-3 3 0 41 14,-3 1-8-31-5,-2 2 0 31 5,-2 1 0-11-9,0 2 0 11 9,2 2 0-148 144,-1 0 0 148-144,-1-1 0-119 127,-2 1-8 119-127,0 1 16 19-46,-2 2-16-19 46,-1 0 8 9-34,-7 3-8-9 34,1 3 0 9-33,-4 2 0-9 33,-4 1 16 9-34,2 1-24-9 34,-2-1 8 0-21,0 1 0 0 21,-2-1 0-1-21,2 3-8 1 21,1-1 8-1-21,-1 3 0 1 21,-2 2 0-109 136,2 1-8 109-136,0 4 16 10-34,0 0-16-10 34,2 0 8 20-25,0 1-8-20 25,2-1 0-121 128,0-2 0 121-128,2-1 8-90 111,-2-6-8 90-111,1 1 0-82 99,3-3 0 82-99,2-4 0-72 86,1-1 0 72-86,1-4 0-62 75,3-1 0 62-75,2-2 0-188 222,2-1 0 188-222,0-4 0-32 38,0 2 0 32-38,4-3 0-32 37,6-4 0 32-37,1-2 0-162 185,7-4 0 162-185,1-3 0-142 161,2-4 0 142-161,4-2 0-123 137,-1-1 0 123-137,3-2 0-112 123,2-1 0 112-123,-1 0 0 45-49,3 0 0-45 49,1 0 0-102 111,1 2-8 102-111,-3 3 8 46-49,1 4 0-46 49,-3-1 0 45-50,-3 3-8-45 50,-2 2 8 84-2428,-2 2 0-84 2428,-6 2 0 1-2109,-3 0-16-1 2109,-3 1 16 89-1717,-3 4-8-89 1717,-2 0 8-62-1347,-4 1-8 62 1347,0 0 8-59-1167,0 1-8 59 1167,-1 2 8-60-1017,-1 0-8 60 1017,-4 2 0-58-890,3 1 0 58 890,-5 0 8-114 1048,-3 4-8 114-1048,-2 1 8-31-905,-4 3-16 31 905,0 0 16-38-789,-4 2-8 38 789,2 0 0-43-692,0 3 0 43 692,-4 2 8-32-602,0 0-8 32 602,3 3 8 34-664,-3 3-8-34 664,0 2 8 51 1471,2 1-8-51-1471,1 0 8 29 1296,1 2-8-29-1296,2-3 8 0 1140,2 2-16 0-1140,-1-4 16-8 1000,5-2-8 8-1000,-2 1 8-25 879,4-4-8 25-879,-1-3 8 81 883,6-3-8-81-883,1-5 8 66 773,3-1-8-66-773,2-4 8 51 682,2-3-8-51-682,2-2 8-170 640,7-4-8 170-640,2-5 0-285 711,6-2-8 285-711,2-5 16-266 622,0 0-8 266-622,4-3 0-109 396,-2 0 0 109-396,3 0 8-121 346,1-1-8 121-346,1-2 0-103 300,1 0 0 103-300,1-1 0-225 414,-1 1-8 225-414,-3 2 8-211 368,-1 2 0 211-368,0 1 8-193 323,-4 3-8 193-323,-4 0 0-174 278,0 3 0 174-278,-6 0 8-142 241,-1 2-8 142-241,-3 3 0-122 217,-1 0 0 122-217,-4 3 8-131 186,0 0-24 131-186,-2 2 16-109 162,0 1-8 109-162,-2 0 8-97 150,-2 2-8 97-150,0 0 0 79-22,1 2 8-79 22,-3 0 0 80-21,-5 4-8-80 21,-5 2 8 57-18,-5 3 0-57 18,-1 2 0 57-19,-3 3-8-57 19,-2 1 8 35-15,3 2 0-35 15,-3 2 0 34-16,2 1 0-34 16,2 3 0-253 25,1-1 0 253-25,-1 0 0-210 19,4 0-8 210-19,0-1 8-301-96,2-2 0 301 96,0-2 0-376-200,1-3 0 376 200,3 0 8-607-139,4-3-8 607 139,1-3 8-507-123,0-2-8 507 123,3-2 8-441-111,3-3-8 441 111,0-3 8-399-96,2 0-16 399 96,0-1 16-335-84,2 1 0 335 84,2-3 0-304-78,1-4-8 304 78,7-4 8-343-187,3-2 0 343 187,2-5 0-294-162,2-1 0 294 162,4-5 8-275-144,2-4 8 275 144,3-2-8-237-127,2-2-8 237 127,3-1 8-198-112,3-1-8 198 112,-2 2 8-77 19,0 3 8 77-19,-1 0 0-77 18,-3 3 8 77-18,-3 1-8-56 17,-4-1-8 56-17,-4 2 8-57 16,-2 0-8 57-16,-4 3 16-56 16,-2 1 0 56-16,-1 4 16-35 14,-4 3-8 35-14,-5 4 8-36 14,-1 4-16 36-14,-1 2 0-35 14,-5 1 8 35-14,-2 5-8 70 126,-3 5 8-70-126,-4 5 16 56 107,-6 5 0-56-107,-2 1-8 50 97,-4 1-8-50-97,-1 0 0 42 88,-3 1 0-42-88,-3 0 0 36 78,0 0 8-36-78,-2 0-8-65-54,2 2 0 65 54,-1 1 8-57-46,3 0-16 57 46,2 0 8-57-45,1 4-8 57 45,2-3 0-28-38,1 3 0 28 38,3-2 0 143-179,0-2 0-143 179,4-3 8 134-158,2-4-16-134 158,2-2 0 12-258,5-5 8-12 258,5-6 0 12-227,1 0-8-12 227,4-4 8-72-310,2-2 0 72 310,3-4 0 19-156,9-4-8-19 156,5-5 8-78-258,6-4-8 78 258,1-5 0-49-219,3-2-8 49 219,-1-3 8 32-76,3 0 8-32 76,1 0-8 39-65,-2 2-8-39 65,3 1 8 25-54,-1 2-8-25 54,-2 1 16 25-55,-1 2-16-25 55,-1 2 8-55 222,-5 0-8 55-222,0-1 8-58 191,-4 3 0 58-191,-2 1-8-52 169,-4 1 0 52-169,-1 1 8-46 149,-5 2-8 46-149,-3 3 0 49 251,-4 1 0-49-251,0 3 0 49 220,-4 0 8-49-220,1 3-8 49 189,-3 1 0-49-189,0-1 0 28 161,-5 2-8-28-161,-4 0 8 289 112,-2 2 0-289-112,-2 1 0 264 104,-4 0-8-264-104,2 2 8 229 88,-2 3 8-229-88,2 0-8 203 80,0 2-8-203-80,0 1 8 76-50,2 0-8-76 50,-2 1 8 175 72,2 2-8-175-72,2 1 8 47-57,0-1-8-47 57,0 4 8 54-47,0-1-8-54 47,2 1 0 33-45,-1 2 0-33 45,-1-1 0 40-36,2 0 0-40 36,0 1 0 19-33,0-3 0-19 33,3-1 0 27-24,1 0-8-27 24,3-3 8 27-24,3-3 0-27 24,3-2 0 26-24,0-3-8-26 24,4-2 8 6-21,0-3 0-6 21,3-1 0 13-12,3-4-8-13 12,3-3 0 14-12,5-4 0-14 12,1-1 8 13-12,0-4-16-13 12,2-1 16 13-12,2-1-8-13 12,1-1 8 13-12,1-1-8-13 12,2-1 0 13-11,0 1 0-13 11,-1-2 8-7-10,3 2-8 7 10,-4-1 8 0 0,0 1-8 0 0,-2 2 8 0 0,-2 1-8 0 0,-4 2-8 93 113,-4 1 8-93-113,-1 1 0 85 103,-5 2 0-85-103,-1 4 0 71 84,-2 0 0-71-84,-2 4 0 63 75,-2 0-64-63-75,0 3 0 56 66,-1-1 0-56-66,-1 0 0 48 56,-6 2 16-48-56,-1 2 16-56-65,-6 0-16 56 65,-2 3 8-48-57,-4 3-8 48 57,0 1 8-39-46,0 6-8 39 46,-1 1 0-40-47,1 5 16 40 47,0 0 0-31-38,0 1 8 31 38,0-1-8-31-37,-1 2 0 31 37,-1-1 0-24-28,2-1 8 24 28,-4 0-8-23-29,1-1 8 23 29,-1 1 0 155-173,4-2 8-155 173,1-3-8 127-150,3 0 8-127 150,5-5 8 120-129,5-3-8-120 129,5-1 0 5-238,2-6 8-5 238,2-1 0 7-207,4 0 0-7 207,3-4-8 9-177,7-4 8-9 177,7-5 8 97-43,3-3 0-97 43,3-2 0 85-32,2-1 0-85 32,-3-1-8 64-29,3-1 8-64 29,-5 0 0 64-29,1 0 0-64 29,-2 2 8 52-17,-2-2 0-52 17,0 2 0 52-17,-4 1-8-52 17,0 0 8 52-17,-6 2 0-52 17,1 3 0 32-15,-7 2 0-32 15,-1 3 0 31-14,-2 2 0-31 14,-4 2 0 32-15,-2 1 0-32 15,-1 0 0 12-12,-1 1 0-12 12,-3 2 0 12-12,-3 3 0-12 12,-3 2 0 20-2,-4 3 0-20 2,0 4 0 20-3,-4-1 0-20 3,2 3 0 19-3,-2 1 0-19 3,2 1 0 20-2,-1 0 0-20 2,-1 0 0 20-3,2 0 0-20 3,-2 0 0 20-2,-2 1 0-20 2,3-3 0-103-121,-3 1 0 103 121,4-3 0-86-102,2 0 0 86 102,6-1 0-78-93,1-3 0 78 93,5-3 0-70-84,1-2 0 70 84,4-1 0-61-75,2-2 0 61 75,2 0 0-54-65,2-2 64 54 65,1-1 0-46-56,1 0 0 46 56,6-4 0-38-46,7-2-16 38 46,5-4 0-30-37,3-2-8 30 37,1-1 8-30-38,1-2 8 30 38,-4 1-8-23-28,-4 1 8 23 28,-2-2 0 76 94,-2 0-24-76-94,-2 0 8-31-38,-4 2-8 31 38,-1 0 16 69 84,-3 2-16-69-84,1 1 16 61 75,-2 1-8-61-75,-4 3 0 53 65,-1 1-8-53-65,-2 1 0 47 56,-1 4-8-47-56,0 0 16 38 46,-4 1-16-38-46,2 1 8 31 37,-1 1-8-31-37,-3 0 8 31 38,-2 1-8-31-38,1-1 0 24 27,-2 0-8-24-27,-3 2 16 23 28,-3-1-16-23-28,2 3 0 23 28,-2 1 0-23-28,0 3 8 16 19,-2 1-16-16-19,2 1 8 16 18,-1 3 0-16-18,1-2 0-86-102,2 2-16 86 102,2-2 16-70-84,3 1-8 70 84,3-4 0-62-74,1-2-8 62 74,2-1 8-54-65,2-4 0 54 65,2 1 0-46-56,2-2-8 46 56,0-2 0-45-56,2 1 0 45 56,2-2 8-38-46,3-1-8 38 46,4-2 0-31-38,5-4 0 31 38,1 1 8-30-37,0-1-8 30 37,0-1 0-22-28,-2 1 0 22 28,-4 2 0 75 93,-2-2 0-75-93,1 2 0 61 75,-3 0 0-61-75,-1 2 0 53 65,0 1 0-53-65,-3 0 0 54 65,-1 2 0-54-65,0 1 0 46 56,-2-1 0-46-56,0 1 0 39 46,0 2 0-39-46,-1-1 0 132 158,-1 1 0-132-158,0 0 0 118 140,0 0 0-118-140,0 1 0 103 121,-3 4 0-103-121,-3 2 0-7-10,-2 4 0 7 10,-1 3 0 87 102,-6 7 0-87-102,1 2 0 81 93,-1 0 0-81-93,4-1 0 73 84,-1-3 0-73-84,3-2 0-41-47,3-3 0 41 47,2-1 0-32-37,2-5-8 32 37,2 0 8-32-37,0-3 0 32 37,0 0 0-24-28,4 0-8 24 28,-2-2 8-25-28,2 0 0 25 28,2-1 0 81 93,3 1-8-81-93,4-3 8 73 84,1 0 0-73-84,7-3 0-41-47,3-5-8 41 47,5-2 8-32-37,-1-1 0 32 37,1-2 0-32-37,-1-2-8 32 37,1 1 8-24-28,-2-1-8 24 28,-3 1 8 80 93,-1 1-8-80-93,0 0 8 65 74,-4 2-16-65-74,-4 3 16-79 218,-2 1-16 79-218,-3 2 0-85 187,-2 0 0 85-187,-3 4 0-61 164,-1-1-8 61-164,0 1 16 48 263,-2 1-8-48-263,0 0 8 45 233,-2 0-8-45-233,0 0-8 41 202,0 0 8-41-202,-4 3 8 37 172,-2 3-8-37-172,-5 4 8-81 41,-3 3-16 81-41,-5 5 16-69 30,-3 3-8 69-30,-3 1 8-69 29,0 1-8 69-29,-1-1 0-48 27,3 1 0 48-27,2-2 8-56 18,2 1 0 56-18,2 4 0-34 14,0 1 0 34-14,1 4 0-35 15,3 0-8 35-15,-2 1 8-35 15,2-3 0 35-15,1-2 0 136-142,1-4 0-136 142,1-5 0 109-117,5-4 0-109 117,1-6 8-160-73,2-1-8 160 73,2-3 8-151-64,0-2-8 151 64,0-2 8-219-169,0 0-16 219 169,2 0 16-199-151,-2 0-8 199 151,2-2 8-161-136,0 2 0 161 136,3-3 0-143-116,7-3-8 143 116,5-2 8-127-98,4-4 0 127 98,3-2 0-118-89,5-4-8 118 89,-1-1 8-89-82,3-1 0 89 82,-3 0 0-73-63,1-1-8 73 63,-4 3 8-73-63,-1 0 0 73 63,-3 4 0-234 100,-2 2-8 234-100,-2 1 8-203 85,-3 3-8 203-85,-3 2 8-169 71,-3 2-8 169-71,-3 1 8-150 69,-3 0-16 150-69,0 3 16-138 57,-2-2-8 138-57,0 2 0-124 44,0 0 0 124-44,0 0 0-104 43,-2 0 0 104-43,0 2 0-83 40,0 0 0 83-40,-5 1-8-91 30,-8 6 8 91-30,-4 3 0-70 28,-4 4 0 70-28,-6 5 0-70 28,-1 3 0 70-28,1 2 0 112-125,5-2 0-112 125,3-3 8 96-113,4-3-16-96 113,3-6 8 89-92,5 0 0-89 92,1-4 0 74-80,2-2 0-74 80,3 1 0-11-194,-1-4 0 11 194,0 2 8-17-172,0-2-8 17 172,2 0 8-17-142,0-1 0 17 142,1 1 0-10-132,-1-1-16 10 132,2-1 16-16-111,0 1 0 16 111,0-1 0-10-101,0-1 0 10 101,0 0 0 5-83,2 0 0-5 83,3-1 16 76-337,7-2-16-76 337,5-4 0-21-28,4-1 0 21 28,7-5 8-20-28,6-3-8 20 28,3-3 0 68 94,-1-1 0-68-94,-6-1 8-92 226,-5 4-8 92-226,-6-1 0-95 195,-2 4 0 95-195,-2-1 8-70 172,-3 2-8 70-172,-3 2 8-65 151,-1 0-8 65-151,-1 1 8-59 130,-3 2-8 59-130,0 1 8-47 118,-2 3-8 47-118,0 0 8-54 108,-2 1 8 6-21,2 2-8 48-87,-2-1 0-34 76,-2 2-8 34-76,2 0 8 48 189,0 0-8-48-189,-4 3 8 55 168,-4 4-8-55-168,-1 2 8 35 140,-3 4-8-35-140,-5 6 8 50 128,-2 9-8-50-128,-4 1 8-50-5,3 0-8 50 5,2-3 16-49-5,3-5-16 49 5,4-5 8-50-5,3-3 0 50 5,2-4 0-28-7,3-4-8 28 7,1-2 8-28-7,2-1-8 28 7,0 0 8 141-149,0-2 0-141 149,0 0 0 126-136,2-2 8-126 136,-2 2-8-70 28,3-2-8 70-28,1-1 8 118-116,2 1 0-118 116,5-4 0-62 38,5-5 0 62-38,1-2 0-63 38,2-3 0 63-38,0-4 8 43 149,-2 1-8-43-149,-2 0 0 28 130,-2 1 0-28-130,-1 0 0 22 121,-3 4 0-22-121,-3 3 0 29 99,0-1 0-29-99,-2 3 0 22 90,-1 2-8-22-90,-1 1 16 14 81,0 2-8-14-81,-2 0 0 8 71,0 0-8-8-71,2 1 8 22 59,-2 0 0-22-59,-2 0 0-73-64,2 1-8 73 64,0-1 8-72-64,0 1 0 72 64,0-1 8-64-55,0 0-16 64 55,0 0 8-58-45,-2-1-8 58 45,2 0 8-49-36,0-1-8 49 36,-2 2 8-50-35,2-2-8 50 35,0 1 8-21-29,0 3-8 21 29,0-2 8-21-28,0 1-8 21 28,0 2 8-21-29,0-2-8 21 29,0 2 8 70 95,0 0-8-70-95,0 4 16 64 86,-3 4-16-64-86,1 6 8 57 76,-2 4-8-57-76,-2 9 8 50 66,2 9-8-50-66,0 1 8 43 57,1-2-8-43-57,1-4 8 36 48,0-7-8-36-48,2-6 0 36 47,0-5 0-36-47,0-4 8 29 38,2-2-8-29-38,-2-2 0 30 38,0-2 0-30-38,0-2 8 21 29,0 1-8-21-29,0 0 0 22 28,2-2 0-22-28,-2 1 8 15 19,0 1-8-15-19,0-2 0 15 19,0 1 0-15-19,0 1 16 15 19,0-2-16-15-19,0 0 0 14 19,0 2 0-14-19,0-4 8 8 10,2 2-8-8-10,-2-2 0 7 9,1-1 0-7-9,1-5 8 8 10,2-5-8-8-10,4-6 0 7 9,-1-5 0-7-9,1-8 8 7 10,2-7-8-7-10,-1-1 0 8 9,1 1 0-8-9,-1 5 8 7 9,-1 4-8-7-9,-3 4 0 0 0,1 2 0 0 0,-2 1 0 0 0,0 0 0 0 0,1-1 0-88-113,-1 0 0 88 113,0-5 0-81-105,2 0 0 81 105,-3 2 0-66-85,1 1 0 66 85,0 7 8-57-76,-2 6-8 57 76,-2 3 0-51-67,2 5 0 51 67,-2 4 8-43-57,0 1-8 43 57,0 0 0-35-47,-2 1 0 35 47,0 6 8-36-48,-4 4-8 36 48,1 8 0 52-303,-5 7 0-52 303,-5 14 16-50-5,-2 10 0 50 5,0 5 0-42 5,2 0 0 42-5,1 1 0 63 116,1 1 0-63-116,3-6 0-35-17,3-4-8 35 17,-1-5 8 56 107,1-4 0-56-107,-1-5 16 42 88,2-3-8-42-88,1-2 8 36 78,1-3-16-36-78,0-2 0 28 69,2-2 0-28-69,2-2 16 22 59,0-3-16-22-59,0-1 8 22 60,0-5 0-22-60,2-1 0 36 47,-2-4-8-36-47,2-2 0 29 38,-2-1 8-29-38,0-2-8 29 38,0-2 0-29-38,0 2 0 22 29,0 0 8-22-29,2-6-8 22 28,3-7-8-22-28,1-5 8 22 29,4-3-8-22-29,-1-4 16 15 19,1-4-40-15-19,-1 1 8 14 19,1 1 0-14-19,-5 1 8 15 19,1 3-8-15-19,0-1 8 7 9,-2 2-8-7-9,-1-2 8 8 10,-1-2-24-8-10,2 0 0 7 9,-2 0 8-7-9,2 0 0 8 10,0 2 0-8-10,-1 3-8 7 9,1 4 8-7-9,0 0 0 7 10,-2 6-24-7-10,0 2 16 8 9,0 2 0-8-9,0 1-8 7 9,-2 2 8-7-9,0 3 8 0 0,0-1-16 0 0,0 2 16 0 0,0-1-16 0 0,0 1 0 0 0,0 0 0 0 0,0 0 0-88-113,0 0 8 88 113,0 1 0-81-105,0-1-8 81 105,0 0 16-66-85,0 0-8 66 85,0 2-8-57-76,0-1 8 57 76,-2 11 0-51-67,-2 10-8 51 67,-2 9 16-43-57,2 3 0 43 57,-1 4-8-35-47,1-1-8 35 47,2-3 8-36-48,0-5-8 36 48,0-5 8-28-38,2-7 0 28 38,0-5-8-28-38,0-4 8 28 38,0-1 8-21-28,2-2-24 21 28,0-2 16-21-29,-2-1-16 21 29,2-1 16-14-19,0 1-8 14 19,-2-1 8-14-19,2 1 0 14 19,0-2 0-14-19,-2 2-8 14 19,2-2 8-14-19,-2 0-8 14 19,0 0 8-7-10,0 0 0 7 10,0 0-8-7-9,0 0 8 7 9,0 0 8-7-10,0-2-16 7 10,1 0 16-7-9,-1 1-8 7 9,4-2 0-7-10,-2-1 8 7 10,0 0 0-7-9,0-1 0 7 9,0 0-8-179-248,-2 0 8 179 248,0-1 0-149-209,0 2 0 149 209,0 0 0-133-191,0 0 0 133 191,-2 1 8-112-162,0 1-8 112 162,0-1 8-97-144,-2 2-8 97 144,-1-1 0 78 115,1 0 8-78-115,-4 1 0 65 96,1 1 0-65-96,-3 0 0 60 85,1 0 0-60-85,-9 1 0 53 77,-2-1 0-53-77,-5 4-8 46 66,-4-3 8-46-66,-5 1 0 40 58,-2-2 0-40-58,0 1 0-133-191,4 1 0 133 191,3 0 0-112-162,4-2 0 112 162,6 1-8 66 95,4-1 8-66-95,2 0 8 59 86,5 2-8-59-86,1-2 0-111-162,3 0 0 111 162,0 0 8-98-143,0 0-8 98 143,2 0 8-84-125,0 0-8 84 125,0 0 8-77-114,1 0-8 77 114,1 0 8-63-96,-2 0-16 63 96,0 0 16-57-86,2 0-8 57 86,0 0 8-50-76,0 0-8 50 76,0-2 8-44-67,4 2-8 44 67,1 0 8-37-58,3-1-8 37 58,5-1 8-31-48,8 0-8 31 48,4 1 8-31-47,3-2-8 31 47,-1 1 8-24-39,1-1-8 24 39,-3 1 8 55 86,-2 1-16-55-86,-6-1 16 50 77,-5 2-8-50-77,-5 0 0 43 67,-1 0 0-43-67,-4 0 8 113 172,0 2-8-113-172,-2-2 0 25 38,-2 0 0-25-38,-4 3 8 19 29,-3 2-8-19-29,-7 3 0 20 29,-3 3-8-20-29,-11 5 16 12 19,-8 2-8-12-19,0 1 8-63-96,2 0-8 63 96,1-2 8-57-86,9-5-8 57 86,1 0 8 32 48,4-4-8-32-48,4-2 8-57-86,0 1-8 57 86,2-2 8-44-67,0-2-8 44 67,1 0 8-43-67,3-1-8 43 67,1-1 8-38-57,1-1 0 38 57,3-1 0-104-163,0 1-16 104 163,3-2 16-91-144,1 2 0 91 144,2-2 0-79-124,0-1 0 79 124,2 2 0 6 9,0-3 0-6-9,7-2 0 6 10,6-4 0-6-10,8-3 0-71-115,2 0 0 71 115,5-1 0-66-106,4-1 0 66 106,1 1 0 18 29,1 1 0-18-29,-6 3-18279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78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493 198 9944 198760 63781,'0'0'0'0'0,"0"0"0"0"0,2-4 0 0 0,2 1 440 0 0,4-3 8 0 0,-1-1-8 0 0,1 1 8 0 0,0-2-312 0 0,-3 0 8-95-111,1 1-8 95 111,2 1 8-86-102,-3-2 384 86 102,1 3 8-70-84,-2 0 8 70 84,0 2-8-63-74,-1 1-392 63 74,-1 1 0-54-65,2-1 0 54 65,-4 4 0-46-56,0-2 0 46 56,0 1 0-38-47,0-1 0 38 47,-4 3 0-38-46,-1 4-64 38 46,-5 4 0-31-38,-3 5 0 31 38,-4 4 0-30-37,-2 2-48 30 37,-2-1 8 68 84,0 2-8-68-84,0-1 8 62 74,-2 1-16-62-74,0-1 8 53 66,2 3-8-53-66,-3-1 0 47 55,1 1 0-47-55,-2 1-8 46 56,2 0 0-46-56,0 0 8 39 47,3-2 0-39-47,1-3-8 31 37,1-3 0-31-37,5-5 0 32 37,4-5 0-32-37,3-4 0 23 28,2 0 0-23-28,4-4 0-78-93,2-2-8 78 93,2-1 16-62-75,2 0-16 62 75,3-5 8 39 47,8-7-9-39-47,6-6 1 31 37,5-5 0-31-37,5-3 0 31 37,-1-1-8-31-37,0-1 16 24 28,1 0-8-24-28,-1 2 0 23 28,0 0-8-23-28,-1 5 8 24 28,-1 2-8-24-28,3-1 8 15 18,-5 4-8-15-18,1 1 8 16 19,-3 0-8-16-19,-3 4 8 16 19,-2 1-8-16-19,-4 2 0-146 164,-2 3 0 146-164,-3 1 8-124 140,-3 4-8 124-140,-1 0 0-113 129,-3 1 0 113-129,-3 4 16-110 107,-2 1-16 110-107,-2 3 0-99 95,-3 1 0 99-95,-5 4 8-87 84,-7 5-8 87-84,-6 5 0-75 71,-5 2 0 75-71,-5 1 8-56 69,-1 0-8 56-69,-2 4 0-43 57,0-1 0 43-57,0 4 8-51 48,0-1-8 51-48,2 4 0-30 45,-3-2 0 30-45,1 2 8-39 35,-2-3-8 39-35,2-2 8 128-119,0-2-8-128 119,0-3 8 122-97,6-1-8-122 97,1-4 8 108-86,6-1-8-108 86,6-2 16 95-75,2-5 8-95 75,5-3 0-281-150,5-3 8 281 150,5-2 0-243-134,0-3-16 243 134,3-1 16-205-119,3-3-16 205 119,4-4 8-189-100,7-4 24 189 100,4-3 0-160-94,7-4-8 160 94,3-4 8-125-77,3 1-24 125 77,2-4 16-116-68,-2 2-8 116 68,0-4 8-109-59,-1 1 32 109 59,-5-1 0-82-52,1 3 0 82 52,-5 1 8-81-52,1 1-40 81 52,-2 4 16-75-42,-2 1-8 75 42,-2 3 0-67-33,0 3 8 67 33,-4 0 0-47-36,0 4 0 47 36,-3 3 0-40-26,-1 1-16 40 26,-3 0 8-40-26,-4 3-16 40 26,-1-1 16-33-17,-3 0 0 33 17,-2 2 16-34-16,2 0 0 34 16,-1 0 0-33-17,-1 0-32 33 17,-2 0 16-33-16,0 2 0 33 16,-2 1-8-7-10,-1 2 8 7 10,-3 2-8-6-9,-1 1 8 6 9,-4 3 0-7-10,-1-1-24 7 10,1 1 16-95-132,0 2-8 95 132,2 0 8 7 9,-3 1-16-7-9,3 2 0 6 10,-2 0 8-6-10,2 2 0-164 152,-1 1-16 164-152,1-1 16-141 128,2 1-16 141-128,-1-1 8-129 117,1-2 0 129-117,-1-1-8-38 219,3-1 0 38-219,-2-2 8-32 199,3-4 0 32-199,0 0-8-113 53,3-5 0 113-53,1 0 0-101 42,2-1-16 101-42,2-1 16-81 39,0-1-8 81-39,0-1 0-67 28,4-1-8 67-28,1-1 8-68 27,3-2 0 68-27,5-1 0 32 140,3-9-8-32-140,4-3 0 24 130,1-4 0-24-130,4-4 8 12 112,0-1-8-12-112,1-1 0-61-25,-1 3 0 61 25,2-1 8-54-14,-1 3-8 54 14,1 2 0-54-15,-2 2 0 54 15,-3 3 0-34-17,1 1 0 34 17,-4 4 0-33-17,0 0 0 33 17,-5 1 0-27-7,-5 2-16 27 7,-1 2 0-27-8,-4 1 0 27 8,-3 3 8-27-7,-1 1-16 27 7,0 1 16-27-8,0 0-8 27 8,0 1 8-27-7,-1-1-24 27 7,1 3 16-27-8,-2-1-8 27 8,-6 1 8-7-9,-7 5-8 7 9,-6 4 8-6-10,-6 2 0 6 10,-3 4 0 160-149,-1 1-16-160 149,1 2 16 151-128,0 3 0-151 128,3 2-8-41 35,-2 3 8 41-35,5 2 0-48 25,1-1 0 48-25,-2 1 8-48 26,2-1-16 48-26,-1-2 8-27 23,1-2 0 27-23,0-4 0-34 14,4-1-8 34-14,2-5 16 151-129,4-3-8-151 129,3-2 8 115-114,4-6-8-115 114,5 0 8 101-103,-1-5-8-101 103,4 0 8 94-82,5-5 0-94 82,5-3 0 73-79,3 0 0-73 79,4-5 0 79-70,2-3 0-79 70,2-2 0 65-59,1-1-8-65 59,-1-2 16 52-47,0 0-8-52 47,0-1 0 52-46,-2-1 0-52 46,1 0 8 39-35,-1 1-8-39 35,2 1 8 38-36,-2 2-8-38 36,2-1 8 39-35,-4 4-8-39 35,0 2 8 26-23,-4 1-8-26 23,0 2 8 25-23,-1 1-16-25 23,-3 2 16-141 128,-1 3 0 141-128,-5-1 0-117 105,-1 2-8 117-105,-2 1 8-105 94,0 0 0 105-94,-2 1 0-92 82,-2 2-8 92-82,2 0 8-80 70,-2 0 0 80-70,-2 2 0-80 70,-3 3-8 80-70,-5 3 8-67 58,-1 1 0 67-58,-4 4 0 107-93,-2 3-8-107 93,0 2 8 93-82,-2 3 0-93 82,0 3 0 80-70,0 0-8-80 70,2 1 8 79-70,0 0 0-79 70,2-2 0-106 93,-2 1 0 106-93,2-3 0-93 82,2 0 0 93-82,-1-2 0-1 184,5-1 0 1-184,1-2 0-74 49,1-3 0 74-49,1-2 0-60 37,3-1 0 60-37,1-4 8 18 152,4-1 0-18-152,0-2 0 25 130,0-1 0-6-9,2-2 0-19-121,0 0 8 5 102,0-2-8-5-102,1 1 0 19 90,1-1 0-19-90,4-3 0 12 80,3-4 0-12-80,6-3 0 6 71,2-4 0-6-71,4-1 8-88-62,2-3-8 88 62,1 1 0-61-55,1-2 0 61 55,0 2 0-54-45,-1-4 0 54 45,1 2 0-47-36,-2 0 0 47 36,-1 0 8-47-36,-3 2-16 47 36,-2 1 0-41-27,-4 4 0 41 27,1 2 8 45 98,-1 1-8-45-98,-6 3 0-47-36,-1 3 0 47 36,-4 4 8-26-39,-2-1-8 26 39,-4 2 0 141-178,0 2 0-141 178,-2-1 0 132-157,0 3 0-132 157,0-1 0 102-134,1 2 0-102 134,-5 1 0 95-112,-3 7 0-95 112,-5 3 0-81 39,-1 5 0 81-39,-4 3 0 94-112,-1 2 0-94 112,1-2 0 87-92,0-1 0-87 92,-2-1 0 72-79,0-1 0-72 79,2 0 0 59-68,2-2 0-59 68,2-1 0 39-66,2-2 0-39 66,3-1 0 46-56,3-4 0-46 56,1-1 0-55-168,5-4 0 55 168,1-3 8-41-149,0 1 0 41 149,2-4 0-27-130,2 0-8 27 130,0-2 8-33-109,-1 2-8 33 109,3-3 8-27-99,6-2 8 27 99,1-5-8-20-90,6-1 0 20 90,2-2 0-8-70,0-1 0 8 70,2 1 0-26-69,0 0 0 26 69,0 0 0-19-59,0 0 32 19 59,-2 2 0 70 74,0-1 0-70-74,-2 3 8 64 64,0-2-24-64-64,-3 1 0 59 55,-1 0 8-59-55,-4 2 0 51 45,-1 0 0-51-45,0 2 0 46 36,-5 1 8-46-36,1 2-8 26 37,-2 1-16-26-37,0 0 16 20 29,-2 2-8-20-29,0 0 0 20 28,0 0 0-20-28,0 2 0 20 29,-2-2 0-20-29,2 0 8 13 19,-2 2-16-13-19,-2 1 0 13 19,1 2 0-13-19,-9 6 16 14 19,-5 5-24-14-19,-2 3 8 6 9,-2 1-8-6-9,0-3 16 7 10,0 1-16-7-10,4-3 0 7 9,2-2 0-7-9,2-4 8 6 9,1-1-16-6-9,5-1 8 7 10,1-2-8-7-10,0-2 8-80-114,2 0-8 80 114,3-3 16-296-68,-1 2-16 296 68,2-2 8-269-62,-2 0-8 269 62,2 0 0-223-57,2 0 0 223 57,-2 0 8-196-50,2-2-8 196 50,-1 0 0-170-43,3 1 0 170 43,6-2 8-145-36,3-4-8 145 36,4-1 0-125-38,2 0 0 125 38,0-2 8-42 96,-2 2-8 42-96,-1-1 0-34 75,-1 1 0 34-75,-4-2 8-35 75,1 0-8 35-75,-3 1 0-21 64,1-1 0 21-64,-1-3 8-28 53,-1-2-8 28-53,1 1 0-15 43,-3-2 0 15-43,0 0 8-14 42,-1 0-8 14-42,-1 1 0-21 33,-2 1 0 21-33,-2 2 8-21 32,0 1-8 21-32,0 3 0-1 31,0 0 0 1-31,-2 2 16-8 21,0 1-16 8-21,0 0 0-7 21,0 2 0 7-21,0-1 0-8 21,1 3 0 8-21,-1-1 0-13 12,0 1 0 13-12,-2 1 0-14 11,0 0 0 14-11,0 0 0-13 12,1 1 0 13-12,-7 4 0-14 12,-5 3 0 14-12,-2 5 0 6 9,0 3 0-6-9,-2 2 0 6 10,0 0 0-6-10,1-1 0 6 9,3 1 0-6-9,4-4 0 6 10,1-2 0-6-10,5-4 0 0 0,-1-3 0 0 0,4-1 0-71-115,0-2 0 71 115,0-2 0-66-106,2 0 0 66 106,2 0 8-53-86,-2-2-8 53 86,2 2 0-47-77,-2-1 0 47 77,10-10 8 29 48,7-10-8-29-48,5-5 0 30 48,5-3 0-30-48,2-5 8 23 39,-1 0-8-23-39,1 4 0 24 38,-5 2 0-24-38,-5 4 8 18 29,-3 5-8-18-29,-5 3 0-59-96,-1 1 0 59 96,-3 2 8 184-100,-1 2-8-184 100,-4 0 0 170-89,0 1 0-170 89,-2 2 8 130-85,-2 0-8-130 85,-2 3 0 116-73,2 0 0-116 73,-4 2 0 103-62,3 1 0-103 62,-3 1 0 89-51,-2 1 0-89 51,-5 0 0 151 76,-4 3-16-151-76,-4 2 8 145 66,-4 1 0-145-66,-3 4 0 120 58,-1 0 0-120-58,1 2-8 115 49,-1 1 8-115-49,-1 2 0 89 41,1 1-32-89-41,3 0-8 83 31,-1 2 0-83-31,4-2 8 65 34,0 2 0-65-34,0-1 8 58 24,3-1-8-58-24,1 1 16-30 290,3-5-24 30-290,1 0 8-17 247,4-3-8 17-247,3-2 8-19 217,1-2 0 19-217,3-4 16-13 196,2 1-16 13-196,0-2 16-14 165,2-2-32 14-165,0 2 8-7 144,0-1 0 7-144,4-6 0-14 135,3-2 16 14-135,3-6-8-8 113,3-1 8 8-113,2-7-8-14 104,6-2 0 14-104,-2-1 0-8 83,2 2 8 8-83,-4 3-8-14 73,-2 3 8 14-73,-3 4 0 6 71,-4 1 8-6-71,-1 3 0-1 62,-3 2-16 1-62,0 3 8-8 52,-2 0-8 8-52,-2 2 8 86-224,0 0-8-86 224,0 1 16 62-191,0-1-8-62 191,0 1 8 55-170,-4-1-24-55 170,2 2 16-27 115,-4-3-8 27-115,1 3 8-35 107,-5-1-8 35-107,-3 0 16-21 94,-3 2 0 21-94,-1 2-8-14 73,-5 3 16 14-73,-1 1 0-14 74,-4 4 0 14-74,-5 3 0 159-89,-6 3 0-159 89,0 2 8 61-191,0 1-8-61 191,4 0 8 34-168,1 1 0-34 168,7-1-8 46-149,-1 0 8-46 149,6-1 8 254-1309,2-2-8-254 1309,4-1 8 191-1139,3-1-8-191 1139,3-4 8 141-999,1 0 0-141 999,3-4 0 97-871,1 0 0-97 871,2-2 0 87-757,0-1 0-87 757,2-1 0 52-660,0-2 0-52 660,0 0 0 48-578,2-2 0-48 578,2-1 0 39-504,1-4 0-39 504,16-10 0 27-442,12-11 0-27 442,8-6 0-46 770,7-1 0 46-770,0-1 0-48 680,-3 1 0 48-680,-3 1 0-102 850,-6 4 0 102-850,-4-1 8-95 748,-5 5-8 95-748,-2 2 0-95 656,-6 5 0 95-656,-4 1 8-103 575,-4 5-8 103-575,-3 3 0-83 501,-2 2 0 83-501,-4 3 8-92 441,-1 2-8 92-441,-1 2 0-74 387,-1 1 0 74-387,1 1 16-72 336,-4-1-16 72-336,0 2 0-64 294,0-1 0 64-294,-13 6 8 188 235,-8 6-8-188-235,-7 3 0 171 206,-4 3 0-171-206,-2 4 8 152 177,0 1-8-152-177,4 0 0 139 158,1 0 0-139-158,1 0 8 127 139,5-3-8-127-139,5 0 0 261-31,1-3 0-261 31,2-2 8 220-26,0-1-8-220 26,3-2 0 36 129,1-2 0-36-129,4-3 8 159-1449,1 0-8-159 1449,5-3 0-30-1116,1-2 0 30 1116,2-1 8-31-970,2-1-8 31 970,0-1 8-33-856,0 0-8 33 856,2-1 16-33-743,0-1-16 33 743,2-1 0 58-529,3-2 0-58 529,12-10 8 43-466,12-5-8-43 466,5-6 0-51-524,2-2 0 51 524,2 1 8-40-453,-4 0-8 40 453,-4 1 0-39-402,-2 2 0 39 402,-5 1 8 69 1041,-6 5-8-69-1041,-2 4 0 57 911,-3 1 0-57-911,-5 3 8 45 802,-3 4-8-45-802,0 1 0 40 701,-5 2 0-40-701,-1 0 8 29 611,0 3-8-29-611,0-2 8 12 542,-1 2-8-12-542,-3 2 8 16 470,-6 1-8-16-470,-3 2 16 7 410,-4 1-16-7-410,-14 9 8 8 359,-7 4-8-8-359,0 5 8 16 317,0 2-8-16-317,4 0 8 84-1276,4-4-8-84 1276,5-1 0-76-964,6-2 0 76 964,2-2 8-67-842,4-5 56 67 842,3 0 0 63-879,2-3 0-63 879,3-1 8 37-772,1-3-32-37 772,2-1 8 32-668,0-1-8-32 668,2 0 8-90-447,0-3 24 90 447,2 2 8-66-388,-2-2-8 66 388,4 0 8-65-337,0 0-32 65 337,5 0 8 165 945,1-2-16-165-945,7-1 16 150 826,7-2 8-150-826,3-2 8 132 728,2 1 0-132-728,-1-2 0 121 639,-3 2-32-121-639,0-1 8 101 560,-5 1-8-101-560,-2 1 16 87 491,-5 0 8-87-491,-4 2 0 72 421,-1 0 0-72-421,-2 1 0-67 524,-3 0-32 67-524,1 1 16-68 451,-2-1-8 68-451,-2 2 8-53 399,2-2 0 53-399,0 1 0-56 347,-2 1 8 56-347,0-2 0-51 305,2 2-24 51-305,0-1 8-37 273,-2-1-8 37-273,2 2 16-48 233,-2-2-24 48-233,-2-1 16-26 209,2 2-8 26-209,-4-1 8-30 179,-2 0-16 30-179,-1 1 0 114 6,-1-1 8-114-6,-5 2-8 114 6,-2 0-8-114-6,-1 0 16 94 9,1 3-16-94-9,0-1 8 95 8,4 0 0-95-8,1-1-8 67 2,4 1 0-67-2,3-2 0-26-110,-1 0 8 26 110,2 0-8-38-99,0 0 0 38 99,2 0 8-29-89,-2 0 0 29 89,2 0-8-15-70,0 0 0 15 70,0-2 0-14-70,2-1 0 14 70,0-2 0-26-59,0 0 0 26 59,0-1 0-19-49,1-2-8 19 49,1-2 8-10-40,0 2-8 10 40,0 0 8-11-40,-2 3-8 11 40,0 0 0-4-30,-2 1 0 4 30,0 2 8-3-31,0 0 0 3 31,0 1-8-3-30,-2 1 0 3 30,0 0 0 4-21,0 1-8-4 21,-2 3 8-15-19,0-1-8 15 19,-1 0 8-15-19,-1 3-8 15 19,0 1 0-7-9,-1-1 0 7 9,3-1 8-8-9,-2 0-8 8 9,4-2 0-7-10,0-1 0 7 10,0-1 0-8-9,2 1 0 8 9,0-2 0-7-9,0 0 0 7 9,2 0 0-8-10,2 2 0 8 10,0-1 0-7-9,2 2 0 7 9,1 2 0-8-9,3 2 0 8 9,1 2 0 0 0,1 3 0 0 0,-3 1 0 0 0,2 1 0 0 0,-1 2 0 90 112,-2 0 0-90-112,1 4 0 83 102,-1-3 0-83-102,1 4 0 68 84,1-1 0-68-84,-1-1 0 61 75,1 0-8-61-75,-1-1 0-81 217,3-2 0 81-217,-1-1 0-86 186,2-4 0 86-186,-1-1 0-63 163,-1-4-20791 63-163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79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643 112 9944 200081 60485,'0'0'0'0'0,"0"0"0"0"0,0 0 0 0 0,0 0 112 0 0,0 0 16 0 0,0 0 0 0 0,0 0 0 0 0,0 0-56 0 0,0 0 0 0 0,0 0 0 0 0,0 0 8 0 0,0 0 120 0 0,-4 3 8 0 0,-2 2 0 0 0,-3 5 0 0 0,-3 1-112 0 0,-5 4 8-123 153,0 1-8 123-153,-4 0 8-106 130,0 2 24 106-130,0-1 0-97 119,-2-1 0 97-119,-1 2-8-88 106,-1 0-48 88-106,-2 1 0-80 95,1 4 0 80-95,-1 1 8-69 83,-1 2 0 69-83,1 3 0-60 71,0 0 8 60-71,1 1-8-182-696,1-1-32 182 696,2 0 8-57-497,2-3 0 57 497,0-2 0-151-543,0-3 24 151 543,4-3 8-328-444,4-2-8 328 444,0-5 8-278-390,3-3-32 278 390,3-3 0-534-434,1-2-8 534 434,4-3 16-442-376,4-1-40 442 376,4-2-8-384-334,-1-2 0 384 334,7-3 8-205 202,5-7-8 205-202,4-2 0-189 178,4-6 0 189-178,1-6 0-172 156,5-2 24 172-156,-1-2 0-155 133,4-3 0 155-133,0 1 0-130 119,3 1-8 130-119,-1 2-8-217-390,-2 1 8 217 390,0 5 0-183-343,-3 2 48 183 343,-5 3 8-157-305,-3 2 8 157 305,-2 3-8-146-266,-4 1-32 146 266,-2 2 0-54-115,-2 2 0 54 115,-3 3 8-41-96,-2 1 56 41 96,-5 4 0-36-87,1 0 8 36 87,-2 3 0-31-77,-4 0-56 31 77,0 0 0 49 54,0 2 0-49-54,0-1 8 44 45,1-1 64-44-45,-3 3 8 23 38,0-1 0-23-38,-2 3 0-51-85,-3 0-72 51 85,-3 3-1-46-75,-1 3 1 46 75,-2 0 8-107-179,0 1 32 107 179,1-1 8-95-161,-1 0-8 95 161,2-1 8-83-142,-2 0-56 83 142,-3 1 0 41 756,3 0 0-41-756,-2 2 0 43 655,-2 0 56-43-655,2 3-8 26 576,-2 0 8-26-576,0 3 8 11 130,0 2-64-11-130,0 2 8 16 110,2-1-8-16-110,0 1 8 57-159,0 1 24-57 159,1-1-8 47-148,5-4 0-47 148,-2-1 8 41-127,1-4-56-41 127,5-2 16-38-229,-1-3 0 38 229,2-4 0-21-201,3-2 8 21 201,1-1 0-19-170,0-2 0 19 170,2-2 8 44-36,2-1-32-44 36,2-3 0 51-27,3-1 0-51 27,3-6 8 34-25,5-6-16-34 25,6-5 16 35-24,2-4 0-35 24,1-2-8-34-138,3-1-8 34 138,0 2-8-38-117,1 2 8 38 117,-1 1 0-32-108,-1 2 8 32 108,1 3 0-26-98,-4 3-8 26 98,0 0 8-103-200,-4 2-24 103 200,-2 2 16-19-59,-4-1-8 19 59,0 1 8-13-49,-3 1-8 13 49,-5 2 8-79-163,1 1-8 79 163,-4 4 8-68-143,0-1-16 68 143,-2 4 0-57-125,-2 0 8 57 125,0 1-8 20 8,0 2 8-20-8,-2 2 0-45-106,1-1-8 45 106,-5 3 16-54-95,-3 5-24 54 95,-6 4 8-11 671,-4 3 8 11-671,-4 2-8 1 588,-2 0 8-1-588,-1 1-8-11 519,-3 0 0 11-519,1 1 8 44 187,-2 1-16-44-187,-1 1 0-44-329,1 4 0 44 329,2 1 16-37-290,-1 1-16 37 290,3 1 8-31-250,-1-2 8 31 250,1-1-8-9 153,-1 0 16 12 364,1-4-24-3-517,1-2 8-1 457,6-8-8 1-457,6-2 8-5 397,3-3-8 5-397,7-4 0-2 346,1-3-8 2-346,2 0 16-10 306,2-3-8 10-306,4 1 0-1 264,2-3-8 1-264,3-1 8-2 234,2-1 0 2-234,5-4 0 55-57,3-5-8-55 57,3-2 0-27-546,3-4 0 27 546,-2-3 8-27-484,2 0 0 27 484,-1-1 0-28-424,-1 0-8 28 424,2 0 8-10-364,0 0-8 10 364,-1 2 0 2 436,-1 2 8-2-436,2 1 0 4 386,0 0-16-4-386,-3 2 8 81 458,1-1 0-81-458,-2 1 0 64 399,-2 1-8-64-399,-2 0 8 52 350,-2 2 0-52-350,-5 0 0 40 301,0 2-8-40-301,-5 2 16 111 384,-1 4-8-111-384,-4 2 0 100 335,0 1-8-100-335,-2 0 8 94 295,0 4-8-94-295,-2-1 8 89 255,-1 2-8-89-255,-1 0 8 72 226,-2 2-8-72-226,-3 2 8 71 196,-4 3-8-71-196,-4 4 8-23 54,-4 2-8 23-54,0 2 16-24 54,0 2-16 24-54,2-1 0-11 42,2 2 0 11-42,-2 0 8 105-870,2 0-8-105 870,0-2 0 164-642,2 0 0-164 642,0 0 8 54-680,0-2-8-54 680,2 1 0 46-597,4-4 0-46 597,-3 0 0 40-514,3-1 0-40 514,1-2 0 24-452,5-1 0-24 452,-1-3 0 20-399,2 1-8-20 399,0-3 8 16-348,4 0 0-16 348,0-1 0 7-306,0-1-8-7 306,0 0 8 126-403,0 0 0-126 403,0-1 0 99-359,2-1-16-99 359,2 0 16 95-308,0 1 0-95 308,1-4 0 82-275,5 0-8-82 275,1-5 8-45-95,3 1 0 45 95,3-4 0-38-87,0-2-8 38 87,0 1 8-33-76,0-1 0 33 76,2-1 0-26-68,0-2-8 26 68,2 1 8-62 841,0-3 0 62-841,0 1 0-56 740,0-3-8 56-740,-2 1 8-57 648,0 1 0 57-648,0 1 0 8 681,-4 1-8-8-681,-2 4 8 4 601,-1 1 0-4-601,-5 3 0 0 520,1 4-8 0-520,-4 1 8-6 460,-4 3 0 6-460,0 1 0 5 398,-2 1-8-5-398,0 1 8-4 358,-2-1 0 4-358,-2 5 0 295 403,-7 2-16-295-403,-4 5 16 262 346,-2 3 0-262-346,-4 4 0 153 185,0 2-8-153-185,-1 0 8 141 167,1 0 0-141-167,0 0 0 103-885,-2 0-8-103 885,4-2 8 94-770,1 1 0-94 770,-1-3 0 58-673,2-1-8-58 673,2-1 8 84 429,1-2 0-84-429,3-2 0 85 378,0-3-8-85-378,3-1 8 69 329,3-4 0-69-329,1 0 0 60 289,2-3-8-60-289,2 0 8 141 371,0-2 0-141-371,2 2 0 125 322,2-3 0-125-322,0 2 0 117 283,4-3 0-117-283,-1-2 8-27-243,7-4-8 27 243,5-3 0-24-213,2-3 0 24 213,0-3 8-27-191,0 0 16 27 191,0-1 16 24 212,-2-1-16-24-212,0 0 16 20 182,-2 0-24-20-182,1 2 8 6 164,-3 3 8-6-164,-2 0-8 10 143,-1 3 8-10-143,-1 0 0 13 122,-1 5-8-13-122,-4 0 16 6 112,-2 3-24-6-112,-2 4 8 18 101,0-1 8-18-101,-4 0-8 2 81,-2 4 8-2-81,2-2-8 14 71,-1 3 0-14-71,-3 4 8 54-841,-5-1-16-54 841,-2 5 0-93-584,-3 2 0 93 584,-1 2 16-112-251,-1 1-24 112 251,2 0 0-108-222,1 0 0 108 222,-2 2 0-85-193,0 0 0 85 193,2-1 8 0-51,2 1-8 0 51,-2-4 0 7-42,4-1-8-7 42,-1-1 8 7-42,3-3-8-7 42,1-1 8 13-33,1-1-8-13 33,1-1 8-3-30,3-1-8 3 30,-1-2 8-4-30,2 1-8 4 30,2-1 8 4-21,0-3-8-4 21,2 1 16 3-21,0-1-16-3 21,0 0 0 4-21,0 0 0-4 21,2-1 8 3-21,6-2 8-3 21,3-2 0 10-12,2-3 0-10 12,10-7 8 10-12,4-4-16-10 12,1-4 8-7-9,1 1-8 7 9,-2-1 8-6-9,-5 1-8 6 9,1 2 16 48 373,-2 4-8-48-373,-2 0 0 31 324,-4 3-8-31-324,-1 2 16 37 282,-1 3-16-37-282,-2 0 8 35 252,-1 3-8-35-252,-1 2 8 23 213,-1 1-8-23-213,-2 0 16 28 191,-3 1-16-28-191,1 1 0 24 162,-2-2 0-24-162,0 2 8 9 142,0 2-8-9-142,-2-2 8 21 131,0 0-8-21-131,0 0 0 6 113,-2 3-8-6-113,0 2 8-77-21,-4 1 0 77 21,-5 10 0-70-11,-6 7-8 70 11,-4 4 0-51-14,0 2 0 51 14,-2 0 0 86-803,2-1 0-86 803,2-4 0-68-556,2-1 0 68 556,0-4 0 85-627,4-3-8-85 627,0-2 8-23-663,3 1 0 23 663,1-4 0-23-581,3 1-8 23 581,0-4 8-26-508,4-2 0 26 508,2-3 0-21-447,0 0-272 21 447,0-1 8-14-386,0 0-8 14 386,2-2 8-21-344,2-2 152 21 344,-2 2-8-19-293,4-3 8 19 293,5-4-8 68-143,8-2-24-68 143,6-6 8 58-131,5 1-8-58 131,2-4 8 40-108,4 0 56-40 108,-1 1 0 47-99,-3 0 0-47 99,-3 5 8 38-87,-5-1-16-38 87,-5 3 0-49-186,-2 0-8 49 186,-3 4 16-50-166,-5-1 24 50 166,-3 3 0-37-148,0 0-8 37 148,-3 1 8 44-6,-1 2 16-44 6,0-1 0 44-7,-2 2 8-44 7,2 0-8 44-6,-2 0 8-44 6,0 0 0 29-5,0 0 8-29 5,0 2 0 29-4,0-2 0-29 4,0 0 8 29-4,-2 1 0-29 4,-2 2 0 15-3,-3 5-8-15 3,-5 4 16-48 773,-1 2-8 48-773,-6 4 8-61 672,-2 1-8 61-672,-2 4 0-60 592,1-1 8 60-592,-3 4 0 39-261,0 2 0-39 261,2 1 0 41-231,2 1 0-41 231,0 1 0-114 200,1-2 8 114-200,2 0 0-98 178,3-5 0 98-178,2-3 0-81 154,3-5 0 81-154,1-5 0-37-127,3-3 0 37 127,1-1 0-40-107,1-2 0 40 107,2-4 0-34-97,0 1 0 34 97,2-2 0-21-79,0 0 0 21 79,0 0 0-29-67,0 0 0 29 67,0-2 0-30-67,2 2 32 30 67,2-3 16-23-58,-1 0-16 23 58,13-8 16-16-49,10-9-24 16 49,8-6 16-78 481,3-4-16 78-481,3-2 16-73 418,1-4-8 73-418,-3 6 16-62 366,-3 2-16 62-366,-7 4 16 21-197,-5 6-24-21 197,-4 4 16 18-176,-4 2-16-18 176,-3 4 16 15-155,-3 2-16-15 155,-1 0 8 11-134,-1 1 8-11 134,-1 1-8 8-114,-2 1 0-8 114,-2 0-8-1-101,0 1 0 1 101,-1 1 8-115 56,-1 1-16 115-56,2 0 8-91 44,-2-2 8 91-44,0 2-8-90 43,-2 2-8 90-43,2-2 8-82 31,0 0-8 82-31,-1 1 8 63-110,-5 4 0-63 110,-2 3-8 52-99,1 2 0-52 99,-9 4 0-32-200,-1 7-8 32 200,-4 2 16-29 463,-1 3-16 29-463,-3 4 8-39 403,-2 3-8 39-403,-1-3 8-25 351,3 1-8 25-351,2-7 16-20 309,4-5-16 20-309,4-4 0-31 269,2-2 0 31-269,3-4 8-18 238,4-2 8 18-238,1-2 0-105 85,1-2-8 105-85,2 0 16-89 83,0-1-16 89-83,0-1 0-79 72,2 1 0 79-72,-2-2 8-69 60,2 2-8 69-60,0-2 0-59 48,0 0 0 59-48,2-2 8-59 48,2 0-16 59-48,2-1 8-49 37,1-2 0 49-37,16-9 0-49 37,13-9-8 49-37,6-6 16-178 175,0 0-8 178-175,-2-3 0-117-485,-6 3-8 117 485,-3 2 16-96-426,-5 2-16 96 426,-5 4 8-82-377,-6 5-8 82 377,-1 5 0-104 308,-3 0 0 104-308,-3 4 16-93 276,-3 1-16 93-276,-1 3 0 43 97,0-1 0-43-97,0 1 8 38 87,-2 2-8-7-9,-2 1 0-31-78,2-2 8-176 93,-2 2-16 176-93,0 0 8-150 79,0 2 0 150-79,-6 1 0-140 67,-4 8-8 140-67,-1 4 8-129 56,-4 6 0 129-56,-8 6 0-114-333,-4 8-8 114 333,1 1 8-89 92,-1-1-8 89-92,4-4 16-78 80,2-7-16 78-80,2-5 8 8 192,4-4-8-8-192,0-2 8-10 164,3-4-8 10-164,3 0 8-74 29,-1-3-8 74-29,5-1 8-57 27,-1-2-8 57-27,4 0 8-63 17,0-1 0 63-17,0-2 0-46 16,2 1-8 46-16,0-1 8-46 15,0 0 8 46-15,0 0-8-29 13,0 0 0 29-13,2-1 0-29 14,0 1 0 29-14,4-3 0-28 13,3-2 0 28-13,5-2 0-29 13,3-1 8 29-13,0 0-8-88-488,2-3 0 88 488,0 0 8-70-429,0-1 0 70 429,-4 1 8-75-377,0 1-16 75 377,-3 1 0 1-214,-3 1 0-1 214,1 1 8 16-184,-5 1-8-16 184,-1 3 16 11-163,0-1-16-11 163,0 1 8 5-143,-2 2-8-5 143,0-1 0-1-122,-2 0 0 1 122,2 2 16 5-112,-2-1-16-5 112,0 1 0-1-91,0 0 0 1 91,0 0 8 5-82,0 0-8-5 82,0 0 0 10-72,0 0 8-10 72,0 0-8-1-60,-4 3-8 1 60,0 2 8-64-176,-2 3-8 64 176,-3 2 8-53-156,-3 4-8 53 156,-1 2 8-58-135,-2 0-8 58 135,2 0 8-47-116,1-3-8 47 116,1 0 8 94-244,3-3-8-94 244,2-4 8 78-211,3-3-8-78 211,3 1 8 57-189,-2-4-8-57 189,2 1 16 56-158,2-2-16-56 158,-2 1 0-17-262,0 0 0 17 262,3-4 8 51-107,3 0-8-51 107,6-3 0 64 661,-1-2 0-64-661,4-1 8 65 580,0-3-8-65-580,2 0 0 57 510,1 0 0-57-510,-3 2 8 35 443,-4 1-8-35-443,1 2 0 38 391,-5 2 0-38-391,1 1 8-46 219,-4 2-8 46-219,-1 1 0-26 196,-1 0 0 26-196,-2 1 8-26 165,2 1-8 26-165,-2 0 0-38 147,0 0 0 38-147,0 0 8-100 11,0 0-8 100-11,-2 0 0-83 9,2 0 0 83-9,0 1 0-67 8,-2-1 0 67-8,2 4 0 5 131,-3-1 0-5-131,-1 3 0 73-150,-4 2 0-73 150,1 4 0-5-254,-3-1 0 5 254,-1 2 0-5-222,1 0 0 5 222,3-2 0-6-192,-1 0 0 6 192,2-3 0-11-172,2-1 0 11 172,1-2 0 5-142,1-2 0-5 142,0 0 0-71-246,2-1 0 71 246,0-1 0-53-217,0 1 0 53 217,0 0 0-54-186,0-2 0 54 186,0 1 0-42-168,0-1 0 42 168,0 2 0-47-146,0-2 0 47 146,0 0 0-37-128,0 0 0 37 128,0 0 0-26-108,2 0 0 26 108,0-2 0-21-99,0 2 0 21 99,1-3 0-31-88,5-2 0 31 88,1-1 0 47 420,5-2 0-47-420,-1-4 0 37 371,4-1 0-37-371,0 1 0 31 331,2-1 0-31-331,-2 0 0 37 280,-1-2 0-37-280,-3 4 0 20 251,0-2 0-20-251,-1 2 0 85 335,-1 0 0-85-335,-3-1 0 81 296,-1 4 0-81-296,-1 0 0 76 255,-2 2 0-76-255,-2 1 0 61 227,0 2 0-61-227,-1 1 0 61 197,-1 0 0-61-197,0 2 0 50 177,0 0 0-50-177,-1 0 0 33 149,-1 2 0-33-149,-2 0 0-28 13,0-1 0 28-13,-4 4 0-29 13,-1 3 0 29-13,-4 3 0-29 14,-3 1 0 29-14,-1 1 0-12 11,2-2 0 12-11,2 0 0-11 12,-1-1 0 11-12,5-2 0-17 2,3-2 0 17-2,1-2 0-18 1,3-1 0 18-1,0-2 0-84-112,0-1 0 84 112,2 0 0-79-103,0 0 0 79 103,2 0 0 0 30,-2 0 0 0-30,0-1 0-73-94,0 1 0 73 94,2-3 0-44-76,0-4 0 44 76,1-3 0-38-67,3-2 0 38 67,0-6 0-33-57,1-3 0 33 57,1-3 0-33-58,0-2 0 33 58,-1 2 0 44 77,-1 0 0-44-77,2 1 0 38 67,-3 2 0-38-67,1 2 0 33 57,-2 3 0-33-57,-2 0 0 27 48,0 1 0-27-48,-4 1 0 23 38,2-1 0-23-38,-4 1 0 22 38,0-1 0-22-38,0-1 0-50-86,0 0 0 50 86,-1 0 0 22 39,1 3 0-22-39,-2 2 0 22 38,2 1 0-22-38,1 3 0-50-86,1 3 0 50 86,-2 2 0 161-99,2 0 0-161 99,0 2 0 147-87,0 0 0-147 87,0 2 8 46-199,-2 0-8-46 199,3 4 0 45-167,-3 0 0-45 167,-2 3 16 38-147,0 3-16-38 147,1 3 0 32-125,-1-1 0-32 125,0-1-21311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80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201 143 4616 209882 61728,'0'0'0'0'0,"0"0"0"0"0,0 0 0 0 0,0 0 32 0 0,0 0 0 0 0,0 0 0 0 0,-2 2 0 0 0,-2 1-16 0 0,0 2 16 0 0,0-2-8 0 0,-1 2 0 0 0,3-2 168 0 0,-2 1 0 0 0,0-1-8 0 0,2 2 16-74-254,-2-2-112 74 254,1 2 8-46-217,-1 0 8 46 217,-2 3-8-190-291,-2 4 208 190 291,1 3 16-361-206,-3 4-8 361 206,1-1 0-462-289,-1 1-184 462 289,3-3 0-386-254,-3 1-8 386 254,3-5 8-338-222,-3 1 8 338 222,4-1 8-294-189,1-4 0 294 189,-1 0 0-455-120,2-2-64 455 120,0-1 0-399-113,1-2 0 399 113,1 0 0-335-97,2-1 32 335 97,-2-2-8-297-83,2 0 0 297 83,0 0 16-270-80,2 0-56 270 80,-2-2 8-233-67,2 1-8 233 67,1-2 8-206-61,3-2-40 206 61,2-5 8-171-49,1 0-8 171 49,3-2 16-146-43,-1 0-24 146 43,-1 1 8-128-47,-1 1-8 128 47,-1 2 8-119-39,-1-1 8 119 39,1 1 0-94-33,-2 0 0 94 33,-1 1 8-84-25,1 1-24 84 25,-2-1 0-160 127,0 2 8 160-127,-2 1 0-138 112,-1-1 0 138-112,1 1-8-132 99,0 0 0 132-99,0 0 8 87 46,-2 1-16-87-46,2 0 0 77 37,0 0 0-77-37,-2 0 16 69 28,0-1-8-69-28,-2 1 16 69 28,0 1-8-69-28,0 1 8 44 23,2-1-16-44-23,-2 1 0 44 23,2-1 8-44-23,-2 2-8 43 23,2-2-8-43-23,-1 2 16 35 14,1-1-8-35-14,-2 1 0 35 14,2 0 0-35-14,0-2-8 35 14,-2 1 0-35-14,2 1 8 25 5,-2 1 0-25-5,0 1 0 26 5,-2 1-8-26-5,0 2 16 110-138,-3 1-16-110 138,1 2 0 87-123,-4 2 0-87 123,3 0 8 79-111,-1-2-8-79 111,3-3 0 71-99,1-1 0-71 99,0 1 8 64-87,2-2-16-64 87,0 1 8 56-75,2-3-8-56 75,-2 1 8 50-63,2 0-8-50 63,-2-2 16 43-51,2 0-16-43 51,0 0 8 26-48,0 0-8-26 48,0 0 0 36-39,0 0 0-36 39,0 0 16 20-36,2-2-8-20 36,-2 0 0 20-36,2-1 0-20 36,4-3 8 29-27,1-4-16-29 27,3-5 8-57 128,3-2-8 57-128,2-3 8-60 107,1 1 0 60-107,3 0 0-54 96,-2-1-8 54-96,0 3 8 50-63,2-1-8-50 63,-4 2 0-16 1269,2 1 8 16-1269,-3 4 0-50-64,1 1-8 50 64,-4 2 0-40-55,1 0 0 40 55,-5 2 8-40-55,1-1 0 40 55,-4 1-8-31-46,-2 1 0 31 46,-1 4 0-21-38,-1-1 0 21 38,-1 0 0-38-35,1 2 0 38 35,-4 2 0-28-26,-4 1 0 28 26,-1 4 8-28-25,-5 1-8 28 25,-5 5 0-28-26,-2 1-8 28 26,-1 4 8-19-18,-3 3-8 19 18,2 0 8-37-276,0 3-8 37 276,0-2 8-43-244,4 3-8 43 244,-2-3 8 51-358,4 2-8-51 358,0-3 0 53-316,2-1 0-53 316,2-4 8 41-271,1-2-8-41 271,3-3 0 35-238,1-1 0-35 238,1-5 16 30-206,3-2-16-30 206,2 0 0 32-185,0-3 0-32 185,2 0 0 18-161,4-4 0 3 20,3-5 0 1 21,5-3 0-22 120,5-8 0 17-108,2-1 0-17 108,0 0 0 10-97,2 0 0-10 97,-2 2 0-34 322,-2 3 0 34-322,2 0 0-26 278,-2 1 0 26-278,0 2 0-24 246,-2 4 0 24-246,1-1 8-21 215,-3 2-8 21-215,-2 3 0-33 185,-3 2 0 33-185,0 0 8-21 162,-3 3 64 21-162,-1-2 8-23 142,-2 2-8 23-142,0 0 8-18 129,-2 2-32 18-129,0-1 0-20 110,-2 1 8 20-110,0 0 0-13 97,-4 4 96 13-97,-3 4 0-7 86,-3 3 0 7-86,-1 1 8-16 77,-2 2-80 16-77,-2 0 16-9 65,4 0-16 9-65,-3 1 8-39-203,3-1 80 39 203,2-2 8-27-173,3 1-8 27 173,-2-2 8-26-152,3-2-88 26 152,1 0 8-22-132,0-1-8 22 132,3-1 8-30-120,-1-2 32 30 120,2-1 0-11-102,0-1-8 11 102,2-2 8-19-91,0 1-56 19 91,0-3 0-25-78,2 1 0 25 78,0-2 8-15-70,0 0 0 15 70,2-2 8-7-62,-3 1 8 7 62,5-1-8-14-49,4-4-32 14 49,5-4-8 102 62,4-3 8-102-62,4-1 8 94 54,0-4-16-94-54,-1 2 0 85 45,1 0 0-85-45,-2 1 8 61 39,-2 1-24-61-39,0 1 8 12-1134,-4 1-8-12 1134,-1 4 8 2-982,-5 0-16-2 982,-1 5 8-5-853,-3 1 0 5 853,-1 2 0-12-745,-4 2-8 12 745,0 0 0-25-648,-2 1 0 25 648,0 2 8 70 575,-5 1-32-70-575,-3 5 0 65 505,-3 4 0-65-505,-2 3 8 53 446,-2-1-8-53-446,-2 1 0-30 538,0 0 0 30-538,-2 0 8 47 323,0 1-32-47-323,0-1-8 41 284,2 1 8-41-284,0 0-8 35 243,0 2 8-35-243,4-1 8 23 215,-1-3-16-23-215,5 1 16-81 80,0-3-88 81-80,1-3 0-67 78,4-2 8 67-78,1-3 0-61 65,3-3 32 61-65,0-2 0-55 54,2 0 0 55-54,0-4 0-55 54,6-4-56 55-54,1-6 0-49 41,8-4-8 49-41,4-2 16-34 39,4-4 40 34-39,2 1 0 112 395,4-2 0-112-395,1-1 0 59 92,4 0 0-59-92,0 3 0 66 81,-1 3 0-66-81,-7 2 0 57 72,-5 2 16-57-72,-4 4 16 48 63,-1 0-16-48-63,-7 4 8 39 54,-1 1 8-39-54,-3 2-8 30 47,-3 1 0-30-47,0 2 16 21 37,0-1-8-21-37,0 2 16 21 38,-2-1-8-21-38,0 0 0 12 29,0 0 8-12-29,0 0-8 27 25,-2 0 8-27-25,2 4 0-91-85,-2 2-8 91 85,-2 2 16-82-77,-1 5-8 82 77,-7 5 0-73-69,-1 4 0 73 69,-4 1 0-63-60,-2-1-8 63 60,-2 2 8-54-51,-2-3 0 54 51,0 2 0-21 214,0-2 8 21-214,1 1 0-9 191,-1-1 0 9-191,0 0-8-21 162,6-3 8 21-162,4-3 0-46-116,3-4 0 46 116,2-3-8 104 261,5-3 8-104-261,1-4 8 93 233,2-1-8-93-233,0 0 0 82 204,2 0-8-82-204,-2-1 16 70 175,2-1-8-70-175,-1-1 8-142 199,3 0-8 142-199,8-9 8-151-85,11-5-16 151 85,5-6 16-132-68,4 1 0 132 68,1-1 0-106-62,-3 2-8 106 62,-3 3 8-96-54,-3 2-8 96 54,-5 3 8 4-200,-3 5-8-4 200,-3 2 8-10-177,-4-1 0 10 177,-1 3 0 1-147,-2 0-16-1 147,-1 1 16-7-135,-1 2 0 7 135,0-3 0-4-115,-2 3 0 4 115,0-1 0-11-102,-2 2 0 11 102,2-2 0 7-85,-2 2-8-7 85,0 0 8 0-74,-2 0 0 0 74,2 2 0-107-177,-2 0 0 107 177,-2 1 0-104-156,0 2 0 104 156,-5 3 8-85-139,-4 5-8 85 139,-6 1 8-83-119,0 2-16 83 119,-4 5 16-65-101,-2 0 120 65 101,-2 2 0 57 19,3 1-8-57-19,-3-2 8 48 11,2 3-48-48-11,4-4 0 67 269,1-2 0-67-269,4-3 0 37-19,3-3 88-37 19,2-2 8 22-15,3-3-8-22 15,2-1 16 22-15,4-4-88-22 15,0-1 0 22-15,2-2 0-22 15,0 0 8 22-15,2 0 64-22 15,-2 0 0 6-12,2-2 0-6 12,6-3 0 16-3,9-8-72-16 3,6-5 0 15-3,7-2 0-15 3,4-6 0 15-3,4-3 32-15 3,0 3 8 16-3,-3 0-16-16 3,-7 5 16 15-4,-5 5-56-15 4,-6 3 0 15-3,-4 4 0-15 3,-1 1 0 16-3,-5 1-8-16 3,-1 4-8 36 254,0 0 8-36-254,-2-1 0-170 255,-1 3-16 170-255,1-1-8-145 229,0 2 8 145-229,-2-1-1-248 92,0 1-15 248-92,-2 0 8-211 74,0-2-8 211-74,2 4 16-300-35,-4-2-24 300 35,2 1 0-259-33,0 1 8 259 33,-6 4 0-240-286,-1 6-32 240 286,-3 4 8-204-253,-1 3 8 204 253,-5 5-8-177-226,-3 2-8 177 226,0 0 8-145 59,0-2 0 145-59,2-3 0-130 56,2-5-8 130-56,2-3 0-100 50,3-5 0 100-50,3-2 8-93 38,3-1-8 93-38,0-3 0-92 38,2-1 0 92-38,0 1 8-78 35,2-2-8 78-35,0 0 0-70 23,0 0 0 70-23,0-2 0 36-121,2 2 0-36 121,0-1 0 28-108,0-1 0-28 108,4-1 0-76-204,3-4 0 76 204,5-1 0-51-177,3-1 0 51 177,0-4 0-51-156,2 0 0 51 156,0-2 0-36 379,-2 3 0 36-379,2-1 0-32 327,-4 1 0 32-327,-2 1 0-34 286,1 3 0 34-286,-5 2 0-28 254,-1 1 0 28-254,-2 2 0-22 222,-3-1 0 22-222,-1 4 0-31 192,0-1 0 31-192,-2 1 8-15 169,0 0 0 15-169,0 1 8-16 148,0-1-16 16-148,-2 0 8-17 128,2 0 0 17-128,0 0 0-122-259,0 2 8 122 259,-2 0 0-104-220,0 1 8 104 220,-3 3 0-80-194,-3 6-16 80 194,-1 0 8-79-172,-1 5 8 79 172,-3-1-8-63-155,1 3 0 63 155,1-1 16-62-134,1-2-8 62 134,1-2 0-47-115,1-2 0 47 115,3-3-8-46-96,-1-2 0 46 96,4-1 8-39-86,0-3 8 39 86,0-1 0-30-77,2 0 0 30 77,0-2 0-23-68,0 1-16 23 68,0-1 16-31-57,0 0-8 31 57,2-1 0-23-48,0-1 8 23 48,2 0 0 77 69,0-1 8-77-69,5-3-8 70 60,6-4 0-70-60,6-3-8-48 195,2-3 0 48-195,6-2 8-33 171,-1-1-8 33-171,1 1 16-33 150,-3 2-16 33-150,-5 5 8-34 130,-4 3-8 34-130,-7 3 0-26 118,-5 2 32 8-11,-1 3-40 18-107,-2 0 8-17 86,-2 0 0 17-86,-2 0 0-10 74,2 1-8 10-74,-2-1 0-18 65,2 0 8 18-65,-2 2-8-1 62,1 1-8 1-62,-3 2 8-10 54,-2 0 8 10-54,-2 5-8-17 44,-5 1-8 17-44,-2 3 8 93 150,-2 2-8-93-150,0-1 16-17 23,2-1-24 17-23,-1-1 8 93-129,5-1-8-93 129,0-4 8 67-116,3-2-8-67 116,4-3 0 66-94,0 1 0-66 94,2-4 8 58-82,1 1-8-58 82,1-1 0 49-71,0 0 0-49 71,0-1 0 48-70,1-1 0-48 70,-1 0 0 36 460,2-1 0-36-460,4-7 0-78 293,4-4 0 78-293,1-7 0-54 258,6 0 0 54-258,2-5 0 48 75,2-1 0-48-75,0 1 0 40 66,-2 4 0-40-66,-2 4 0-65-51,-4 3 0 65 51,-3 6 0-66-51,-3 2 0 66 51,-1 2 0-56-43,-4 2 0 56 43,2 2 0-33-36,-4 1 0 33 36,2-2 0-32-36,-2 2 0 32 36,0 0 0-24-27,0-2 0 24 27,0 1 0-24-27,-2 1 0 24 27,2-2 0-16-18,-2 0 0 16 18,0 1 0-16-18,-4 1 0 16 18,-1-2 0-15-18,-1 4 0 15 18,-5-1 0-16-18,-6 4 0 16 18,-4 3 0-8-9,0 2 0 8 9,-3 1 0-9-268,3 4-8 9 268,0-1 8-2-237,4 2 0 2 237,2-3 0-11-205,5-1-8 11 205,3-3 8-13-184,1-2 0 13 184,3-2 0-5-155,1-2-104 5 155,2-2 16-13-142,0-1 0 13 142,2 0 0-14-122,0 0 24 14 122,0-1 8 2-103,0-1-8-2 103,4-6 16-7-92,3-6-48 7 92,7-9 16-10 177,3-1-8 10-177,9-8 8-11 157,5-5 16 11-157,3 1 8-10 136,0 2 8 10-136,-3 5-8 103-28,-5 4-24-103 28,-5 4 8 88-25,-2 3-8-88 25,-4 3 8 71-23,-3 2 16-71 23,-3 2 0 56-20,-1 2 0-56 20,-2 2 16 55-20,-4 2-23-55 20,-1 0 7 48-8,-1 2 8-48 8,0 2-8 47-9,-1 1 8-47 9,1 0 16 48-8,-4 0-16-48 8,-6 4 16 31-6,-11 8-16-31 6,-5 2 8 127 102,-7 6 0-127-102,-7 5 0 110-164,-3 4 8-110 164,1 0 8 101-153,4 0-16-101 153,7-5 16 84-129,5-3-8-84 129,7-3 8 76-118,2-2 0-76 118,2-4-8 261-131,3-1 8-261 131,1-3 8 133 28,1-2-8-133-28,3-2 8 110 21,3-1 0-110-21,0-2 0 95 23,2-1-8-95-23,0 0 8 86 15,4-1 0-86-15,-2-1 0 178 132,4 1-8-178-132,4-8 16 163 115,7-7 0-163-115,6-5 0 44 241,3-3 0-44-241,3-3 8 35 212,1-4-8-35-212,-1 4 0 54 448,-2-1 0-54-448,-4 8 8 34 391,-6 2 0-34-391,-2 7 0 40 337,-5 2 0-40-337,-1 5 0-68 190,-5 0 0 68-190,0 3 0-69 170,0-1 0 69-170,-2 2 0-55 146,-2 2 0 55-146,2-2 0-56 125,0 0 0 56-125,-2 1 8 155-447,0 1-8-155 447,-3 0 0 125-389,-1 1 0-125 389,-5 3 8 106-344,-6 6 16-106 344,-4 0 8 90-299,-2 5-8-90 299,0-1 8 64-263,-2 1-8-64 263,2 1 0 57-230,1-2 0-57 230,1-1 8 50-197,0-1 0-50 197,0-1 8 50-177,2-2-8-50 177,2-1 8 36-153,0 0-16-36 153,1-2 0-27 276,5-2 8 27-276,2-1-8-30 236,1-2 8 30-236,4-1 0-18 212,2 0-8 18-212,0-2 16-28 183,2 0-24 28-183,0-2 8-30 162,0 2 8 30-162,6-7-8 73-3,7-4 8-73 3,6-5-8 64-13,2-3 0-64 13,4-4 8 38-269,5-6 0 2 42,1 0-16-40 227,-6 3 16 24-203,-6 7-16-24 203,-6 3 0 18-170,-4 6 8-18 170,-3 2-8 20-150,-2 5-8-20 150,-2 1 7 12-138,-4 1 1-12 138,2 1 8 14-118,0 0 16-14 118,-2 0 16 6-105,2 0-8-6 105,0 0 0 8-85,0 0-8-8 85,0 1-8 17-76,0-1 8-17 76,-2 0-8 1-73,-4 4 8-1 73,1-1-8 10-65,-5 2 8-10 65,-13 9-8 3-52,-9 6 0-3 52,-6 0-8-54 354,-2 5 0 54-354,0-1 8-73 56,4-2-8 73-56,6-1 0-58 54,3-1 8 58-54,6-6-8 31-100,4-1-8-31 100,7-5 8 23-88,3-1-8-23 88,3-4 8 32-80,2-2 8-32 80,0-1-8 25-67,2 0 0-25 67,2 0 16 10-65,-2-1-24-10 65,0 1 8 18-55,2 0 8-18 55,2-5-8 12-44,7-5-8-12 44,4-6 8 11-44,8-3-8-11 44,10-10 8 5-32,8-7 0-5 32,-1 1-8 5-33,0 1 0-5 33,-5 3 0 4-32,-9 7-8-4 32,-7 5 16 13-23,-2 3-8-13 23,-5 3 0-2-21,-5 5-8 2 21,-1 0 8-72 130,-2 3 0 72-130,0 2 0-75 108,-4 0 0 75-108,1 1 0-68 97,-1 2 8 68-97,0-2 0-48 83,-1 2-16 48-83,1 0 8-56 73,0 0 8 56-73,-2 0-8-41 71,-4 2 0 41-71,-2 1 0-34 59,-1 0 8 34-59,-18 9 0-28 47,-11 4-16 28-47,-4 5 8 74 152,-1 1 0-74-152,3 1 8-56-229,2-1-8 56 229,7-2 8-46-199,7-3 8 46 199,3-2-8-44-178,5-5-8 44 178,7-2 8 66-44,1-3-8-66 44,3-2 8 50-41,1-2 8-50 41,2 1-8 59-33,0-2 0-59 33,2 0 16 43-29,-2 0-24-43 29,2-2 8 43-30,2 2 8-43 30,0-4-8 28-26,7-8 0-28 26,5-5 8 37-18,5-6-8-37 18,11-11 8 22-15,10-5-16-22 15,2-1 8-58 126,0 5-8 58-126,-6 3 16 28-26,-2 7-8-28 26,-9 6 8 28-27,-4 5-8-28 27,-8 5 0 29-26,-7 5 0-29 26,-2 2-8 13-24,-4 2 0-13 24,-2 2 8 21-15,-2-1 0-21 15,0 2 0 22-14,-2 1 0-22 14,-11 9 8 21-15,-11 9-16-21 15,-8 6 0-72 129,-4 5 0 72-129,2 1 16 28-26,2 3-16-28 26,3-3 8 13-24,7-2 0-13 24,1-4 0 14-23,8-4-8-14 23,2-6 8-73 129,5-4-8 73-129,4-4-19135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81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255 106 11656 208338 58864,'0'0'0'0'0,"0"0"0"0"0,0 0 0 0 0,-2 1 272 0 0,-4 3 8 0 0,-1-1-8 0 0,-5 2 8-206 49,1 1-160 206-49,-1 2-8-130 297,-1 0 8 130-297,0 2 8-115 262,-1 1 248 115-262,-1 2 0-90 234,2 2 0 90-234,0-3 0-250-156,-1 3-240 250 156,3-4 0-228-140,-1 0 0 228 140,5-1 0-206-124,-1-3 88 206 124,1-1 0-169-111,3-3 0 169 111,2-1 8-148-94,0-1-128 148 94,2-1 8-129-77,0 0-9 129 77,2-1 9-118-70,0-2-88 118 70,0-1 16-92-64,2 0-16 92 64,1-4 16-83-56,3-4-24 83 56,1-1 8-88 1280,5 0 0 88-1280,-3 1 8-202 350,0-1-32 202-350,-1 3 0-179 303,1 0 0 179-303,-1 1 8-199 9,-1-3-8 199-9,1 3 0-57 118,-2-1 0 57-118,-1 2 8-32 102,-1-2 0 32-102,-2 4 0-43 93,-1-1 0 43-93,-3 3 8-35 81,2 0-8 35-81,-4 0 0-28 70,1 2 0 28-70,-1 0 0-21 57,0 1-8 21-57,-2 1 0-31 48,-2 0 0 31-48,1 0 0-13 46,-3 1 0 13-46,-3 4 0-23 36,-3 0 0 23-36,1 3 0-40-225,-2 0-8 40 225,-1 2 0-29-196,3-1 0 29 196,0 1 8-26-174,0 1-8 26 174,3-1 8-169-1444,1 0-16 169 1444,-1 1 16-155-1249,2-1-8 155 1249,3-1 0-135-1092,-1 1 0 135 1092,2-2 0-131-952,2-1 0 131 952,-1-3 0-105-830,3 0 0 105 830,-2-4 8-109-723,4 0-16 109 723,-1 0 8-91-632,1-2 0 91 632,2-1 0-83-550,2 0 0 83 550,3-6 0-67-479,3 1 0 67 479,1-3 0-54 867,2-3 0 54-867,2-4-8-51 765,2 2 8 51-765,-2-4 8-63 675,1 1-8 63-675,-3 1 0-52 592,0 2 0 52-592,-2 0 8-58 521,-1 3 0 58-521,-3 2 8-54 458,-1 3-8 54-458,-2 0 8-49 394,-5 3-8 49-394,1 2 8-39 352,-4 1-8 39-352,1 2 8-54 303,-3 0 24 54-303,-2 2 0-35 267,2-1 0 35-267,-3 4 0-30 236,-7 2-16 30-236,1 2 16 140 1353,-4 3-8-140-1353,-2 1 0-64-218,2-1 32 64 218,0 5 8-62-198,1-3 0 62 198,1-1 0-51-168,4-2-32 51 168,-1 1 16 83-1217,3-1-8-83 1217,-1-2 8 28-141,1 3 0-28 141,3-3-8 21-129,1-1 8-21 129,1-1 8 22-108,2-4-32-22 108,0-1 8 15-97,0-2 8-15 97,2 0-8 8-85,0-2 0-8 85,2 1 0 17-76,2-3 0-17 76,0 1 0 40 189,5-3-16-40-189,4-4 16-31 570,3-3-8 31-570,3-1 8-52 250,-2-1-16 52-250,2 1 8-48 218,-2 1-8 48-218,0-2 16-43 186,-2 2-16 43-186,0 2 0-45 166,-3 0 0 45-166,-3 1 8-32 142,-1 4-8 32-142,-2-1 8-24 130,-3 4 0 24-130,1 0 0-27 109,-4 1-8 27-109,0 2 0-19 98,-2 0 8 19-98,2 0-8-11 86,-4 0 8 11-86,3 2 8-21 77,-3-1-8 21-77,-4 3 0-13 65,-1 4 0 13-65,-5 3 0-22 57,-1 3-8 22-57,0 3 16-36-213,0-1-16 36 213,-1 0 0-26-183,3 0 0 26 183,0 0 16 80-308,1-3-16-80 308,1 1 0 95-1186,0 1 0-95 1186,1-2 8 45-124,3 0-16-45 124,-1 0 8 46-103,0-2 0-46 103,5-3 8 40-91,-1-2-16-40 91,0-2 8 32-79,4-3-8-32 79,0-1 8 25-68,2 0-8-25 68,0 0 16 10-64,2 0-8-10 64,1-1 0-69 97,5-4-8 69-97,5-2 8 147 1473,4-1 0-147-1473,4-1 0 42-1167,3-3-8-42 1167,3 1 0 21-1015,1 1 0-21 1015,1-3 8 19 277,-1 1 0-19-277,-1-3-8 6-926,-1 2 0-6 926,-5 0 8-14-805,-2 0 8 14 805,-4 0 8-9-701,-2 2-8 9 701,-1 2 8-11-607,-3 0-16 11 607,-3 3 8-12-533,-3 3-8 12 533,-1 0 16-13-461,-2 1-8 13 461,0 2 16-15-408,-2 0-16 15 408,0 0 8-17-355,-2 2-8 17 355,0 1 0-16-304,-2 0 0 16 304,-1 5 8-35 756,-5 3-16 35-756,-3 5 8-48 668,-4 4 8 48-668,-6-1-8-38 585,0 0-8 38-585,-4 2 8-10 766,1-1-8 10-766,-1 1 8-21 676,1 1 0 21-676,-1 2-8 60 443,2 1 0-60-443,2-3 8-60 282,2 2-16 60-282,4-3 16-44 247,2-1-8 44-247,4-4 0-40 216,3-3-8 40-216,2-4 0-43 196,3-2 8 43-196,3-2 0-39 163,2-4-8 39-163,-1-2 0-33 152,5-1 0 33-152,2-3 0-20 129,5-6-8 20-129,4-2 8 86 222,8-3 8-86-222,1-4-8 62 196,3 0-8-62-196,1 0 8 60-1000,1-1 0-60 1000,-1 4 0 43-870,-1-1-8-43 870,-5 3 8 14-758,1 1-8-14 758,-4 1 8-46 382,0 0-8 46-382,-4 2 8 12 847,-2 1-8-12-847,-1-1 16-7 749,-1 1-16 7-749,-2 0 8-13 658,-1 4-8 13-658,-1 0 8-10 575,-3 2-8 10-575,0 3 8-12 503,-2-1-8 12-503,-2 2 8-19 442,-2 0-8 19-442,0 0 8-16 391,0 0-8 16-391,0 0 8-14 337,-2 2-8 14-337,2-2 8-17 297,-2 0-8 17-297,0 1 16 67-149,-4 4-16-67 149,-3 6 0 68-129,-5 6 0-68 129,-1 0 8-72-227,-2 3-8 72 227,0 2 0 77-1269,0 1 0-77 1269,-6 3 8 43-1103,-2 1-8-43 1103,-1 2 8 32-962,-1 0-8-32 962,-2-2 8-68 221,1-1-8 68-221,-1-3 8-36 444,5-4-8 36-444,1-5 8-35 392,4-4 8 35-392,4-2 16-136 235,5-1-16 136-235,1-1 8-124 212,5-3 0 124-212,0-1-8-106 177,2-2 0 106-177,2 2 0-92 153,0-2 8 92-153,0-2-8-87 141,0 2 0 87-141,4-2 16-72 119,4-1-16 72-119,5-3 0-66 106,4-4 0 66-106,8-6 8-169-20,9-5-8 169 20,4-2 0-143-15,-2-2 0 143 15,-2-1 8-120-9,-1-2-16 120 9,-5 3 8-103 248,-1 0-8 103-248,-3 1 8-99 216,1 3-8 99-216,-2 2 0-84 192,0 3 8 84-192,-2 0-8-71 169,0 3-8 71-169,-2 2 8-55 145,0 1 0 55-145,-4 2 0-67-134,0 1-8 67 134,-4 1 0-50-116,-1 3 0 50 116,-4 0 0-41-106,-1-1 0 41 106,-3 3 0-41-86,0 1 0 41 86,-2-2 0-33-78,0 2 0 33 78,0 0 0-25-68,-2 0 0 25 68,-3 3 0-17-59,-9 4 0 17 59,-5 2 0 672-3672,-5 3 0-672 3672,-7 4 0-4 258,-5 5 0 4-258,0 1 0-13 229,4 3 0 13-229,3 0 0-9 198,2-1 0 9-198,3 1 0-11 178,1 0 0 11-178,-4 1 0 2 154,-3 0 0-2-154,-1 0 0-96 277,1-2 0 96-277,2-2 0-77 242,1-2 0 77-242,4-4 0 73 1613,4-2 0-73-1613,4-1 0-233-1128,5-5 0 233 1128,3 0 0-158 299,3-3 0 158-299,4 0 0-139 263,0-3 0 139-263,0-1 0-306 262,2-1 0 306-262,0-1 0-280 236,5-3 0 280-236,7-2 0-451 233,3-2 0 451-233,15-7 0-384-48,8-5 0 384 48,6-5 0-348 212,-3 0 0 348-212,-3-3 0-296-75,-5 2 0 296 75,-5 4 0-273 198,-2 1 0 273-198,-3 2 0-243 172,-4 2 0 243-172,0 5 0-212 146,-4 0 0 212-146,2 1 0-189 132,-2 1 0 189-132,0 2 0-172 108,0 2 0 172-108,-1-1 0-147 94,-5 3 0 147-94,-1 0 0-132 91,-5 1 0 132-91,1 2 0-107 77,-2 1-8 107-77,-2 0 8-97 66,-2 0 0 97-66,0 0 0-89 54,0 0-8 89-54,-2 1 8-72 51,-2 1 0 72-51,-9 7 0-63 40,-10 8-8 63-40,-6 5 8-62 40,-5 4 0 62-40,-2 6 0-136-84,-2 0-8 136 84,4 2 8-39 47,1-5 0 39-47,5-3 0-30 35,5-5-16 30-35,0-5 16-30 35,4-2 0 30-35,0-1 0-101-89,0-3-8 101 89,4 0 8-95-79,0-2 0 95 79,3-2 0-87-69,3-1-8 87 69,1-2 8-80-61,5-1 0 80 61,1-1 0-56-54,0 1-8 56 54,2-2 8-265-15,0 0 0 265 15,4-2 0-188-271,3-1-136 188 271,5-2 16-167-243,5-1-8 167 243,7-7 0-139-206,7-3 48 139 206,5-3 8-162 72,0-2 0 162-72,-2 0 0-32 566,-1 0-16 32-566,-5 0 0-31 494,1 2-8 31-494,-3 1 16-197 198,-3 2 24 197-198,0 3 0-113-87,-4 2 0 113 87,0 1 0-107-79,-4 2-64 107 79,-2 1 0-83-71,-3 3 0 83 71,-1 0 8-77-62,-3 3 40 77 62,-2 1 0-70-53,-2-2 0 70 53,0 2 0-47-45,-2 0 0 47 45,0 2 0-47-45,0-2 0 47 45,-6 6 8-41-36,-9 7 8 41 36,-4 6 16 38 87,-4 4-8-38-87,-9 4 8 19-307,-3 4-8-19 307,1-2 8 8-266,4-2 0-8 266,3-6 0 9-236,4-3 8-9 236,6-5 8 11-205,4-2-16-11 205,3-4 16 11-174,3-1-8-11 174,1-1 8 7-154,0-2 0-7 154,3 0-8 3-132,1-1 8-3 132,0 0 8-8-121,0-1-8 8 121,0-1 8 4-103,0 2 8-4 103,2-2 0-6-90,0 0 0 6 90,4-2 8 0-82,2-1-8 0 82,3-4 8-51 190,4-1-16 51-190,10-4 16-48 169,8-5 0 48-169,3 0 0-29 146,0-3 0 29-146,-2 4 0-87 387,-3 2 0 87-387,-4 2 0-82 346,-6 3 0 82-346,-4 2 0 62 155,-6 3 0-62-155,-1 2 0 50 137,-4 0 0-50-137,-2 2 0 38 117,0 2 0-38-117,-2-2 0 50 106,1 2 0-50-106,-2 1 0 37 87,-1 0 88-37-87,0 0-8 32 78,-2 4 0-32-78,-6 1 0-176 93,-3 5-24 176-93,-4 3-8-238-33,-4 1 8 238 33,-4 4 0-197-28,-3 4 8 197 28,-1-1 0-181-29,3-2-8 181 29,3-1 16-157-23,4-5-24 157 23,2-1 0-140-24,4-4-8 140 24,1-1 8-118-18,5-2-8 118 18,-1-2 8-100-19,2-3 0 100 19,4 1 0-95-9,0-3 24 17-3,1-1-32 78 12,2-1-8-78-12,3-6-24 78 12,4-4 16-61-13,1-4-16 61 13,1 1-18615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82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654 378 9648 199582 64706,'0'0'0'0'0,"0"0"0"0"0,0 0 160 0 0,0 0 8 143-144,0 0 0-143 144,0 0 0 129-132,0 0-88-129 132,-2 0 8 104-109,-2-2 0-104 109,0 2 8 92-96,-1 0 160-92 96,-1 2 8 79-84,-2 1-8-79 84,1 2 16-101-568,-6 0-168 101 568,-1 3 16-99-495,1 0 0 99 495,-2 2-8-87-434,0-1 64 87 434,-1 1-8-65-384,5 1 0 65 384,-2 1 0-61-333,1 0-72 61 333,1 0-8-86-28,3-1 0 86 28,-1 0 0-78-20,3 1-8 78 20,0-4 8-38-284,2 0-8 38 284,1-2 8-25-244,1-1-32 25 244,2-2-8-20-214,0-1 8 20 214,0-1 0-22-193,0-1 8 22 193,2 0 0-17-163,0 0-8 17 163,-1-1 16-19-142,5-1-24 19 142,2-3 0-12-132,1 1-8 12 132,7-1 8-14-111,3-3-32 14 111,3 0 8-6-103,1-2 0 6 103,0 2 0 25-344,-4-2-8-25 344,-2 4 8 109-192,-2-2-8-109 192,-1 1 0 89-168,-5 2 8-89 168,-1 1 16 69-145,-3 2-16-69 145,-1-1 16 67-124,-2 3 0-10 12,-2-2-8-57 112,0 2-8 48-100,0 0 0-48 100,0 2 8 46-80,0-2-8-46 80,-2 0 8 29-77,0 1-16-29 77,0 3 0 36-67,-1-1 0-36 67,-5 3 16 28-56,-2 2-16-28 56,-1 2 0 35-47,-2 1 0-35 47,-2 1 8 18-44,-1 0-16-18 44,3 0 8 3 226,0 1 0-3-226,-2-1 0-4 197,1 3 0 4-197,1-2 0 13 173,2 1 0-13-173,-1-1 0-9 146,-1 0-8 9-146,3-3 8-1 134,1-1-8 1-134,-1-2 8 0 114,3-1-8 0-114,1-1 0 10 102,2-2 0-10-102,2-1 16-6 83,2-2-16 6-83,2 0 0 3 72,0 0 0-3-72,0-2 0 3 72,4-2 0-3-72,1-3 0-5 63,5-3 0 5-63,3-2 8-95-68,4-5-16 95 68,4-2 8-48-581,0 0 0 48 581,-1-1 0-135-618,1 3-8 135 618,-2-1 8-108-538,-2 2 0 108 538,-4 3 0 6-618,1 0-8-6 618,-5 2 8-101-395,-3 1 0 101 395,-1 4 8-96-343,-3-1-16 96 343,0 2 8-81-305,-2 2-8 81 305,-2 2 8-69-266,0-1-8 69 266,-2 0 8-55-226,2 2-8 55 226,-2 0 8-49-197,-2 0-8 49 197,0 0 8 57-316,-3 2-8-57 316,-3 0 8 47-284,-3 2-8-47 284,-6 1 8-61-102,-2 3-8 61 102,-2 2 16-46-84,0 0-16 46 84,0 1 8-40-76,1 0-8 40 76,1 2 8-33-66,0 0-8 33 66,2 2 0 55 53,2-3 0-55-53,0 1 8 120 419,1-1 0-120-419,5-3 8 109 361,1-1 8-109-361,5-1-8 96 322,-1-4-8-96-322,2 0 0 85 283,2-1 0-85-283,2-4 8 71 245,2 1 8-71-245,2-6 0 66 215,2-1-8-66-215,1-3 16 60 185,7-5-16-60-185,1-4 0-73 567,4 1 0 73-567,2-2 8 35 354,0 2-8-35-354,2-1 8 36 313,-1 4 8-36-313,-1 0-8 47 13,-2 2-8-47-13,-2 1 0 47 13,0 2 8-47-13,-3-1 0 39 4,-3 3 40-39-4,-1 1 0 23 7,-3-1 0-23-7,-1 1 8 24 6,-2 4-32-24-6,-2-1 8 23 7,-2 2-8-23-7,0-1 8 23 6,-2 4 8-23-6,0-1 0 24 7,2 1-8-24-7,-4 0 8 23 6,0 0-25-23-6,-3 0 9 16-2,-1 1-8-16 2,-3 1 16 16-3,-3 1-8-16 3,-1 4 0 0 0,-4-1 8 0 0,0 2-8 0 0,0 2-8 0 0,-2-2 0-95 149,2 1 0 95-149,0 1 0 24-14,0 0 8-24 14,0 1-8 25-14,2 0 8-25 14,0 2-8 9-12,2 0-8-9 12,1 0 8 8-12,1-2-8-8 12,0 2 8 9-11,3-2 0-9 11,-1 1 0 8-12,3-3 8-8 12,3-1-8 16-3,-1-1 0-16 3,0-1-8 16-2,2-2 8-16 2,2-3-8 16-3,2 1 0-16 3,-1-1 16 16-2,2-2-16-16 2,-1 1 16 0 0,2-2-24 0 0,0-1 8 0 0,2 0 8 0 0,0-4-8 0 0,5-2-8 0 0,5-4 16 0 0,3-5-16 0 0,4 0 8 0 0,0-3-8 0 0,0 2 8-125 401,1 0-8 125-401,3 1 0-103 347,-2 0-8 103-347,0 1 16-104 305,-2-1-8 104-305,0 0 0 52-142,-1 0-8-52 142,-2 1 8 33-119,-3 1 0-33 119,-2-1 0 39-109,-2 3-8-39 109,-1 3 0 39-89,-2 1 0-39 89,-5 4 8 29-77,1 1 0-29 77,-4 1-8 20-65,0 3 0-20 65,-2 1 0 20-65,-2 0-8-20 65,1 1 8 11-53,-5 3 0-11 53,-1 2 0 18-44,-7 4-8-18 44,-3 4 8-4 217,-3 2-8 4-217,-1 2 8 20-65,-4 0-8-20 65,2 1 0 3-63,3-1 0-3 63,-3 0 16-79-162,0-1-16 79 162,2 1 0-63-145,1 0 0 63 145,-1 1 8-64-123,0 0-8 64 123,-2 2 0-57-114,0 2 0 57 114,-1 0 0-42-97,-1 1 0 42 97,3 0 0 31 284,-1-3 0-31-284,4-2 0-72 135,4-3-8 72-135,3-3 8-48 121,5-5 0 48-121,1-1 0-40 109,5-4-16 40-109,1-2 16-55 91,0-1 0 55-91,2-1 0-46 79,2-2-8 46-79,3-4 8-38 68,5-1 0 38-68,3-5 0-204-164,4-3-8 204 164,6-5 8-188-146,2 0 0 188 146,3-5 0-156-130,3 1 0 156 130,-3-1 0-140-112,1 3 0 140 112,-4 1 0-125-94,-1 1 0 125 94,-3 3 0 73 143,0 0 0-73-143,0 1 0 59 124,-4 2 0-59-124,2 2 0 53 116,-2 0 0-53-116,-2 2 0 55 94,-1 0 0-55-94,-3 1 0 48 85,-1 2 0-48-85,-3 2 0 41 76,-3 1 0-41-76,0 2 0 34 67,-4-1 0-34-67,0 4 8 27 58,-2-1-8-27-58,0 1 0 20 48,0 0 0-20-48,-4 3 8 12 39,-3 0-8-12-39,-2 4 0 13 40,-5 1 0-13-40,-3 3 16-66-83,0 0-16 66 83,-2-1 0-57-74,4 1 0 57 74,0-1 8-51-64,4-2-8 51 64,1-2 0-43-55,3 2 0 43 55,-1-1 8-128-166,1 1-8 128 166,-2 0 0-113-147,-1 0 0 113 147,1 2 8-98-129,-3-1-8 98 129,-1 1 8-83-111,2 1 0 83 111,-2-1 0-69-92,-1 1-8 69 92,3 1 8 110 148,0-3-8-110-148,1-1 16 98 129,1 0-16-98-129,3-1 8 84 110,3-4 0-84-110,1 0 0 78 102,0-1-8-78-102,4-1 8 64 82,-2-1-8-64-82,2 0 8 57 74,0 0-8-57-74,2 0 8 51 64,-2-1 0-51-64,8-6 8-44-55,9-4-16 44 55,6-7 8-35-46,1-3-8 35 46,3-3 8-36-46,1-1-8 36 46,3-3 8-28-37,-4 2-8 28 37,-3-1 8-29-36,-1 3-8 29 36,-2 0 8 64 82,-2 3-8-64-82,-2 1 8 57 74,-2 4-8-57-74,1 2 0 51 64,-3 2 0-51-64,-2 3 8 43 55,-1 2-8-43-55,-5 1 0 43 56,1 1 0-43-56,-4 2 0 36 46,0 1 0-36-46,0 1 0 29 36,-2-1 0-29-36,0 2 0 29 37,-2 0 0-29-37,2 0 0 22 28,-2 0 0-22-28,-4 3 0-159-203,-7 4 0 159 203,-4 2 0-137-174,-6 4 0 137 174,-4 5 0-120-157,-5 6 0 120 157,2 2 0-14-18,1 0 0 14 18,1-2 0-14-18,1 0 0 14 18,2-3 16-15-19,-1 0-8 15 19,-3-2 0-14-18,-1-1-8 14 18,-1 0 8 78 101,5-1-8-78-101,1-4 8 71 92,6 0-8-71-92,4-5 8 57 74,3-1 0-57-74,5-2 0 50 64,1-2-8-50-64,4-3 16 50 64,0 0-8-50-64,2 0 0 44 55,0 0 0-44-55,2-2 0 36 46,-2 1 0-36-46,10-6 8 29 37,7-6 0-29-37,8-5-8 29 37,3-2 0-29-37,6-9 8-49-342,6-2 8 49 342,0-1 16-36-303,-4 1-16 36 303,-5 2 16-41-261,-8 5-24 41 261,-4 3 8-50 28,-4 5 8 50-28,-2 1-8-50 28,-3 6 0 50-28,-3 1 8-34 26,1 1-8 34-26,-3 2 8-41 17,-1 2-16 41-17,-2 2 0-41 16,0-1 0 41-16,0 0 16-25 14,0 2-16 25-14,-2-1 0-25 14,0 1 0 25-14,-2 1 16-117-105,2-1-24 117 105,-2 0 8-101-88,-2 2 0 101 88,-3 3 8-78-80,-7 3-16 78 80,-3 5 0-71-72,-2 1 0 71 72,-9 9 0-64-62,-3 3 0 64 62,-3-1 0 114 178,0 3 0-114-178,2-4 8 102 159,-1-3-16-102-159,7-3 8 88 141,1-2 0-88-141,2-3 0-99-109,6-2-8 99 109,2-3 8-77-101,3-2 0 77 101,3-1 0-62-83,3 0-8 62 83,2-3 8-55-74,2-1-8 55 74,1 1 16-47-65,1-2-16 47 65,0 0 8-41-55,0 0-8 41 55,0 0 8-41-56,1-2-8 41 56,3-1 8-34-46,2 0-8 34 46,7-5 8-27-37,6-7-8 27 37,8-4 8-27-37,3-2-8 27 37,5-5 8-20-27,-1-1-8 20 27,0 1 0-20-28,-4 2 0 20 28,-7 4 8 87-167,-4 4-8-87 167,-7 3 0 85-145,-1 2 0-85 145,-5 2 16 59-132,-1 2-16-59 132,1 1 0 56-111,-2 1 0-56 111,-2 0 8 47-99,2 2-8-47 99,-2 0 0 38-87,-2-2 0-38 87,1 1 8 30-77,-1 3-8-30 77,0-2 0 36-66,0 1 0-36 66,0 0 8 27-56,0 1-8-27 56,-1 1 0 34-46,1-2 0-34 46,-6 2 8 18-44,-6 3-8-18 44,-3 1 0 25-34,-4 0 0-25 34,-9 6 8 10-32,-7 3-8-10 32,-1 5 0 86 345,0 1 0-86-345,2 0 8-104 67,5 2-8 104-67,3 0 0-89 65,5-3 0 89-65,6-3 0 38-88,3-4 0-38 88,3-3 0 29-76,3-3 0-29 76,4-2 0 21-65,0-1 0-21 65,2-2 0 20-64,0 0 0-20 64,0 0 8 12-53,0 0-8-12 53,0-2 0 72 326,2 2 0-72-326,2-7 8 75 286,7-4-8-75-286,7-5 0 65 246,2-3 0-65-246,7-7 16 43 219,7-3-16-43-219,-1 2 0 46 198,-1 4 0-46-198,-7 4 8-136-61,-4 3-8 136 61,-6 6 0-112-55,-4 2 0 112 55,-3 1 8-105-45,-3 4-8 105 45,-1 0 0-82-39,-2 1 0 82 39,-2-1 8-82-39,0 3-8 82 39,0-1 0-74-30,0-1 0 74 30,0 2 0-59-32,-2-2 0 59 32,2 2 0-52-23,0 0 0 52 23,-2 0 0-52-23,0 0-8 52 23,-3 0 8 52 94,-3 2 0-52-94,-7 1 0 45 86,-4 0-8-45-86,-4 4 8 121 187,-3-2 0-121-187,-1 3 0-64-62,0 0-8 64 62,3 0 8-56-53,1 1-16 56 53,4 0 16-57-53,2-1-8 57 53,5-2 8-50-44,1 0-8 50 44,3-2 8-43-35,3 1-8 43 35,1-2 0-27-37,2-2 0 27 37,0 1 8-20-28,2 0-8 20 28,-2-2 8-20-27,4 0-8 20 27,-2 0 8-13-19,0 0 0 13 19,0 0 0-14-18,0 0 0 14 18,4-2 0-13-19,5-4 0 13 19,6-1 0-14-18,4-3 0 14 18,10-4 0-6-10,5-4 0 6 10,4 0 0-7-9,-2 2 0 7 9,-5 3 0-7-9,-7 2 0 7 9,-5 5 0-6-9,-5-1 0 6 9,-5 4 0-7-10,-5 1 0 7 10,0 1 0-7-9,-2 1 0 7 9,-2 0 0-6-9,0 0 0 6 9,0 0 0-7-9,0 0 0 7 9,0 0 0 0 0,0 0-8 0 0,-2 0 8 0 0,2 0 0 0 0,0 1 0 0 0,-2 1-16 0 0,-2 1 16 80 111,0 2 0-80-111,-5 5 0 74 101,-4 4-8-74-101,-5 6 8 61 84,-2 1-8-61-84,-5 6 8 54 73,-2 4-8-54-73,2 1 8 137 185,1-3-8-137-185,5-5 8 117 157,4-5-8-117-157,3-3 0 104 138,5-3 0-104-138,1-5 8 91 120,2-1-16-91-120,4-4 16 78 101,0-1-8-78-101,0-1 8 71 92,0-1-8-71-92,2 0 0 64 83,-2-1 0-64-83,4 1 0-36-46,5-2 0 36 46,3 0 0-28-37,5-2-8 28 37,7-4 16-29-36,9-4-8 29 36,1-2 0-21-28,0-1 0 21 28,-3 1 8-106-138,-7-1-8 106 138,-3 4 0-91-120,-4 0 0 91 120,-3 1 8-83-111,-3 2-8 83 111,-1 0-8-69-92,-3 3 8 69 92,-1 0 8-62-83,-2 2-8 62 83,1 0 8-55-74,-3 1-8 55 74,2 1 8-48-64,-2 1-8 48 64,0 0 0-41-56,0 0 0 41 56,-2 0 8-34-46,2 0-8 34 46,-2 0-8-33-46,0 0 8 33 46,-2 3 8-27-37,0 3-8 27 37,-4 6 8-27-37,1 2-8 27 37,-3 4 8-21-28,-3 3-8 21 28,-3 3 8 68 93,1-2-8-68-93,0-1 8 61 83,-1-1-8-61-83,3-3 8 47 64,1-2-8-47-64,1-4 8 48 65,1-1-16-48-65,3-2 16 41 55,1-3-8-41-55,-2 0 8 34 47,4-2 0-34-47,0-2 0 28 37,0 1 0-28-37,2 0 0 28 36,0-2 0-28-36,0 0 0 20 28,0 0 0-20-28,2 0 0-69-92,2-2 0 69 92,4 0 0-55-74,-1 1 0 55 74,7-4 0-47-65,5-1 0 47 65,3-3 0 4 317,9-5 0 115-180,1-1 0-119-137,0-1 0 107 117,-3 2 0-107-117,-4 1 0 93 99,-4 3 0-93-99,-4 2 0 87 90,-6 0 0-87-90,-1 3 0 80 80,-3 2 0-80-80,-3 0 0 66 62,0 1 0-66-62,-2 2 0 50 65,-2 0 0-50-65,2-1 0 43 55,-2 1 0-43-55,0 1 0 36 46,-2-1 0-36-46,2 0 0 29 37,0 0 0-29-37,0 0 0 29 36,0 2 0-29-36,0 0 0 22 28,-2-1 0-22-28,2 1 0 22 28,-2 1 0-22-28,-2 2 0 21 27,2-2 0-21-27,0 0 0 15 19,-1 2 0-15-19,1-2 0 14 18,-2 2 0-14-18,2-2 0 15 18,0 2 0-15-18,0-2 0 7 9,2 1 0-7-9,-2-1 0 8 10,0 0 0-8-10,0 0 0 7 9,2-1 0-7-9,-1 0 0 7 9,1 1 0-7-9,0-2 0-193 39,0 1 0 193-39,0-2 0-176 37,1 2 0 176-37,1-2 0-144 32,2 1 0 144-32,4-4 0-127 29,5 0 0 127-29,4-5 0-117 17,4 0 0 117-17,0-4 0-185-97,2-1 0 185 97,-2-1 0-160-90,-2 1 0 160 90,-2 0 0-146-71,-4 2 0 146 71,-1 1 0-121-65,-5 2 0 121 65,1 2 0-114-56,-4 1 0 114 56,-3 2 0-90-49,1 1 0 90 49,-2 0 0-83-40,2 2 0 83 40,-4 0 0-66-42,2 0 0 66 42,0 2 0 51-181,-2 1 0-51 181,-1 4 0 47-160,-1-1 0-47 160,-8 12 0 44-139,-3 9-8-44 139,-4 4 8 40-118,-2 3 0-40 118,2 0 0 30-107,0-2-8-30 107,0-2 8 1 174,4-2 0-1-174,2-4 0-4 144,3-5-8 4-144,3-4 8-11 135,1-4-8 11-135,2-1 8-9 113,0-4-8 9-113,2-1 8 2 103,1-3 0-2-103,1-1 0-12 83,0-1-136 12-83,0 0 8-3 72,0 0 8 3-72,1-1-8-3 72,1-3 48 3-72,4 1 8 8 61,0-3 0-8-61,3-4 0-88-70,5-4-40 88 70,3-4 8-80-61,0 0-8 80 61,0 0 16-73-51,-2 2 24 73 51,-2 0 8-49-44,1 3 0 49 44,-7 4 0-43-35,1 1-8 43 35,-4 3 16-43-35,-2 0-16 43 35,0 3 8-37-26,-1 1 8 37 26,1-1 8-36-26,-2 0 8 36 26,2 1-8-36-26,-2 1 8 36 26,0-2-8-29-16,0 1 0 29 16,0 1 8-30-17,0-2 0 30 17,0 0 8-13-18,0 1-8 13 18,0 1 16-6-10,-2 0-16 6 10,0 0 16-7-9,-1 3-7 7 9,-5 2-1-6-9,-7 6 8 6 9,-2 4 0 71 102,-4 4-8-71-102,-4 5 16 66 94,-2 5-8-66-94,3 0 0 59 84,3-3 8-59-84,6-4 0 53 74,3-5 0-53-74,5-6-8 46 66,3-5 8-46-66,0-2 0 40 56,4-3-16-40-56,0-1 16 34 46,2 0 0-34-46,-2-1 0 27 38,2-1-8-27-38,0-1 8 27 37,2-1 0-27-37,3-4 8-61-84,6-6-8 61 84,5-4 8-53-75,2-3-16 53 75,3-1 16-47-65,0-2-8 47 65,0-1 8 121-467,-4 4 0-121 467,-4 5 0-72 0,-5 3-16 72 0,-3 2 16-49 7,-1 3 0 49-7,-2 2 0-49 7,-2 1 0 49-7,0 0 0-33 4,-2 0 0 33-4,0 2-8-33 5,0-2 8 33-5,0 2 0-32 4,0-4 0 32-4,-2 1 0-33 4,0-2 0 33-4,-2-3 0-16 3,-2-1 0 16-3,1-1 8 94-146,-3 1-16-94 146,0-1 16 91-125,-1-2-8-91 125,-1 4 8 80-113,3-2-8-80 113,-1 3 8-55 48,0 2-8 55-48,1 2 8-45 37,1-1-8 45-37,0 3 8-45 37,1 0 0 45-37,-1 1-8-29 35,0 0 8 204-39,-1 1 0-32 4,1-1 0-143 0,-2 1 0 127 3,3 2 0-127-3,1-1 0 104-5,-2-1 0-104 5,2 2 0 104-4,3 0 0-104 4,-3 0 0 87-3,0 0 0-87 3,2 0 0 72 0,0 0 0-72 0,0 0 8 71 0,0 0-8-71 0,0 0 0 56 2,2 0 0-56-2,-1 0 0 55 3,1 0 0-55-3,0 0 0 56 2,0 0 0-56-2,0 0 8 32-5,1 0-8-32 5,1-1 0 122 115,2 1 0-122-115,2-4 8 26-14,3 0-8-26 14,3-3 8 9-11,-1-1-8-9 11,2-2 8-74-123,1 1-8 74 123,-3-1 16-66-113,1-1-16 66 113,-1 0 8-53-95,-2-2-8 53 95,1 0 8-45-85,-2 0-8 45 85,-1 0 8-39-77,-1 0-8 39 77,0 2 0 160-95,-3 0 0-160 95,1 1 8 149-84,-4 2 48-149 84,0 1 0 124-69,0 3-8-124 69,0-1 16 107-68,-2 1-24-107 68,0 3-8 98-56,1-1 8-98 56,-3 1 0 82-54,0 1 8-82 54,0 1 8 73-42,-4 1-16-73 42,-1 3 16 58-39,-6 3-24-58 39,-2 0 8 36 230,-2 5-9-36-230,0 0 9 30 201,-2 3-8-30-201,4 1 8 26 170,0 3-8-26-170,3 1 8 27 150,1 1-16-27-150,3 1 8 12 132,5-1-8-12-132,-1 1 8 22 120,2-2 0-22-120,2-2-8 7 102,0-1 0-7-102,4-5 8 16 90,0-2-16-16-90,0-3 0 9 81,0-3 8-9-81,2-2 0 18 69,-2 0-8-18-69,0-1 0 11 60,-1-2 8-11-60,1 2 0 3 51,2-2-8-3-51,-2 1 8 4 51,2-1-17071-4-51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83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390 103 10248 205520 63740,'0'0'0'0'0,"0"0"0"103"-148,0 0 144-103 148,0 0 0 94-135,2-3 0-94 135,3 0 0 75-111,-1-2-64-75 111,-2 0 0 67-98,2 0 0-67 98,-2 2 0 58-86,-2 0 192-58 86,2 1 8 49-74,-2 1 0-49 74,0-1-8 41-62,-2 2-152-41 62,0-2-8 40-61,2 2 8-40 61,-4 2 0-27-571,-2 1 32 27 571,-5 4 8-12-499,-2 2 0 12 499,-6 6 0-154-543,-2 2-80 154 543,-2 3 16-117-475,2 1-8 117 475,0 0 0-108-412,0 1-40 108 412,0 1 0 21-259,0-1 8-21 259,0 1 0 16-225,1-4-24-16 225,0-1 8 10-193,5-4-8-10 193,2-1 16 13-171,3-3 40-13 171,5-4 0 14-151,1-1 8-14 151,4-3-8 17-131,6-5-32-17 131,5-2 0 10-118,2-3 0-10 118,4-3 8-109-209,4-4-56 109 209,4-4 8-96-179,0-2 0 96 179,-2-3 0-94-160,1-1-8 94 160,1 1 0-12 371,-2 0 0 12-371,0 0 8-2 328,-2 0 16 2-328,0 1 0-9 286,-2 2 0 9-286,-4 4 0-5 254,-2-1-16 5-254,-2 3 16-1 222,-3 4-8 1-222,-2 1 0-13 193,-6 4 0 13-193,-2-1 0-16 173,-2 4-8 16-173,-2 2 16-2 148,-3 1-16 2-148,-3 3 0-4 128,-1 2 0 4-128,-4 4 8 64-299,-2 3-8-64 299,0 1 8 49-253,0 3 8-49 253,0 0-8-79-332,0 1-8 79 332,2 1 0-75-291,0 2 8 75 291,0 0 0-53-252,0 1 0 53 252,1-1 16-42-223,1-3-16 42 223,-2 0 16-46-191,2-3-24 46 191,1-1 8 66-66,3-3 8-66 66,2-2-8 59-54,3-2 24-59 54,2-1-8-139-3,2-2 8 139 3,0-1 8-123-6,4-1-32 123 6,0-1 16-107-9,0 0-8 107 9,0-1 8-98-1,2 1-16 98 1,1-2 8-82-4,3-1 8 82 4,0-2-8-65-8,3-3 0 65 8,4-2-8-66-8,0-2 0 66 8,1-3 8-57 2,-3-3 0 57-2,0 2 8-41-3,-3-3-8 41 3,-1 1 8-156-115,-1-1-16 156 115,-2-1 8-138-98,-1 4-8 138 98,-1 0 0-120-80,-2 3 0 120 80,0 0 0-94-76,-2 4-1 94 76,0 2 9-85-66,-4 3-16 85 66,0-1 0-76-58,-1 3 0 76 58,-1 0 16-68-50,0 2-16 68 50,0 0 0-59-40,1 0 0 59 40,-5 0 8-58-41,1 0-16 58 41,-5 0 8 53 73,1 2 0-53-73,0-2 8 60 61,1 2-16-60-61,-1 1 8 60 61,0 2-8-60-61,1 0 8 52 53,-1 3-8-52-53,0 1 8 44 43,-1 3-8-44-43,3-1 8 35 35,0 2-8-35-35,-1 0 0-67 181,5 0 0 67-181,-1-1 0-54 157,0 1 0 54-157,3-3 8-47 145,1-2-8 47-145,4-2 0-49 124,-2-1-8 49-124,4 0 8-42 113,0-2 0 42-113,4-1 0-44 92,-1-2-8 44-92,3 0 8-36 80,1-2 0 36-80,5-2 8 78-77,1-5-8-78 77,4 0 0 70-66,0-2 0-70 66,2-2 0-52-168,-2-2 0 52 168,0 2 0-50-147,-2 0 0 50 147,-4-1 8-49-126,1 3-16 49 126,-3-1 8-40-118,-2 1 0 40 118,-1 1 0-38-97,-2 2-8 38 97,-1 0 8-30-88,-1 3 0 30 88,-2 1 0-21-79,0 0 0 21 79,-2 1 8-28-68,2 3-8 28 68,-4-2 0-19-59,2 2 0 19 59,-2 0 0-11-50,2 2 0 11 50,-2 0 0-19-38,-3 3 0 19 38,-3 6 16 186-78,-2 3-8-186 78,-3 4 0 161-63,0 1-8-161 63,-4 4 0 46 85,2 0 0-46-85,-3-1 16 38 76,1 1 16-38-76,0-1 8 45 64,-2-1 0-45-64,2-2-8 36 56,0 1-8-36-56,0-2 0 141 160,2-1 8-141-160,1 1-8 124 142,1-4 32-124-142,5-1 0 108 125,1-1 0-108-125,5-4 8 91 108,0-2-32-91-108,4-1 8 82 99,0-2-8-82-99,4-1 8 65 81,5-4 8-65-81,0 1 8 72 69,6-4-8-72-69,1-2 8-45-43,2-1-24 45 43,3-1 0-45-43,0-3 8 45 43,2 1 0-67-291,-2-2-16 67 291,-1-1 16-48-252,-1-1-16 48 252,2-1 16 54-116,-2 0-24-54 116,0-2 16 78 152,2 2-16-78-152,0-2 16 62 134,1 1-16-62-134,-1-1 0 69 122,2 0 8-69-122,-4 4-8 51 105,-2-1-8-51-105,-2 2 16 42 97,-4 4-16-42-97,-3-1 8 40 76,-3 2-16-40-76,-3 1 0 31 67,-4 3 8-31-67,0 2-8 32 67,-4 0 0-32-67,1 2 0 22 58,-1 2 0-22-58,-2 0 0 30 47,-5 4-8-30-47,-3 2 0 20 38,-3 3 0-20-38,-4 2 8-98-75,-2 2-8 98 75,3 1 0-89-66,-1 2 0 89 66,0-1 8-80-57,2 3-8 80 57,-2-3 0-70-49,4 3 0 70 49,-2-1 16 40-186,2 0-16-40 186,-2 2 0 24-163,0-1 0-24 163,0 2 0 27-141,-2-1 0-27 141,0 0 0-55 21,2-2 0 55-21,2 1 0-54 22,1-6 0 54-22,3 1 0-48 9,5-6 0 48-9,3 0 0-47 10,3-3 0 47-10,2-4 0-48 10,2-1 0 48-10,2-2 0-32 6,5-3 0 32-6,2-4 0-32 7,7-3 0 32-7,2-3 0 68-140,3-4 0-68 140,4-2 0 45-124,0 0 0-45 124,-1-1 0 46-104,1-2 0-46 104,-1 0 0 73 164,3 3 0-73-164,3-3 0 54 146,2 2 0-54-146,1 0 0-87-1155,-1 2 0 87 1155,-4 1 0-46 156,-3 4 0 46-156,-4 1 0-40 144,-4 1 0 40-144,-6 4 0-43 124,-3 2 0 43-124,-5 3 0-36 112,-1-1 0 36-112,0 3 0-39 92,-4 1 0 39-92,0-2 0-32 79,0 4 0 32-79,0-2 0-17 77,0 0-16 17-77,-2 0 16-10 65,2 1 0 10-65,-8 6 0-19 56,-5 4-8 19-56,-4 5 8 2 303,-6 2 0-2-303,-3 3 0 7 271,-5 0-8-7-271,3-2 8-26 1159,-1 1 0 26-1159,1-1 0 1-1353,3 2-8-1 1353,2-3 8-19-1178,2-1 0 19 1178,0 3 0-33-1025,4-3-8 33 1025,0 1 8-36-886,2-2 0 36 886,0-1 0-37-769,1-1-8 37 769,3 1 8-39-675,-1-2 0 39 675,3-2 0 94 415,-1-2-8-94-415,3 0 8 80 366,1-5 0-80-366,4 1 0 67 317,0-2-8-67-317,0-1 8 63 278,2-2 0-63-278,0 0 0 52 248,2 0-16-52-248,-2 0 16 55 217,0 0 0-55-217,4-2 0 45 189,2-2-8-45-189,5-1 8-80-846,3-3 0 80 846,3-4 0-85-739,5-4 0 85 739,5-1 0-70-647,0-4 0 70 647,1 0 0 71 440,1 0 0-71-440,3 0 0 97 642,-2 0 0-97-642,3 0 0-24 452,-3 2-8 24-452,-1 2 8-26 400,-3 1 0 26-400,-5 2 0-28 349,-2 3-8 28-349,-5 1 8-18 306,-3 0 0 18-306,-3 2 0-25 265,-3 2-8 25-265,-1 3 8-22 234,-2-2 0 22-234,0 3 0-18 202,-2 0-8 18-202,0 1 8-21 182,0 1 0 21-182,0 0 0-8 158,0 0-8 8-158,0 1 8-10 138,-2-1 0 10-138,-2 2 0-13 117,-5 5-8 13-117,-7 1 8 99 210,-1 1 0-99-210,-13 11 0 154 356,-6 2 0-154-356,-2 2 0 71 143,2 0 0-71-143,5 1 0-48 1196,5-3 0 48-1196,1 2 0-52-1312,4 1 0 52 1312,2-1 0-51-1140,4-2 0 51 1140,0-1 0-28 173,5-3 0 28-173,1-5 0-32 153,1-2 0 32-153,4-4 0-34 132,0-3 0 34-132,1-2 0-28 121,3 0 0 28-121,0-2 0-30 100,0 0 0 30-100,0-2 0-24 88,0 2 0 24-88,3-5 0-17 77,7-8 0 17-77,5-3 0 104 178,4-6 0-104-178,13-9 0 87 160,8-6 0-87-160,6 0 0 77 131,0 1 0-77-131,-1 3 0 69 122,-3 2 0-69-122,-6 5 0 51 105,-4 2 0-51-105,-5 1 0 58 94,-4 1 0-58-94,-2 3 0 73 331,-2 1 0-73-331,-4 2 0 53 295,0 1 0-53-295,-1 6 0 59 261,-5 1 0-59-261,-1 1 0 38 225,-3 5 0-38-225,-3 1 0 54 200,0-1 0-54-200,-4 4 0-104-190,0 1-24 104 190,-3 4 16-100-170,-5 1 0 100 170,-9 13 0 6-296,-7 6 0-6 296,-3 4 0 0-263,-1 1 0 0 263,-5-2 0 19-224,1-1-48-19 224,-2-1 0 39 55,0-2 0-39-55,0 1 8 29 46,-2 0 0-29-46,5 1 8 30 47,1-3 8-30-47,4 1 0-90-66,3-3-24 90 66,6-2 0-79-57,4-2 0 79 57,3-4 16 21-204,5-4 0-21 204,1-5 8 6-180,4-1-8-6 180,0-2 8 17-150,2-1-48-17 150,0-2 0 10-139,0 0-8-10 139,0 0 8 12-118,2-2 32-12 118,0 2-8 5-105,0-1 0-5 105,7-9 0 7-86,12-6-32-7 86,6-5 8-81 69,5-3-8 81-69,4-5 8-74 58,2 0 16 74-58,4 0 8-59 54,-2 3 0 59-54,-4 0 8-52 42,-3 2-16 52-42,-5 3 0-52 42,-1 3 0 52-42,-6 2 8-37 38,-4 2 16 37-38,-4 1-8-45 31,-2 2 8 45-31,-3 3 0-30 27,0 1-32 30-27,-3 4 9-30 27,-3 0-1 30-27,2 1 8-14 23,-4 1 8 14-23,0 1 0-23 15,0 0 8 23-15,0 1-8-23 16,0-1-8 23-16,-2 0 8-23 15,0 2-8 23-15,-3 3 8-7 11,-5 3 16 7-11,-3 3-8 100 117,-4 2 8-100-117,-2 5-8-25-6,-2-1-8 25 6,2 4-8-25-5,-2-1 0 25 5,-2 0 16-25-6,0 3-8 25 6,0-2 8 91 108,2 0 8-91-108,-1-2-8 82 99,1 1 8-82-99,5-3-8 81 78,1-2 8-81-78,6-4-8 72 69,1-1 16-72-69,4-5 0 63 61,2-1-8-63-61,1-2 8 55 52,1 0 0-55-52,0-2-8 45 43,1-2 8-45-43,5-1 0 46 43,6-7-8-46-43,7-3 16 36 35,3-3 0-36-35,9-6-8-82-78,5-6 8 82 78,0 1 0-73-69,0-1 0 73 69,-5 4-8-63-61,-7 2 8 63 61,-1 4 0 112 577,-2 2 0-112-577,-6 3 8-24 394,0 3-16 24-394,-1 1 16-39 345,-1 2-8 39-345,-2 2 8 65 156,-3 1-8-65-156,-2 0 8 64 135,-1 3-8-64-135,-3 1 8 62 114,0-2-8-62-114,-2 2 8 53 106,0 0-8-53-106,0 0 8 34 88,-2 2-16-34-88,0-1 16-73-27,-1 1 0 73 27,-7 8 0 6-435,-5 2 0-6 435,-6 8 0-1-379,0 2 0 1 379,-5 4-8 2-338,-1 2 8-2 338,0 1 0-89-140,1-2 0 89 140,1-1 0-86-119,2-4 0 86 119,2-2 0-77-111,4-3 0 77 111,2-4-8-59-93,3-2 8 59 93,3-2 0 69 28,3-3 0-69-28,1-3 8 44 23,3-1 0-44-23,2-2 0 44 22,-2 0 0-44-22,4 0 0 35 14,0-2 0-35-14,-1 1 0 34 14,1-1 0-34-14,6-3 0 2-242,7-3 8-2 242,4-5 0 11-212,6-1 0-11 212,0-2 8-2-189,-1-2-8 2 189,1-1 0-111-1193,-2 1 0 111 1193,-2 2 0-93-1035,-2 1 16 93 1035,-4 4 16-91-896,0 1-8 91 896,-3 2 8-76-784,-1 0-16 76 784,-1 3 8-74-688,-3 2-8 74 688,-1 0 0-72-594,-2 0 24 72 594,-1 1 0-71-521,-1 2-8 71 521,0-2 8-214-417,-2 2-24 214 417,2 0 16-198-368,-2 0-8 198 368,-2 0 8-97 822,0 2-16 97-822,0 0 16-109 723,1 1-8 109-723,-7 2 0-223 273,-3 6 0 223-273,-3 3-8-92 349,-1 4 8 92-349,-2 2-8-85 306,0 0 0 85-306,0 0 16-91 266,3-2-16 91-266,1-2 16-75 232,2-5-24 75-232,3-3 8-141 348,2-2 8 141-348,4-2-8-134 306,1-3-8 134-306,-1 1 16-117 270,2-2-16 117-270,0 0 8-99 237,2-2-8 99-237,-2 2 8-95 204,0 0-8 95-204,1-1 0-82 181,1-3 0 82-181,2 1 8-70 158,2-3-8 70-158,3-4 0-71 138,3-3-8 71-138,5-3 16 31 232,0-2-16-31-232,0 1 8 38 200,0-3-8-38-200,0 3 8 37 180,-1 2 8-37-180,-5 2-8 36 159,-2 4-8-36-159,-1 2 0 20 142,-4 4 0-20-142,0 0 8 20 121,-2 1 0-20-121,-1 0-8 19 100,1 2 0-19-100,-2 0 8 10 92,0-1-8-10-92,0 1 0 19 79,0 0 0-19-79,0 0 0 10 71,-2 1 8-10-71,2-1-8 1 62,-1 2 0-1-62,-5 3 0-6-206,-2 5 0 68-896,-3 2 0-62 1102,-2 5 0 43-960,-1 0-8-43 960,3 1 0 24-831,1-2 0-24 831,1-3 8 21-726,3-3-8-21 726,2-4 0 15-631,2-1 0-15 631,1-2 16-5-554,1-1-16 5 554,0-2 0-9-481,0 0 0 9 481,0 0 8-6-419,0 0-8 6 419,1-2 0-9-367,1 1 0 9 367,2-3 8 0-317,4-4-8 0 317,1-3 0-4-285,5-4 0 4 285,1-2 0-1-245,2-3 0 1 245,0-1 0-4-214,-2 2 0 4 214,0 1 0 37 953,-1 4 0-37-953,-5-1 0 16 837,1 4 0-16-837,-3-2 8 11 737,-3 2-8-11-737,0-2 0 183 1777,-2 2 0-183-1777,0-2 8 148 1566,-4 2-8-148-1566,2-1 0 107 1373,-4 1 0-107-1373,0 0 8-152 216,0 0-8 152-216,-3-1 0-146 183,-1-1 0 146-183,1 2 8-134 160,-3-2-8 134-160,-1 2 0-24-5,1 0 0 24 5,1 3 8-9-9,1 0-8 9 9,0 3 0 0 0,3 0 0 0 0,1 2 16 0 0,0 1-16 0 0,0 2 8 0 0,2-2-8 0 0,-1 2 8-15-258,-1 2-8 15 258,0 1 8-7-227,-2 0-8 7 227,-1 4 8-23-204,-1 1-8 23 204,1 2 8-14-174,-1 3-8 14 174,2-2 8-13-153,1 0-8 13 153,1-1 8 85-27,2-2-8-85 27,2-3 16 78-14,0-1-16-78 14,0 0 8 79-15,0-3 0-79 15,2 1-16264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84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391 177 13056 201406 66541,'0'0'0'0'0,"0"0"0"0"0,0 0 0-117-109,-4 1 184 117 109,-2 4 0-106-101,-1 2 0 106 101,-3 1 0-179-1640,1 0-88 179 1640,-1 1 0-164-1427,-1 3-8 164 1427,1 0 8-135-1249,-1 3 224 135 1249,-1-1-8-124-1091,1 3 0 124 1091,0 0 16-119-945,-3 4-208 119 945,3 0 8 32 440,-1 3 0-32-440,-1 1 0-107-883,2 0 32 107 883,1-1 8-89-770,1 1-9 89 770,1-4 17-278-645,1-4-88 278 645,1-2 0-236-558,0-6 0 236 558,4-2 0-126-380,2-4 112 21 48,0-1-104 105 332,2-5 16-83-284,2-1-48 83 284,4-4 0-77-253,1-1 0 77 253,2-6-8-71-225,3-4 40 71 225,1-2 0-64-194,2-3 0 64 194,2-2 8-44-167,0 2-56 44 167,0 0 16-96 886,0 1 0 96-886,0 2 0-96 773,-2 0-48 96-773,2 2 16 13 542,0 1-16-13-542,-2 2 8 8 471,-1 0-8-8-471,-1 1 8 11 409,-2 1-8-11-409,-3 1 0-31-273,-3 0 24 31 273,-1 2 0-26-242,-2 1 8 26 242,-2 2-8-37-210,-4 3-8 37 210,0 2 0-16-182,-2 1 0 16 182,-4 2 0-18-162,-1 5 8 18 162,-4 3 0-19-140,-5 4 8 19 140,-1 2-8-22-120,-1 4-8 22 120,-1-1 0-14-110,-2 3 0 14 110,0-1 0-16-90,0 0 0 16 90,0 1-8-98-200,2 1 0 98 200,-1-2 16-77-172,1 2-24 77 172,0 2 8-78-152,2-2 0 78 152,0 1 0-64-133,0-1-8 64 133,2 0 0 2 255,3-3 8-2-255,3-2 0-187 254,1-5-8 187-254,3-1 8-78 339,1-4-8 78-339,4-3 0-76 298,0-1-16 76-298,4 0 0-74 256,-2-2 0 74-256,4-2 8-65 225,0-1-8 65-225,3-2 0-48 201,3-1 0 48-201,3-4 8-12-90,4-5-8 12 90,2-2 0-15-70,2-4 0 15 70,0-2 0-15-69,0 1 0 15 69,-2-1 0-9-60,-2 2 0 9 60,0 2 0-2-51,0-2 0 2 51,-1 1 0-11-40,-3 3 0 11 40,2-1 0-10-39,-3 4 0 10 39,-1-1 0-28 229,-3 2 0 28-229,-3 3 0-33 199,-1 1 0 33-199,0 1 0-31 179,-4 0 0 31-179,0 3 0-116 37,-2 0 0 116-37,-2 2 0-100 34,0 1 0 100-34,1 1 0-90 23,-1-1 0 90-23,-2 2 0-75 21,-1 2 0 75-21,-1-1 8-137-93,-4 2-8 137 93,1 4 0-130-85,-2 1 0 130 85,-1 3 16-106-77,1 2-16 106 77,-2 0 0 15-206,2 3 0-15 206,-1 0 8-64-298,-1 0-8 64 298,2 2 0 21-146,-4 0 0-21 146,2-1 8-12 135,-3 3-8 12-135,5-1 0-9 113,0 0 0 9-113,1-1 8-16 105,3-3-8 16-105,1-2 0-6 92,3-4 0 6-92,1-2 8-13 84,2-4 0 13-84,2-1 0-3 72,0-2 0 3-72,0-2 8-10 62,2-1-16 10-62,3-1 8 0 51,1 0 0 0-51,2-6 0-7 42,5-6 0 7-42,2-2 8-7 42,4-3 8 7-42,2-3 0-13 32,0-2-8 16-1,-2 2-8-3-31,0 0 8 3 30,-6 3 0-3-30,1 0 0-3 21,-3 2-8 3-21,-3-1 8-3 21,-1 3-8 3-21,-1-1 0-4 20,-2 3 8 4-20,-2-1 0-10 12,0 3 0 10-12,-2 1 0-10 12,0 0 8 10-12,-2 1 0 7 9,-2 3-16-7-9,0 1 8 6 9,-2 4 8-6-9,1 0-8 7 10,-3 1 0-7-10,2 2 0 6 9,-1 2 8-6-9,-3 1 0 7 9,1 5-8-7-9,-4 2 0-43-372,-1 3 8 43 372,-1 1-8-28-323,2 4 0 28 323,-2-2 0 10 91,-1 2 8-10-91,1 0 0 2 81,0-4-8-2-81,0 1 0-37 332,1-2 8 37-332,3-2-8-33 290,1-2-8 33-290,3 0 8-37 261,1-5 8 37-261,2 1-8-31 218,1-2-8 31-218,3-1 8-28 198,0-2-8 28-198,0-2 16-31 168,0 2-16 31-168,1-3 8-28 147,1 2 0 28-147,4-6 0 81-389,5-3 0-81 389,7-6 0 70-347,1-3-8-70 347,0-4 8-17-416,0 1-8 17 416,0-1 8-18-365,-2 1 0 18 365,-2 2 0 22 58,-2 1-8-22-58,-1 3 0 15 49,-5 2 0-15-49,1 2 8 16 49,-4 3 0-16-49,-1 1 0 9 39,-1 3-8-9-39,-2 0 8 10 40,-2 3-8-10-40,2 1 0 3 30,-1 1 8-3-30,-1 0 0 3 30,0 1-8-3-30,-2 2 0 12 19,-2 1 0-12-19,-3 2 8 13 19,-5 2 0-13-19,-3 2-8 123 515,-2 1 0-123-515,-2 2 0 33 333,0 2 0-33-333,2 1 0 22 294,2-2 0-22-294,2 2 0 13 254,2-1 8-13-254,1-1-8 9 224,3-2 0-9-224,1-3 0 7 194,5-1-8-7-194,-1-1 8 9 173,4-4 0-9-173,0 0 0 14 151,4-1-8-14-151,1-2 8 18 131,1 0 0-18-131,3-2 8-18-264,7-3-16 18 264,3-1 8-16-233,2-2 0 16 233,-1-2 0 107-353,3 0-8-107 353,-2 2 8 130-570,-2-1-8-130 570,0 1 8 119-498,-4 0-8-119 498,1 1 8 86-431,-3 1-8-86 431,0-1 8 84-380,-1 2-8-84 380,1 1 16-46-188,-2 0-16 46 188,1 1 8-41-158,-1 2-8 41 158,-1-1 8-44-137,-1 0 0 44 137,1 2 0-38-127,-3 0-8 38 127,-1 0 8-24-109,-2 2 0 24 109,-2 0 0 50 23,0-2-8-50-23,-2 1 16 45 15,0 1-8-45-15,-4 4 0 44 14,-2 7-8-44-14,-1 3 8 44 14,-5 4-8-44-14,1-1 8 29 16,-3 2-8-29-16,-1-2 8-56-104,2 1-8 56 104,1-4 8-50-95,1-2-8 50 95,2-3 8-36-77,1-1-8 36 77,0-2 16-30-67,5-1-16 30 67,-1-3 8 77-205,0 1 0-77 205,2-3 0 74-184,0 1-8-74 184,0-1 8 55-161,0-1-8-55 161,2-1 8 52-141,0 2-8-52 141,0-2 8 49-119,0 0-8-49 119,2 0 8 40-108,2-2-8-40 108,2 2 16 38-87,3-3-16-38 87,6-3 8 12 182,10-6-8-12-182,2-1 0-105 301,1 1 0 105-301,1-5 8-103 260,-1 3-8 103-260,-1-2 0-9 349,0 1 0 9-349,-5 2 8-92 186,-3 1-8 92-186,0 0 0-74 164,-3 3 0 74-164,-5 1 8-73 143,-1 1-8 73-143,-3 1 0-55 120,-3 2 0 55-120,-2 1 8-46 109,0 2-8 46-109,0-1 0-53 99,-2 0 0 53-99,0 2 8-44 88,-2 0-8 44-88,2 0 0-35 77,0 0 0 35-77,0 0 8-25 64,-4 4-8 25-64,0-1 0-32 56,-2 2 0 32-56,-5 6 0-23 44,-10 5 0 23-44,-2 5 0 22 416,-1 0 0-22-416,-1 0 0 10-267,0 0 0-10 267,0-2 0 13-237,3 1 0-13 237,3-3 0 15-206,0 1 0-15 206,3 0 0 96-65,1-1 0-96 65,2 0 0 1-174,0 0 0-1 174,1 1 0-2-152,3 0 0 2 152,-3-1 0 121-273,5-2 0-121 273,-1 1 0 91-237,2-3 0-91 237,1-3 0 71-215,1-2 0-71 215,2-2 0 74-184,2-3 0-74 184,0-1 16 55-161,0-2-16-55 161,0 0 0 52-140,0 0 0-52 140,2-2 0-90 278,2-1 0 90-278,3-3 0-80 247,5-2 0 80-247,7-10 0-72 214,11-8 0 72-214,4-5 0-18 564,2-2 0 18-564,2 0 0-28-139,0 4 0 28 139,-1 4 0-22-129,-3 2 0 22 129,-4 4 8-24-109,-5 1-8 24 109,-2 4 0-18-100,-4-3 0 18 100,-4 5 0-20-79,-2-1 0 20 79,-1 0 0-14-69,-3 3 0 14 69,-1 2 0 70 51,-2 0 0-70-51,-3 3 0 63 42,-1 2 0-63-42,0 0 0-62 183,0 1 0 62-183,-2 2 0-59 161,0 0 0 59-161,-2 0 0-58 141,2 0 0 58-141,0 0 0 45 239,0 0 0-45-239,-2 2 0-60 90,-2 1 0 60-90,1 3 0-51 79,-5 1 0 51-79,-3 4 0 89-74,-7 4 0-89 74,-1 2 0 113 311,-3 4 0-113-311,-7 0 0 104 272,-3 5 0-104-272,-2 0 0 85 244,-1 3 0-85-244,1 0 0 41-169,0 1 0-41 169,2 1 0 20-147,1 3 0-20 147,3-2 0 33-127,1-1-8-33 127,2-2 8-186-86,3-4 0 186 86,-1-2 0-318-303,0-5-16 318 303,4-4 16-160 226,0-3 0 160-226,0 1 0-338 229,4-4-8 338-229,1-2 8-297 193,3-1 0 297-193,3-3 0-264 166,3-1-8 264-166,1 1 8-240 153,2-2 0 240-153,0-2 0-205 128,4 1-8 205-128,0-3 8-180 113,2 0 0 180-113,11-12 0-101-160,10-12-8 101 160,7-4 8-160-256,0-5 0 160 256,2-2 0-140-227,-1 1-8 140 227,-3 0 8-121-199,-1 5 0 121 199,-3 4 0-102-171,-3 4-8 102 171,0 6 8-92 224,-4 3 0 92-224,0 2 0-72 202,-2 1-8 72-202,0 3 8-74 171,-2-1 0 74-171,1 3 0-54 148,-7 0-16 54-148,1 1 16-43 137,-3 1 0 43-137,-3 2 0-55 118,0 3-16 55-118,-4-1 8-44 107,2 1 0 44-107,-2 1 0-40 86,-2 1-8 40-86,2-1 0-28 74,-2 2 8 28-74,-6 3 0-34 65,-5 3-8 34-65,-6 5 8-17 63,-4 3 0 17-63,-7 5 0-16-334,-3 6-16 16 334,-1 2 16 45-167,4 3 0-45 167,1 2 0-28-261,3 2-8 28 261,5-3 8-100-355,0 1-8 100 355,-2-3 8-71-306,0-2 0 71 306,0-2 0-5 234,1 1 0 5-234,-3-1 0-6 203,2 2 8 6-203,2 0 0-6 174,2-3 0 6-174,6-4 0 0 152,3-4 0 0-152,3-5 0-4 518,3-3 0 4-518,2-6 0-12 448,2 0 0 12-448,0-4 0-7 398,0 0 0 7-398,4-4 0-72-155,5-2 0 72 155,7-4 0 97-275,3-4 0-97 275,11-10 0 77-242,12-7 0-77 242,0-1 0 58-210,-1 0 0-58 210,-3 3 8 51-188,-3 1-8-51 188,-5 4 0-84-21,-1 2 0 84 21,-3 1 8-84-22,-3 1-8 84 22,-2 3 0-61-13,0-1 0 61 13,2-2 0-61-14,-1 1 0 80-262,-1 1 0-19 276,-2 4 0 24-236,-5 3 0-24 236,-5 1 0 0-213,-1 4 0 0 213,-2 1 0 17-185,-5 3 0-17 185,1 0 0 10-163,-2 2 0-10 163,0 0 0 5-143,0 0 0-5 143,-2 2 0-64-236,2-2 0 64 236,-3 3 0 15-93,-5 2 0-15 93,-3 6 0 17 303,-5 1 0-17-303,-8 9 0 12 262,-5 3 0-12-262,-1 5 0 10 232,-1-2 0-10-232,7-1 0 0-182,1-3 0 0 182,4-6 0 16-154,2 1 0-16 154,3-2 0 5-143,-1-1 0-5 143,2-1 0-65-236,1 2 0 65 236,1-1 0-48-207,0-1 0 48 207,1 1 0-53-187,1-2 0 53 187,1-1 0-37-158,0-2 0 37 158,5-2 0-42-137,-1-1 0 42 137,2-3 0 101-265,0-2 0-101 265,2 0 0 83-232,0-2 0-83 232,2-2 0 67-200,4-3 0-67 200,3-4 0-133-157,3-1 0 133 157,8-11 0-235 7,11-6 0 235-7,3-4 0-68 625,4 0 0 68-625,-2 1 0-204-79,-2 1 0 204 79,-1 3 0-178-61,-3 3 0 178 61,-3 2 0-141-56,-4 5 0 141 56,-4 2 0-136-46,-4 3 0 136 46,-2 1 0-120-48,-3 2 0 120 48,-5 1 0-100-40,3 1 0 100 40,-4 3 0-80-32,0 0 0 80 32,-3 1 0-80-32,-1 2 0 80 32,2 0 0-59-24,-2 0 0 59 24,0 0 0-59-24,-2 0 0 59 24,1 3 0-60-25,-7 5 0 60 25,-2 5 0 17 100,-3 3 0-17-100,-10 8 0 11 89,-5 4 0-11-89,-3 2 0 7 80,-1-1 0-7-80,2-1 0 18 69,3-6 0-18-69,4-1 0-9 446,2-3 0 9-446,4-2 0 5 9,4-3 0-5-9,1-2 0 0 0,3-1 0 0 0,3-4 0 0 0,2-1 0 0 0,1-2 0 0 0,1-1 0 0 0,0-2 0 0 0,2 0 0 0 0,0 0 0 0 0,0 0 0 0 0,7-6 0 0 0,9-9 0 0 0,8-4 0 0 0,7-4 0 0 0,11-7 0 0 0,5-6 0 0 0,-1 1 0 0 0,-1-1 0 0 0,-8 4 0 0 0,-5 3 0 0 0,-7 3 0-8 385,-3 5 0 8-385,-4 5 0-17 335,-5 5 0 17-335,-4 1 0-63 179,-1 5 0 63-179,-2 2 0-62 147,-4 2 0 62-147,1 1 0-52 137,-3 0 0 52-137,0 1 0-46 115,0-1 0 46-115,0 2 0-34 105,-2-1 0 34-105,-3 7 0-44 85,-7 5 0 44-85,-5 8 0-33 74,0 3 0 33-74,-8 5 0 120-72,1 4-8-120 72,-3-1 8 107-61,0-3 0-107 61,3-7 0 91-60,3-4-8-91 60,4-3 8 79-48,2-4 0-79 48,-1-1 0-71 98,5-4-8 71-98,1 2 0 74-58,1-1-8-74 58,1-3 16 62-47,4 0-8-62 47,1-1 0 67-37,1 0 0-67 37,0-3 8 50-35,2 2-24-50 35,0-2 8 34-34,0 0-8-34 34,0 0 8 39-24,4-2-16 0 0,-1 0 8-39 24,7-2 16 23-23,3-4-24-23 23,4 0 0 22-22,4-4 8-22 22,0-2 0 27-13,2-1-8-27 13,-2 1 16 28-13,-2 1-8-28 13,-2-2-24 11-11,-4 4 32 0-1,-1 1-16-11 12,-5 4 16 11-11,-1 1 0-11 11,-4 4 0 12-11,0-1-8-12 11,-2 2 8-135 135,-2 0-24 135-135,2 2-8 22-23,0-2 0-22 23,-2 0 8 23-22,2 3 0-23 22,-2 0 8 22-23,0 0-8-22 23,-2 4 16 28-13,-1 2-16-28 13,-5 3 8 11-11,3-1-19831-11 11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85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594 165 11656 208975 66309,'0'0'0'-108'165,"0"0"0"108"-165,0 0 0-91 139,0 0 384 91-139,0 0 16-85 127,0-3-8 85-127,2 0 8 34-51,-2-4-272-34 51,-2 3 8-77 114,2 0 0 77-114,0 0 0-69 102,-2 0 240 69-102,2 3 0-61 88,-2-2 0 61-88,2 1 16-52 77,-2 0-264 52-77,1 2 8-44 63,1-1 0 44-63,-2 1 0-45 64,-2 0 64 45-64,2 0 0-36 50,-2 0-1 36-50,0 5 9-35 51,-3 3-112 35-51,-3 4 8 141 149,-3 8-8-141-149,-4 4 8 116 132,2 3-8-116-132,-2 2-8-176 165,-1 0 0 176-165,1 4 0-74-2341,0-1-32 74 2341,0-2 8-141 432,0 3-8 141-432,2-1 0-114 383,1-2-8 114-383,1-1 0-266 227,4-3-8 266-227,-1-5 8-345-2224,3-3-24 345 2224,1-5 16-294-1932,2-5-8 294 1932,2-3 8-253-1668,2-2-16 253 1668,2-3 0-222-1450,-2-2 8 222 1450,4-4-8-204-1266,5-4-8 204 1266,3-6 16-27-2440,7-5-16 27 2440,0-1 8-80-2107,4-3 0 80 2107,-1 1-8-104-1826,3 0 0 104 1826,2 2 0 113 1980,-3 1 0-113-1980,1 1 0 72 1754,2 3 0-72-1754,-1 0 0-79 1442,-1 1-8 79-1442,-2 0 16-99 1274,-2 0-8 99-1274,-4 2 0-151-1112,-4 1-8 151 1112,-1 0 16-133-965,-5 3-16 133 965,-3 0 8-117-840,-2 4 8 117 840,-2 3 8-102-736,-2 0-8 102 736,-2 1 0-96-642,0 4 0 96 642,-3-1-8-84-561,1 2 0 84 561,-11 5 48-237-452,-8 5-32 202 2095,-5 3 8 35-1643,-4 2 8-143 1592,-1 2-24 143-1592,1-3 0-167 1414,0 3 8 167-1414,2 1 0-144-983,-1 1 16 144 983,5 1-8-117-859,-1 1 8 117 859,1 0 8-139 549,-1 2-32 139-549,3-4 16-124 484,1 1-8 124-484,2-5 8-113 430,2-2 0 113-430,4-5 8-101 376,4-3-8 101-376,5-3 16-102 323,3-4-16 102-323,3-1-8-84 288,2 0 8 84-288,3-3-8-66 254,7-2 8 66-254,5-3-8-63 221,2-3 0 63-221,6-3 16-58 189,0-3-24 58-189,2-2 8 35-1155,-3-2-8-35 1155,3 0 16 31-1005,-2-1-16-31 1005,2 1 0-43 435,-1-2 8 43-435,1 2-8-43 384,2 0-8 43-384,-3-1 16-29 589,1 2-16 29-589,0-1 8-32 518,-4 4 0 32-518,0 1-8-25 453,-4 1 0 25-453,-4 2 8-22 402,-3 2-8 22-402,-3 1 0-20 350,-5 2 0 20-350,-4 0 0-25 308,-2 2-8 25-308,-1 1 8-28 267,-1 0-8 28-267,-4 3 0-22 235,1 2 0 22-235,-4 2 0 101 317,-3 1 0-101-317,-1 2 0 166-136,-2 3-8-166 136,0 2 8 148-113,-2 0 8-148 113,2 1-8 139-100,-2 0-8-139 100,2 2 8 105-94,0 0 0-105 94,2 1 0 96-82,-2-1-8-96 82,2 3 0 88-70,-2 0 0-88 70,0 2 8 80-58,0 0-8-80 58,0 0 0 36 878,-2-1 0-36-878,0 3 8 12 769,2-3-8-12-769,0 0 0 9 675,4-3 0-9-675,4-1 0 18 590,-1-3 0-18-590,7-2 0 2 520,1-2 0-2-520,4-3 0-4 458,2-1 0 4-458,0-2 0 0 404,3 0 0 0-404,1-3 0 6 351,4-2 0-6-351,5-3 0 4 308,2-3 0-4-308,4-4 0 5-1990,2 1 0-5 1990,-1-3 0-26-1731,-1 0 0 26 1731,2 1 0-52-1507,-2-4 0 52 1507,2 3 0 225-2416,-2-3 0-225 2416,0 1 0 181-2227,1-2 0-181 2227,1 0 0 39-1781,-2 0 0-39 1781,0-3 0-13-1543,0 3 0 13 1543,-2 0 0-81-1192,-2 2 0 81 1192,-2 1 0 136 1983,-3 2-8-136-1983,-3 3 8 86 1759,1 3-8-86-1759,-5 2 8 38 1551,-1 3-8-38-1551,-4 1 8 17 1375,0 2-8-17-1375,-2 0 8-2 1206,-1 1-16 2-1206,-5 2-8-18 1067,0-1 8 18-1067,-3 5 0-22 933,-6 2 0 22-933,-2 2 0-119 975,-4 3 0 119-975,0 2 8-129 852,0 2-16 129-852,1 2-8-12 597,1 0 8 12-597,0 1 8-31 526,0 0-16 31-526,0 1 16-20 461,0-3 0 20-461,0 3 0-16 408,-2-4-16 16-408,0 0 16-10 354,3-2 0 10-354,-1-1 0-15 312,2 0-8 15-312,2-3 8-18 270,3-2 0 18-270,3 0 0-10 236,3-2-8 10-236,4-2 8-22 207,2-1 0 22-207,2 0 8-24 186,2-3-16 24-186,0 0 16-149 314,0 0-8 149-314,2 0 8-8 119,4-3-8 8-119,3-2 8-255 149,2-1-8 255-149,3-3 8-227 134,3 0 0 227-134,0-2 0-196 117,1-2 0 196-117,-1-2 0 186-2223,0 1 0-186 2223,-1-4 0 104-1925,-1 0 0-104 1925,0-1-8 50-1677,-2-2 8-50 1677,0 0 0 15-1453,-1-2 0-15 1453,-3 2 0-39 1100,0 1-8 39-1100,-1 2 8 98-2735,-1 2-8-98 2735,-1 1 8 83-2505,-4 2 0-83 2505,-2 4 0 132-2448,-4 1 0-132 2448,-2 1 0 149 1983,-2 1-8-149-1983,-1 2 0 114 1754,-1 1 0-114-1754,0 2 8 72 1553,1-1-8-72-1553,1 2 8 53 1364,0 0 0-53-1364,-1 2-8-107-1269,-1 1-24 107 1269,-3 3-8-107-1108,-1 2 8 107 1108,-1 4 0-140 353,-2 1 8 140-353,0 1 0-132 310,1 4 0 132-310,-1 1 0-116 274,-2 2-16 116-274,2 2 0-98 240,0 1-8 98-240,-1-2 16-94 207,1 1 0 94-207,0-1 8-54 440,0 1-40 0-53,2 1 24 54-387,1-5 16-51 335,4-2-8 51-335,3-5 8-57 294,3-2-8 57-294,0-3 16-52 262,2-4-8 52-262,2 0 8-47 229,0-1 0 47-229,-2-2-8-42 197,0 0 8 42-197,2-2 0-26 173,-2 2-8 26-173,0 0 16-28 152,0 0 0 28-152,0-2 0-29 132,2 1 0 29-132,1-2 8-21 119,1-1 0 21-119,2-5 0-132-7,5-4 0 132 7,5-5 0 19 891,-3-1 0-19-891,2-1 8-8-273,0-1 0 8 273,0 2 0-16-238,-3-2 0 16 238,-3-1 0 94-354,-1 1 0-94 354,0-2 0-24-164,-3 4 0 24 164,-3-1 0-24-142,0 6 64 24 142,0 1-8-22-122,-2 2 8 22 122,0 1 0-13-113,-2 2-16 13 113,0 2-8-13-92,0-1 8 13 92,0 2 0-20-80,-1 1 24 20 80,-3 0 8-12-72,2 1-8 12 72,0 0 8-3-62,-1 1-40 3 62,-1 1 16-10-50,-2 1 0 10 50,-1 3 0-11-51,-5 2-8 11 51,-1 4 8-2-41,-2 4 0 2 41,-4 7 8 200-80,0 5-32-200 80,0 3 16 175-65,0 1-16-175 65,4 1 16 49-166,2-2-16-49 166,2-2 8 33-143,3-2-8-33 143,1-2 16 25-131,1-2-24-25 131,4-3 8 26-110,1 1-8-26 110,-1-2 8 19-98,2-1 0-19 98,2-2-8 26-89,0-2 8-26 89,0-2 0 20-77,2 0-16-20 77,-2-5 16 11-65,2 1-16-11 65,0-2 8 21-56,-2-1-8-21 56,2-2 8 4-54,-1 0-8-4 54,1-2 0 13-44,4-2-8-13 44,0-3 16 292-2316,1-1-8-292 2316,3-6 0 182-2002,3-6-8-182 2002,-1-1 8 99-1727,1 0 0-99 1727,-4 2 0 137 1313,-1 3-8-137-1313,-2 0 0 118 1158,-4 1 0-118-1158,1 2 8-22 910,-3 1 0 22-910,0 0-8-25 799,0-1 0 25-799,0 0 8-21 705,-3 1-8 21-705,1-1 0-29 614,-2 0 0 29-614,0 0 8 31 141,0 0-8-31-141,-1 2 0 29 120,-1-1 0-29-120,0 1 0 27 99,2 3-8-27-99,-1 0 8 17 91,-1 0 0-17-91,2 3 0 25 79,0 0-8-25-79,1 2 0 16 71,1 0 0-16-71,-2 1 0 6 61,0 1 0-6-61,2 1 0 14 50,0 0 0-14-50,-2 0 0 13 50,1 1-8-13-50,1 3 8 4 41,-2-3 0-4-41,-2 7 0-115-71,1 5-8 115 71,-3 5 8-89-66,0 3 0 89 66,3 3 0-79-57,1 2-8 79 57,0-2 8-71-49,4 0 0 71 49,0-1 0-61-40,2-6-8 61 40,0 1 8 56 73,2-5 0-56-73,-1-2 0 47 64,1-1-8-47-64,0-5 8 39 55,0 0 0-39-55,2-2 0 45 43,-3 0-8-45-43,3-1 8-24 447,-2-2 0 24-447,2 0 0-24 394,1 0-8 24-394,3-4 8-39 345,-3 1-16 39-345,5-2 16-27 300,1-3-8 27-300,2-1 8-23 269,0-4-8 23-269,-1-3 8-17 235,-1-4-8 17-235,-3 1 8-12 203,-1-2-8 12-203,-1 0 8-14 183,-5-2-8 14-183,1 1 8-16 161,-4 1-8 16-161,0 0 8-17 141,-2 2-8 17-141,0 1 8-20 120,1 2-16 20-120,-3 1 16-11 108,0 1-8 11-108,0 3 8-13 87,0-1-8 13-87,1 3 8-5 75,1 1-8 5-75,-2 1 8-4 75,2 2-8 4-75,0 2 8 4 63,2 0-8-4-63,0 1 8-6 54,-2 2-8 6-54,2-1 8-16 45,0 1-8 16-45,0 1 8 2 42,0-1 0-2-42,-6 16 0-32-227,-3 15-16 32 227,-3 11 16-20-197,-1 6 0 20 197,0 4 0 97-325,0-1-8-97 325,1-1 8 80-280,1-5 0-80 280,1-1 0 71-246,3 1-8-17 24,5-5 8-54 222,2-6 0 46-188,4-7-16-46 188,3-7 0 30-164,5-7-8-30 164,-1-7 16 30-144,4-4-8-30 144,2-4 8-88 958,2-6-8 88-958,6-5 8-113 837,7-5-40 113-837,3-4 0 8 581,-1-2 8-8-581,-2 0-8-26-1731,-2-2 16 26 1731,-1 3 0-92 874,-4 1 0 92-874,-2 1 0-94 769,-3 0-8 94-769,1 1-8-82 672,-2 0 8 82-672,2-1 0 124-234,-2-2 8-124 234,0 0 0-97 622,0-1 0 97-622,-2 2 0-99 549,-3-1-8 99-549,-1 2 0-87 483,-2 4 8 87-483,-1 0-8-74 417,-4 5 8 74-417,-3 0 8-57 372,-1 6-8 57-372,-2-1 8-72 320,0 4-8 72-320,-2 2 8-63 288,1 1 0 63-288,-1 0-8-66 245,-4 1 8 66-245,0 2 8-46 220,-3 4-16 46-220,-8 7 16 240-657,-8 10-8-240 657,-4 7 0 193-576,1 1 0-193 576,-1 2 8 154-761,5 0 0-154 761,1 0-8 104-667,2-2 8-104 667,0 3 0 99-582,2 3 0-99 582,2-3-8 86-504,0 0 8-86 504,2 1 0 56-445,-1-6 0-56 445,5-4 8-117 711,3-5-16 117-711,3-3 16 67-479,3-7 0-67 479,4-1 0 65-416,1-5 0-65 416,3-2 0 57-360,0-3 0-57 360,0-2-8 40-315,1 1 8-40 315,5-6 0 31-281,3-1 0-31 281,6-5 0-49 168,2-3 0 49-168,5-6 8-52 148,4-6-8 52-148,4-2 0-44 135,3-1-8 44-135,-5 0 16-46 115,-2 4-8 46-115,-2 1 0-39 103,-3 4 0 39-103,-6 2 0 50-328,-4 6 0-50 328,-5 1 0 51-284,-3 2 0-51 284,-3 1-8 42-252,-4 0 16-42 252,0 4 0 2 719,-2-2 0-2-719,-2 3 0-1 626,0 0 0 1-626,0 0 0-1 552,0 4 0 1-552,0-2 0-19 482,-2 1 0 19-482,0 2 0-14 429,1-2 0 14-429,-3 2 0-10 374,-2 2 0 10-374,-1 1 0-24 324,-1 2 0 24-324,-5 3 0-18 291,0 2 0 18-291,-2 3 0-20 249,0 1 0 20-249,0 4 0-142 377,-1 3 0 142-377,3 1 0-129 332,0 2 0 129-332,-2 10 0 31 401,2 5 0-31-401,1 1 0 17 350,3-1 0-17-350,1-5 0 17 307,5-5 0-17-307,-1-7 0 681-4517,4-2 0-681 4517,0-6 0 267-3873,2-3 0-267 3873,0-3 0-84-3675,0-3 0 84 3675,0-1 0-131-3302,0-1 0 131 3302,0-3 0-305-2938,0 1 0 305 2938,2 1 0-317-2532,-2-2 0 317 2532,0 0 0-368-2058,4-3 0 637 5038,4-5 0-269-2980,3-5 0 143 2651,6-3 0-143-2651,10-13 0 48 2356,5-10 0-48-2356,2-1 0-18 2089,-1-2 0 18-2089,-5 3 0-59 1851,-5 4 0 59-1851,-6 4 0-216 1525,-2 4 0 216-1525,-3 3 0-23 1303,-5 4 0 23-1303,-1 1 0-151 1037,0 1 0 151-1037,-3 0 0-147 912,-1-1 0 147-912,2-2 0-153 808,-2 2 0 153-808,0 0 0-184-334,0 1 0 184 334,-2 2 0-162-296,0 3 0 162 296,0 3 0-141-258,0 4 0 141 258,-2 1 0-112-231,2 2 0 112 231,-2 1 0-102-201,0 0 0 102 201,2 2 0-91-172,-2 0 0 91 172,-2 5 0-72-153,-3 5 0 72 153,-3 4 0-161 18,-1 6 0 161-18,-6 12 0-143 16,-4 8 56 143-16,-2 5 8-127 13,2 0-8 127-13,0 1 8-110 9,2-5-32 110-9,4-2 16-93 6,2-3-8 93-6,5-7 8-93 6,2-5 0 93-6,5-5 0-76 3,-1-4 8 76-3,4-6 0-76 3,-2-1-24 76-3,1-3 8-51 9,1-2-8 51-9,0 1 16-51 9,0-3-16 51-9,0-1 16-34 6,0 2 0 34-6,2-2-8-33 6,1-2-8 33-6,3-1 0 67 113,2-2-8-67-113,9-8 16 68-158,7-11-16-68 158,5-7 8 42-142,1-1-8-42 142,-4-3 8 42-122,-3 1-8-42 122,-4 2 0 34 932,-6 3-8-34-932,-3 5 16 135-1411,-5 4-16-135 1411,-1 6 8 92-1233,-4 2 8-92 1233,-2 1-8 66-1070,0 0-8-66 1070,0 1 8 43 1268,-2-1-8-43-1268,0-2 0 42-1098,0 2-8-42 1098,-2-2 8 25-958,1 2 8-25 958,1 3-8 193-864,-2 0-8-193 864,2 3 8 156-754,0 1-8-156 754,-2 3 16 130-655,2-1 0-130 655,0 2 8 94-575,-1 2 0-94 575,-3 4 0 75-498,-4 7-8-75 498,-1 3 0 64-434,-2 5 0-64 434,-4 7 8 60-382,0 4 8-60 382,-1 0 8 36-336,1 0 0-36 336,4-3 0 40-295,2-3-8-40 295,3-5-8 133 1778,2-2 8-133-1778,2-3-8 79 1573,3-3 56-79-1573,2-1 8-34 1530,1-3-8 34-1530,0-1 8-50 1352,2-3-40 50-1352,-2 0 8 24 1038,2-2-8-24-1038,0-1 0 23 916,-3-1 8-23-916,3-1 8-97 952,0 0-8 97-952,0-3 8 127-1428,2 0-24-127 1428,3-3-8 74-1248,1-2 8-74 1248,3-5-8 42-1081,0-3 24-42 1081,2-2 8 32-942,1 0 0-32 942,-3-1 0 11-821,-2 1-24-11 821,-1 2 0-1-713,-3 1-8 1 713,-1 1 16-3-619,-2 3-24 3 619,-2-1 16-5-545,-2 3 0 5 545,0 1-8-6-472,0 1-8 6 472,-2 2 0-1-411,2 1-8 1 411,-2 0 16-3-359,2 1-16 3 359,-2 0 8-11-315,0-2-8 11 315,0 3 8-7-275,2-1-8 7 275,-2 0 0-9-244,1 1-8 9 244,-1 1 16-13-212,2-1-32 13 212,-2 2 8-14-181,0 0-8 14 181,-2 5 8-160-129,-2 5-8 160 129,-1 3 0-144-112,-3 4 0 144 112,1 7 8-129-95,-1 5-8 129 95,1 2 0-107-90,1 0 0 107 90,4-4 8-93-72,4-4-8 93 72,0-6 0-84-64,4-4 0 84 64,0-2 8-65-57,-2-4-8 65 57,2-2 0-57-49,-2-4 0 57 49,1 1 0-57-50,-1 0 0 57 50,-2-2 0-49-40,2 0 0 49 40,0-2 0-42-32,0 2 0 42 32,0-2 0-41-32,0 1 0 41 32,2-6 0-35-24,3-4 0 35 24,5-5 0 211 1967,-1-3 0-211-1967,2-4 0 168 1740,1-1 0-168-1740,-1-2 0 124 1532,-2 2 0-124-1532,1 1 8 97 1347,-3 2-8-97-1347,-1 4 0-15 1333,-2-1 0 15-1333,-1 2 16-45 1177,-1 0-16 45-1177,0 1 8-55 1034,0 1-8 55-1034,-2 1 8-58 911,-1 2-8 58-911,-1-1 8-63 799,0 4-8 63-799,-1 2 8-66 705,1 3-8 66-705,-2-1 8-65 611,2 4 0 65-611,-2 0 0-62 537,-2 4-8 62-537,0 0 16-47 471,-2 4-8 47-471,-3 10 0-39 418,-6 8-8 39-418,-2 5 8-51 367,-1 1 0 51-367,3-2 0 86 166,2-4-8-86-166,3-5 8-61 295,1-3 0 61-295,1-4 8 134-2016,3-4-16-134 2016,1-2 8 61-1744,2-1 0-61 1744,0-3 0 19-1512,0-2-8-19 1512,2 1 8 2-1316,0-3 0-2 1316,0 0 0-18-1151,0 0-8 18 1151,0 0 8-21-1003,0 0 0 21 1003,2-1 8 150-909,0-3-16-150 909,0-2 8 121-790,2-1 0-121 790,-1-5 0 84-687,3-8-8-84 687,2-1 8 69-602,-1-3-8-69 602,-1-2 8 26 778,0-1-8-26-778,-2 1 8 10 680,-3 0-8-10-680,-2 1 8 11 598,-1 2-8-11-598,0 2 0 9 526,-2 2 0-9-526,-2 3 16 7 455,-1 1-16-7-455,-1 6 0 9 404,-1 0 0-9-404,-3 3 8-5 354,-1 3-8 5-354,0 3 0 7 311,-3 1 0-7-311,-3 4 8 2 270,-2 3-8-2-270,-3 2 0 134-1742,5 1-22943-134 1742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86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477 89 10544 198347 60743,'0'0'0'0'0,"0"0"0"0"0,2-2 0 94 121,4-1 272-94-121,0 0-8 80 101,-1-1 8-80-101,3 1 8 73 93,-2 2-168-73-93,-3-1 8 66 83,1 0 0-66-83,-2 1-8 60 74,2 1 344-60-74,-2-2 8 52 65,-2 2-8-52-65,0 0 8-99 199,0 0-328 99-199,0 0 8-79 177,-2 0 0 79-177,0 2 0 62 1,0-2 144-62-1,-2 0 8-77 155,-1 0-8 77-155,-1 1 8-74 134,-2 3-184 74-134,-1-1 16-65 123,-1 2-8 65-123,-1 1 0 102-952,-3 0 24-102 952,1 3-1 198-976,-2-1 1-198 976,0 1 8 66-61,-2 3-72-66 61,0-1 8 26 202,-1 3-8-26-202,-1 2 0 29 181,0 2 8-29-181,0 0 0 120 271,2 0 0-120-271,-2-1 8 92 234,4 1-48-92-234,0-3 16 88 204,3-3-8-88-204,5 1 8 91 183,1-1-32-91-183,4-4 8 69 155,2 0-8-69-155,4-3 8 54 137,2-1-16-54-137,1-2 8 65 124,1-2-8-65-124,3 0 8 71-155,6-5 0-71 155,6 0 0 69-134,2-4 8-69 134,2-1-8-36-233,-1 0 0 36 233,-1-3-8-30-202,0-3 0 30 202,-3-1 8 102-325,-1-3 8-102 325,-2 1 8 71-290,0-2 0-71 290,-3 2 0 64-247,-1-1-16-64 247,-2 4 0 69-217,-1 0 8-69 217,-3 3-8 48-194,-3 0 16-48 194,-1 4-8 46-172,-3-1 8-46 172,0 4 0 27-149,-4-1-24-27 149,0 2 8 25-128,1 2 8-25 128,-3 1-8 24-107,-2 1 8-24 107,2 1-8 30-97,-3 0 8-30 97,-1 1 0 22-86,-1 3-8-22 86,-3 0-8-86 75,-1 3 8 86-75,0 1 0 22-86,-3 2-8-22 86,1 3 16 29-76,0 3-8-29 76,0 1 8 20-66,-2 4-24-20 66,-2 0 8 27-56,0 3 8-27 56,0 1-8 19-44,-4-1 8-19 44,0 2-8 18-44,-2-1 0-18 44,0 3 8-87-151,-1 1-16 87 151,1 0 8-72-132,2 1 0 72 132,1-1 0-57-115,4 0-8 57 115,3-5 0-49-105,4-3 8 49 105,3-4 0-50-85,2-5-16 50 85,3-2 8-43-75,3-5 8 43 75,3-2-8-35-66,1-4 0 35 66,4-3 0-28-58,1-1 8 28 58,5-4 0 67 62,5-6-16-67-62,2-4 8-51 203,3-4 8 51-203,3-2-8-43 172,3-1-8 43-172,3 2 8-42 150,-3 0-8 42-150,2-1 16 81-12,-1 3-16-81 12,-3-2 0 64-11,-3-1 0-64 11,0 1 8 48-7,-4-1 0-48 7,-2-1 8 48-8,0 2-8-48 8,-4-1 8 48-8,0 3-16-48 8,-5-1 16 25 254,-1 4-8-25-254,-3 1 0-79 105,-6 2 8 8-11,0 2 0 71-94,-6 1-8-62 82,0 5-8 62-82,-3 3 8-54 70,-1 2-8 54-70,1 3 16 63-82,-4 1-16-63 82,-3 6 0 53-70,-1 1 0-53 70,0 3 8 61-61,-2 2-8-61 61,0 1 8-71 93,-2 4-8 71-93,-2 1 8-62 82,1 6-8 62-82,-5-1 0-54 71,0 3 0 54-71,1 1 0 79-85,-3-1 8-79 85,3 0-8-17-450,-1-1 0 17 450,2-2 0-7-390,4-1-8 7 390,2-1 8-10-348,2-1 0 10 348,6-3 0-7-297,1 0-8 7 297,3-5 8-109-116,5-2 8 109 116,2-1-8-101-107,2-4-8 101 107,2-1 8-201 53,-1-3-8 201-53,5-4 8-171 47,3-3-8 171-47,6-3 0-141 43,3-3 0 141-43,2-2 8-125 40,3-2-8 125-40,2-1 0-14-111,-1 0 0 14 111,1 0 8-8-101,1 2-8 8 101,-1 1 0-15-90,-4-2 0 15 90,0-1 8-91-191,-2 2-8 91 191,-4-1 0-70-163,0 1 0 70 163,-4-3 0-71-142,-2 1 0 71 142,-1 2 0-57-125,0-1 0 57 125,-3-1 0-50-115,-1 0 0 50 115,-2 0 0-37-96,-1 0 0 37 96,-1 1 0 62-234,-2 2 0-62 234,0 1 0 50-202,-2 2 0-50 202,-1-1 0 55-172,-3 3 0-55 172,0 0 0 38-149,-1 3 0-38 149,-1 0 0 30-137,-2 2 0-30 137,-1 3 0-58-236,0 0 0 58 236,-3 1 0-52-206,-3 4 0 52 206,-2 2 0-47-176,-2 2 0 47 176,-7 7 0-4 1409,-5 5 0 4-1409,1 5 0-7 563,2 0 0 7-563,1 0 0 99 343,6-2 0-99-343,4 0 0-82 74,2 0 0 82-74,2 0 0-74 62,2-1 0 74-62,1-2 0-65 51,3-4 0 65-51,1 1 0-51 48,4-3 0 51-48,3-2 8-57 40,1-2-8 57-40,1-1 0-42 37,3-4 0 42-37,2-1 8-42 37,2-2-8 42-37,1-1 0-33 25,1-4 0 33-25,-1 0 16 54 145,4-2-16-54-145,1-4 0 20 386,-1-2 0-20-386,2-1 8 100 447,0-2-8-100-447,-1 1 8 98 396,-1 1-8-98-396,0 0 8 81 347,-3 0-8-81-347,-1-1 0 62 299,-1 1 0-62-299,-2 0 8 58 269,-1-1-8-58-269,-3 1 0 47 230,0-3 0-47-230,0-1 8-45 88,-4-1-8 45-88,2 0 0-35 77,-4-3 0 35-77,2-1 8-25 66,-1-1-8 25-66,-3 0 0-33 56,2 2 0 33-56,-2 1 8-16 54,1 1-8 16-54,-1 1 0 26 428,0 1 0-26-428,-1 2 16 17 368,-1 2-16-17-368,1 1 0 22 327,-1 2 0-22-327,0 2 8 27 285,1 2-8-27-285,-1 1 0 16 245,4 2 0-16-245,-1 1 8 92-312,1 0-8-92 312,2 1 0 84-270,-2 2 0-84 270,-2 4 8-22-347,-1 6-8 22 347,-3 6 0-28-305,1 4 0 28 305,-5 9 8-111-386,1 7-8 111 386,0 1 8-91-336,1 0-8 91 336,-1 0 8-79-297,4-1-8 79 297,-3-3 8-66-258,5-4-8 66 258,-3 2 16 53-367,3-2-8-53 367,1-3 8 45-324,2 0 0-45 324,2-5 0-51-403,0-3 0 51 403,4-3 0 40-232,2-7-8-40 232,0-3 8 44-201,0-2-8-44 201,-1-4 16 25-178,1 0-8-25 178,-2-4 0 22-157,2 0-8-22 157,0-2 0 20-136,1-1 0-20 136,1-8 16 18-116,4-5-16-18 116,1-4 8 25-106,-2-4-8-25 106,3-2 8-97 56,-3 1-8 97-56,-1-2 8-87 44,-2 3-8 87-44,-1 4 8-73 42,-1 2-8 73-42,-2 1 0-57 39,-2 0 0 57-39,0-1 0-49 28,-2-1-8 49-28,0 0 16-49 27,-2-1-8 49-27,1-2 0 66-122,-3 0-8-66 122,0 1 8 63-101,1 4-8-63 101,-1 1 8 54-90,0 3-8-54 90,0 3 0 45-79,1 2 0-45 79,-1 2 8 36-67,2 3-8-36 67,0 0 0 36-67,1 4 0-36 67,1-3 8 27-55,0 4-8-27 55,0 0 0 34-46,0 0 0-34 46,0 2 8 18-44,-2 3-8-18 44,1 3 0 26-34,-3 3 0-26 34,-2 18 16 10-33,-1 13-16-10 33,-1 3 0-85 116,1 2 0 85-116,1-4 8-76 103,1-2 0 76-103,3-4 0-68 93,0-2 0 68-93,2-1 0-61 80,2-2 0 61-80,2-3 0-52 70,2-1 8 52-70,0-4-8-43 57,1-3 0 43-57,1-4 8-17-212,2-4-8 17 212,-1-3 8-46 78,1-2 0 46-78,1-2-8-37 67,1-2 0 37-67,-3-3 8-28 56,3 1-8 28-56,-1-4 0-29 55,1-1 0 29-55,3-3 16-19 44,6-6-16 19-44,4-4 0 127 533,4-5 0-127-533,1-4 0 134 206,6-6 0-134-206,-1-3 0 114 178,3 2 0-114-178,-4 0 16 102 159,0 1-16-102-159,-1 0 0 88 141,-5 2 0-88-141,-1-1 0 75 122,-2-2-8-75-122,-4 1 8 78 101,0-3 0-78-101,-2 2 8 71 92,0 0-16-71-92,-2 3 8-64 225,3 3 0 64-225,-5 3 0-53 193,-2 7-8 53-193,-1 3 8-52 172,-3 5-8 52-172,-3 3 8-51 152,0 2-8 51-152,-2 2 8-49 130,-2 1-8 49-130,0 1 8-40 119,-4 1-8 40-119,2-1 0 98-45,-4 4 0-98 45,-9 10 0 79-42,-8 14 0-79 42,-3 8 0 70-31,-3 6 0-70 31,1 4 0-110-262,-1 0 0 110 262,3-2 0-104-231,1-3 0 104 231,-2 0 0-98-201,3-2 0 98 201,1-1 0 98 57,2-1 0-98-57,2-1 0 92 48,4-6 0-92-48,3-5 0 69 41,5-5 0-69-41,3-8 0 69 42,4-4 0-69-42,0-4 0 62 31,2-3 0-62-31,2-2 0 61 32,1-2 0-61-32,5-1 0 39 25,-1-2 0-39-25,12-8 0-56-94,8-9 0 56 94,5-6 0-48-85,0-4 0 48 85,0-2 0-33-67,1-1 0 33 67,-5 2 0-91 455,-1 3 0 91-455,-1 2 0-81 403,1 3 0 81-403,-5 1 0-87 352,1 3 0 87-352,-6 0 0 28 428,-2 1 0-28-428,-4 1 0 45 107,-1 0 0-45-107,-6-1 0-32-16,-3 3 0 32 16,-1 0 0-32-16,-2 3 0 32 16,-4 1 0-32-16,3 3 0 32 16,-5 4 0-32-16,2 1 0 32 16,-2 4 0-25-7,-1 1 0 25 7,-1 0 0-25-6,-1 1 0 25 6,-7 6 0 108-160,-1 2 0-108 160,-4 4 0 86-136,0 5 0-86 136,-1 3 16-12-235,1 3-16 12 235,0 2 0-8-204,0 0 0 8 204,2 1 0-10-184,0 0 0 10 184,2 1 0-6-153,2-1 0 6 153,-3 0 8-9-133,5 4-8 9 133,0-2 0-2-123,3 0 0 2 123,1-2 8-5-102,1-2-8 5 102,6-4 0 3-93,0-4 0-3 93,2-4 0-7-81,2-2 0 7 81,2-4 0 0-72,0-2 0 0 72,0-2 0-10-60,0-3 0 10 60,-3 2 0-2-51,3-4 0 2 51,2 0 0-3-51,3-4 0 3 51,3-2 0 60-563,3-5 0-60 563,6-11 0 38-488,8-5 0-38 488,-1-5 0 30-425,2-1 0-30 425,-3 2 0 30-373,-2 4 0-30 373,-2 4 0-59 706,-6 2 0 59-706,-2 4 0 24 735,-4 3 0-24-735,-3 1 0 21 643,-2 2 0-21-643,-3-1 0 69 42,-3-1 0-69-42,0 2 0 69 41,-1-1 0-69-41,-3-1 0 45 34,-2 2 0-45-34,0 0 0 46 34,-1 4 0-46-34,-1 1 0 38 25,0 3 0-38-25,3 0 0 38 25,-3 3 0-38-25,2 2 0 31 16,-1 2 0-31-16,-1 1 0 32 16,1 2 0-32-16,-5 6 0-150-214,-1 4 0 150 214,-2 4 0-109-446,0 2 0 109 446,-3 2 0-30-16,5 1 0 30 16,0-3 0-31-16,3 0 0 31 16,3-3 0-114-126,1-2 0 114 126,2-3 0-100-108,2-4 0 100 108,2 1 0-93-99,2-4-8 93 99,0 1 8-85-90,0-2-8 85 90,0-2 8-55-74,0 0-16 55 74,0-1 16-47-65,2-1-8 47 65,-3 1 8-41-55,5-2-8 41 55,-2 0 0-41-56,2 0 0 41 56,1-3 8-34-46,7-2-8 34 46,1-2 0 143 194,4-2 0-143-194,2-3 8 124 166,1 0-16-124-166,-1-1 8 110 148,2-2 0-110-148,-4 1 8 98 129,0-2-8-98-129,-4 1 0 85 111,1 1 0-85-111,-5-3 8 77 101,-1 3-8-77-101,-3-1 0 64 83,1 1-8-64-83,-3 1 16 57 73,-1 3-8-57-73,-2 1 8 51 65,0 2-8-51-65,0 2 8 43 55,-2 2-8-43-55,0 2 0 78 688,0 1 0-78-688,0 0 8 61 598,-2 1-8-61-598,0 2 8 42 531,-2 2-8-42-531,-1 7 8 48 468,-7 7-16-48-468,-3 3 16 3-238,0 3-8-3 238,-4 4 8 7-208,0 0-8-7 208,0-2 8-126-33,2-1-8 126 33,3-5 8-101-26,5-4-8 101 26,3-4 8-3 93,0-1 0 3-93,5-6 0 7 81,1-1-8-7-81,0-2 8 0 73,0-1 0 0-73,1-1 0 10 60,-1-1 0-10-60,0 0 8 2 51,0 0 0-2-51,2-1 0-6 42,2-3-8 6-42,2 1 8-130 184,1-3-8 130-184,7-2 8 16 19,3-5 8-16-19,2-3 0 15 18,0 0-8-15-18,0 1 8 7 9,-4 1-8-7-9,-2 1 0 8 10,-1 0 8-8-10,-5 2 0-83-102,-1-1-8 83 102,-2 1 8-76-92,0 0-8 76 92,-2 1 16 75-228,-2-1-16-75 228,-2 0 0 53-203,2 1 0-53 203,-2 0 8 79 463,-2 2-8-79-463,2 0 16 60 415,0 2-16-60-415,0 1 8 50 354,0 2-8-50-354,1-1 0 56 313,-1 3 0-56-313,2-1 16 43 273,-2 2-16-43-273,-2 2 0 39 243,2-1 0-39-243,-4 6 0 34 213,-5 4 0-34-213,0 5 0 29 182,-5 4 0-29-182,-3 5 0-72 41,-2 8-8 72-41,0 0 16-73 42,4 4-8 73-42,2-1 0-54 38,6-4-8 54-38,1-1 8-158-82,6-4 0 158 82,2-4 0-130-75,0-7-8 130 75,4-2 8-19 54,2-4-8 19-54,-3-2 8-7 43,3-3-8 7-43,0-2 16-7 42,-2 0-16 7-42,1-1 8-16 33,-1-2-8 16-33,2 1 0-15 33,0-1 0 15-33,3-3 0 86-508,3-2 0-86 508,3-3 0-42-1203,2-6 0 42 1203,4-9 0 66-1195,5-6 0-66 1195,-1-5 0-23 384,-2-1 0 23-384,-4 3 0-3 341,-4 3 0 3-341,-3 3 0-15 302,-5 2 0 15-302,-1 3 0 59-1174,-2 0 0-59 1174,-2 2 0-51 667,-2-1 0 51-667,-2-2 0-46 584,0-1 0 46-584,0 2 0-50 513,0 0 0 50-513,-2 2 0-45 450,0 3 0 45-450,2 1 0-49 400,-1 6 0 49-400,-1-1 0-32 345,0 5 0 32-345,2 0 0-27 304,-2 4 0 27-304,2-1 0-41 264,-1 4 0 41-264,-3-1 0-25 231,0 3 0 25-231,-9 12 0-31 200,-10 11 0 31-200,-1 9 0-27 180,-3 2 0 27-180,-1 2 0 140 2,5 1 0-140-2,2-4 0 151-1551,6 0 0-151 1551,2-5 0 101-1357,5-5 0-101 1357,1-1 0-61-1033,5-2 0 61 1033,2-3 0-58-898,0-1-40 58 898,4-3 8 7 493,2 0-8-7-493,2-6 16-4 433,-1-3 0 4-433,1-2-8 10 380,-2-2-21463-10-380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87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304 4 5824 202558 65315,'0'0'0'0'0,"0"0"0"0"0,0 0 0 0 0,0 0 288 0 0,0 0 0 0 0,0 0 0 0 0,-2 2-8 0 0,-3 3-160 0 0,-3 0 8-118-108,0 1-16 118 108,-1 0 16-38-1689,-4 2 304 38 1689,-1 4 0-57-1458,-1-1 0 57 1458,0 5 8-162-1122,-2 0-312 162 1122,0 4 16-54 176,0-3-8 54-176,-1 3 8-267 192,1-1 56 267-192,0-1 8-235 164,4-1 0 235-164,0 0-8-319 32,1-1-96 319-32,1-3-8-285 26,3-2 0 285-26,2-2 16-133-124,1 0-48 133 124,1-5 0-99-109,4 0-8 99 109,0-3 16-89-100,4-1-24 89 100,-2-3 0-73-82,3 1-8 73 82,3-4 8-65-73,3-2-16 65 73,6-3 8-56-63,4-4-8 56 63,2-3 8-142-434,0-1-16 142 434,-2 0 0-109-376,0-1 8 109 376,-2 1-8-203-443,-4 0-8 203 443,-2 1 8-170-386,-1 2-8 170 386,-5 1 8-32-489,-3 1-16 32 489,0 4 16-37-427,-4 1-8 37 427,-2 2 0-33-375,0 2-8 33 375,-2 2 16-29-325,1 1-16 29 325,-1 2 8-32-282,-4 0-8 32 282,-1 0 0-18-244,-3 2 0 18 244,-3 3 16-13-213,-2 3-16 13 213,0 3 0 60 185,0 2 0-60-185,-2 5 0 53 156,0 0 0-53-156,3 1 0-52 285,-1 2 0 52-285,4-2 8-132-122,-2 0-16 132 122,2 1 8-101-107,1-2-8 101 107,1-2 8-93-98,3-2-8 93 98,1-1 8 98 149,3-2-8-98-149,2-1 8 85 130,0-5-8-85-130,0 0 8-30 251,4-4-8 30-251,0-1 8-37 222,2 0-8 37-222,-1-1 0-21 199,1-1 0 21-199,4-3 8-28 168,5-3-8 28-168,6-3 0-26 149,2-4 0 26-149,2-2 8-18 136,-2-1-8 18-136,0 0 0-17 116,-2 0 0 17-116,-2 1 16-9 104,-4 1-16 9-104,-1 0 8-23 86,-3 3-8 23-86,-3 1 8-14 74,-4 3-8 14-74,0 2 8-22 65,-4 2-8 22-65,0 2 8-5 63,-2 2 0 5-63,-2-1 0-13 53,2 2 0 13-53,-1 0 8-3 42,-3 2-8 3-42,-1 1 0-4 42,-3 0 0 4-42,1 2 0-11 33,-3 1 0 11-33,3 1 0-11 32,0 1 0 11-32,-1-2 16 5 30,3 2-16-5-30,1 0 0-2 21,2-1 0 2-21,1 1 8-2 21,1 0-8 2-21,0 0 16-2 21,2 0-8 2-21,0 0 0-9 12,2 2-8 9-12,0-1 0-9 11,2 3 8 9-11,0-3 0-9 12,2 1-8 9-12,2 1 0 7 9,-1-1 0-7-9,3 0 8-209 42,-2-2-8 209-42,1-2 8-177 37,-1 1-8 177-37,2-3 16-160 34,1 1-16 16-2,-1-3 0 144-32,3-2 0-310-212,1-2 8 310 212,1-1-8-179-66,4-3 0 179 66,-2-2 0-237-172,2-2 0 237 172,0-1 8-204-155,0-2 8 204 155,-1-3-8-172-140,-3-1-8 172 140,0 1 8-158-121,-1 2-8 158 121,-3-2 16-127-105,-1 0-16 127 105,-2 3 8-114-87,-3 1 0 114 87,1 1 0-106-78,-4 3 0 106 78,0 2 0-83-70,0 1-8 83 70,-2 2 8-77-61,0 1 0 77 61,0 0 16-70-52,1 2-16 70 52,-3 0 8-48-44,0 0 0 48 44,0 2-8-47-45,-2 0 0 47 45,-1 1 0-41-35,-3 3 8 41 35,-1 2 0-41-36,-1 2-8 41 36,-1 1 16-34-26,2 2-16 34 26,-3 0 0 97-166,3 0 0-97 166,0 1 8 43 117,-3 1-8-43-117,3-1 0 31 98,-2 3 0-31-98,1-1 8 24 88,-1 1-16-24-88,0 3 8-99 218,-1-1 0 99-218,1 0 0 32 46,0 1 8-32-46,3-1-8 31 47,1-3 0-31-47,3 0 0 26 38,2-3-8-26-38,4-2 16 25 37,2-1-8-25-37,0-3 0 19 28,2-3 0-19-28,0-2 8 19 28,1-2-8-19-28,3-3 0 13 19,3-4-8-13-19,3-2 16 13 19,3-4-16-13-19,2-3 8-70-103,0 0-8 70 103,2-2 8-57-84,-2 2-8 57 84,-2-2 16-51-75,0 2-16 51 75,-2 1 0 32 46,-2 1 0-32-46,-1 1 8 83-215,-3 0-8-83 215,1 0 16 62-192,-1 2-8-62 192,-1 0 0 58-171,-2-1-8-58 171,-3 3 0 38-148,1 1 0-38 148,-2 0 16 34-127,0 1-16-34 127,-2 1 0 46-108,-2 1 0-46 108,2 0 8 37-97,-2 0-8-37 97,0 2 8 27-86,0 0-8-27 86,-1 0 0 18-74,1 1 0-18 74,-2 0 8 23-64,0 2-8-23 64,-2 0 16 15-53,3 2-16-15 53,-3 1 0 15-53,0 2 0-15 53,2 1 8 20-44,-1 4-8-20 44,-1 5 16 6-41,0 1-16-6 41,1 0 8 12-33,-1 2-8-12 33,0 1 0-106 117,0 0 0 106-117,1 1 16 21-44,-1 2-8-21 44,2-1 0 27-34,0 2 0-27 34,3-1 16 12-32,-3-1-24-12 32,2 0 8-15 226,0-3 0 15-226,0-2 0-13 206,4-2 0 13-206,0-4 0-17 176,2-2 0 17-176,-1-3 0-15 155,3-3-8 15-155,-2-4 16-11 134,0 0-16 11-134,1-1 8-9 114,1-2 0 9-114,0-1 8-16 104,3-4-8 16-104,1-3 0 25-167,3-6 8-4 21,4-5-8-21 146,0 0 0 18-125,1-1 0-18 125,-3 1 0-21 146,0 5 0 21-146,-2 0 8-18 125,-1 3-16 18-125,-1 3 8-57 376,0 0 0 57-376,-3 1 8-44 322,0 1-16 44-322,-1 3 8-54 283,-1 0-8 54-283,0 0 8-44 251,-3 2-8 44-251,-1 1 8-30 219,0-2-8 30-219,0 2 16-34 189,-2 1-8 3-22,0 0 8 31-167,0 1-8-28 147,0 0-8 28-147,-2 3 0-24 126,2-2 0 24-126,-2 4 8-57-269,-3 3 0 57 269,-3 3 0-46-229,-1 3 0 46 229,-7 10 0-28-201,-3 6-8 28 201,0 4 16-31-179,2 5-16 31 179,0-1 8 102-300,2 2-8-102 300,2-2 0 86-266,3-2 0-86 266,1-6 16 77-225,-1-3-16-77 225,2-6 0 55-201,1-4 0-55 201,3-4 8 58-172,0-3-8-58 172,0-4 0 38-148,4-2 8-38 148,0-1-8 28-136,0 0 0-28 136,0 0 0 40-118,0-1 0-40 118,0 1 0 30-106,2 0 0-30 106,-2-2 0 27-85,2 2 8-27 85,4-6-8 18-74,3-6-8-18 74,5-4 8-102 75,1-3 0 102-75,-2-4 0-93 64,3-1 0 93-64,-3 2 0-77 62,-2 1 0 77-62,-1 3 16-69 50,-3 2-16 69-50,1 3 0-92 298,-4 2 0 92-298,0 0 0-83 266,-1 2 0 83-266,-1 1 0-71 233,0 2 8 71-233,-2 0-8-21-58,2-1 0 21 58,-2 1 0-15-49,0-1 0 15 49,-2 1 0-31-47,2 1 0 31 47,-2 0 0-25-37,0 0 0 25 37,0 2 8 56 84,2 0-16-56-84,-1 1 8 50 75,-1 1 0-50-75,0-1 0 44 66,0 4-8-44-66,0-2 0 37 56,-2 3 0-37-56,-2 3 0-44-66,-3 7 0 44 66,-1 6 0 38 57,-3 4 0-38-57,0 8 0-44-66,0 4 0 44 66,-1 1 0-37-56,3-1 0 37 56,1-4 0-32-47,3-7 0 32 47,1-5 0-31-47,0-4 0 31 47,2-4 0-24-38,1-3 0 24 38,1-3 0-25-37,2-2 0 25 37,0-1 0-19-28,0-2 0 19 28,0 0 0-92-141,0 0 0 92 141,0 0 0-79-122,0 0 0 79 122,0 0 0-73-113,0 0 0 73 113,0 0 0-60-94,0-2 0 60 94,0 2 0-54-84,0 0 0 54 84,2 0 0-48-75,-2-2 0 48 75,0 1 0-41-66,2-2 0 41 66,1-4 0-36-57,1-1 0 36 57,0-3 0-29-47,0-1 0 29 47,0 0 0-30-47,-1-1 0 30 47,-1 0 0-23-37,0 0 0 23 37,0 2 0-24-38,0 1 0 24 38,-2 0 0-17-28,0 2 0 17 28,-2 3 0-18-29,2 1 0 18 29,-2-1 0-12-18,0 3 0 12 18,0-1 0-11-19,2 3 0 11 19,-2-2 0-12-19,2 2 0 12 19,-1 2 0-12-19,-3 0 0 12 19,0 2 0-6-9,0 3 0 6 9,-3 1 0-5-10,-1 2 0 5 10,0 2 0-6-9,1 1 0 6 9,-1-1 0-6-10,4-3 0 6 10,1-2 0-6-9,3-2 0 6 9,0-1 0-6-9,0-2 0 6 9,1 0 0-5-10,1-1 0 5 10,4-2 0 0 0,4-1 0 0 0,3-1 0 0 0,2-2 0 0 0,4-3 0-115 137,2 0 0 115-137,-2-2 0-80 498,2 0 0 80-498,-2-1 0-73 436,-4 2 0 73-436,0 0 0-73 385,-3 1 0 73-385,-3 4 0-57 333,-1-1 0 57-333,-2 3 0-67 293,-3 1-15240 67-293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79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462 181 6520 210452 60500,'0'0'0'0'0,"0"0"0"0"0,0 0 0 0 0,0 0 320 0 0,-4-1-8-71 159,0-2 0 71-159,-3-2 16-60 135,-1 2-208 60-135,-1-1 8-58-692,-3 3 0 58 692,-1-1-8-48 207,-4 2 232 48-207,0 3 8-121 335,-4 4-8 121-335,0 1 8-91 294,0 3-240 91-294,0 4 16-93 261,0-1-8 93-261,2 4 8-78 226,2 0 0 78-226,0 1-8 10 41,0 0 8-10-41,2 2 8 11 41,-2 0-72-11-41,1 2 8-1 32,1 1 0 1-32,2 0 8 0 33,-1 2-72 0-33,5-2 8 5 21,1-1 8-5-21,3-3-8 5 20,5-2-8-5-20,2-2 0-84 173,5-3 8 84-173,3-5 0-62 156,3-1-24 62-156,0-6 0-50 132,4-4 0 50-132,1-2 0-45 119,1-4 0 45-119,0-4 0-149-1235,1-2 0 149 1235,3-1 0-66-1227,0-3 0 66 1227,2-1 8-248-1013,-1 1-8 248 1013,1 0 8-283-732,-2-1-8 283 732,-2 3 8-247-642,-2-1-8 247 642,-4 3 8-110 740,-2 1-8 110-740,-3-1 0-229 557,-2 3 0 229-557,-3 0 16-204 485,-1-1-16 204-485,-2 1 0-182 427,-2 0 0 182-427,-2-1 8-175 371,-4 2-8 175-371,1-2 0-154 324,-3 0 0 154-324,-1 2 8-139 288,-3 0-8 139-288,1-1 0 53-1122,-3 3 0-53 1122,1 2 8-11 493,0 3-8 11-493,0 0 0 2 437,-1 4 0-2-437,-1 2 8-12 377,2 1-8 12-377,-1 4 0-91 491,-1 1 0 91-491,2 3 8-251-1269,-2 3 0 251 1269,1 1 0-104-997,1 3 8 104 997,0 1 0-86-870,-1 0-8 86 870,1 2 0-148-611,2 0 0 148 611,-1 0 8-141-536,1 0 16 141 536,-1 0 0-120-466,1 2 0 120 466,0-1 0-108-405,1-1-16 108 405,1 0 16-93-356,3-2-8 93 356,2-3 0-85-315,4-1 24 85 315,2-2 8-77-274,2-5 0 77 274,3-2-8 49-137,3-2-8-49 137,1-4-8-62-225,1-4 8 62 225,1-4 0 12-336,4-3 16-12 336,0-3 0 4-293,2-3 0-4 293,0-2-8-102-360,2-3-8 102 360,0 1-8 27-608,2 0 8-27 608,-2 0 0-33-386,0 1 8 33 386,-2 3 8-30-334,-2-3-16 30 334,-2 3 16 89 1232,-2-1-16-89-1232,-1 0-8 70 1087,-3 0 8-70-1087,-3 2-8 58 957,-2 0 16-58-957,-2 0-8 29 842,-2 2 8-29-842,-4-3 8 21 741,-2 5-32-21-741,1-1 8 24 647,-5 0 8-24-647,-1 3-8 8 568,-3 2 8-8-568,1 0-8 11 504,0 3 8-11-504,-2 0 0 85 289,1 4-8-85-289,1-1-8 79 248,0 4 8-79-248,-3-1 0 67 218,3 4 8-67-218,2 3-8-63 88,-1 2 8 63-88,1 0 0 24-69,-2 2-8-24 69,3 3-8-63 88,-1 3 0 63-88,-1-1 16 40-72,1 4 0-40 72,-1 0 8 23-69,3 2 0-23 69,-3-2-8 17-56,1 1-8-17 56,2-1 0 7 614,-1 2 8-7-614,2-4-8-140-1158,5 2 16 140 1158,1-2-8-122-1008,2-2 8 122 1008,4-1-8-97-873,3-5-8 97 873,1 0 0 18-655,3-4 0-18 655,-1-4 0 11-568,1-1 16-11 568,2-4-8-103-604,1-1 8 103 604,-1-4 0-98-530,2-2-24 98 530,2-4 8 97 1189,2-3 0-97-1189,2-1 0 80 1051,-2 0 0-80-1051,2 1 0 74 920,-2 0 0-74-920,4-4 16 59 811,-2-1-16-20-100,-4 0-8-39-711,-2 0 0 41 628,-1 0 0-41-628,-5 2-8 26 547,-5 1 0-26-547,-4-1 8 108 328,-2 3 0-108-328,-4 0-8-42-1405,-1 1 0 42 1405,-3 2 0-49-1227,-3 2 0 49 1227,0 0 0-59-1063,-1 1 0 59 1063,-1 1 0 128 741,0 0-8-128-741,0 3 16 106 653,-3 1-16-106-653,3 0 8 10 61,0 2-16-10-61,0 2 8 0 53,2 1-8 0-53,1 1 8 16 49,1 2-8-16-49,1 4 8 7 41,1 1-8-7-41,-1 2 16 7 41,3 1-16-7-41,-5 3 0 13 29,3 2 0-13-29,-3 2 8 12 29,1 5-8-12-29,-1-1 0 37 278,1 2 0-37-278,0 1 8 39 246,-1-1-8-39-246,1-2 0 43 214,1-1 0-43-214,5-1 8 30 185,1-3-8-30-185,2 1 0-13 577,4-2 0 13-577,4-3 8 72 347,1 0-8-72-347,5-5 0-26 465,-1-2 0 26-465,2-1 8 66 253,2-5-8-66-253,1-1 0-35 372,-1-4 0 35-372,0-2 8-25 326,2-2 0 25-326,0-3 8-33 286,2-2-8 33-286,-2 1 0-7-427,2-3-8 7 427,-1 1 8 9-1711,-1-1 0-9 1711,0 2 0-19-1484,-2-1 8 19 1484,-2 1 16-40-1282,-1-1-8 40 1282,-3 1 0 9 855,-3-2 0-9-855,0 0-8-9 743,-4-2 0 9-743,-1 2 16-12 662,-1-2 0 12-662,-1 4 8-13 577,-1-1-8 13-577,-2 1 16-20 505,0-3-24 20-505,0 5 0 0-1553,-3-1 8 0 1553,-1 1 0-1 637,0 1 0 1-637,-1 3 0-1 554,1 0-8 1-554,-1 2 16 108 596,1 1-24-108-596,-1 1 16 107 523,1 3-8-107-523,0 1 0 87 453,-1 0 0-87-453,-1 3 0-49 289,3 0-8 49-289,-3 4 16-34-411,1 1-16 34 411,-1 1 0-18-361,1 4 0 18 361,-1 2 0-30-314,1 3 8 30 314,-1-1-8-24-273,1 4 0 24 273,-1 2 0-11-243,3 1 0 11 243,1-1 0-15-210,2-4-8 15 210,0 0 8-12-190,2-4-8 12 190,2-2 0-26-164,2-2 8 26 164,2-3 0-22-144,-2 0-8 22 144,2-3 0-20-124,0-2 0 20 124,0 0 8 1-106,-1-1-16-1 106,1-2 0-7-95,0 1 0 7 95,2-2 0-13-82,-1 1 0 13 82,3-2 0-3-74,0 1 0 3 74,1-4 0-10-61,2 0 0 10 61,3-3 0 0-53,1-2 0 0 53,-4 2 0 0-53,1-1 0 0 53,-5 0 0-6-41,1 1 0 6 41,-2-1 0-7-41,-3-3 0 7 41,1 1 0 3-33,-2-3 0-3 33,0-1 0-13-29,0 1 0 13 29,-4 1 0-3-20,0-2 0 3 20,0 2 0-3-21,-3 2 0 3 21,1 0 0-4-20,-2 1 0 4 20,0 2 0-3-21,1 0 0 3 21,-1 2 0 6-12,-2 1 0-6 12,3 0 0 7-12,-1 3 0-7 12,0-1 0 6-12,2 3 0-6 12,-1 0 0-9-8,-1 0 0 9 8,-2 3 0-10-9,3 1 0 10 9,-5 2 0-10-8,-1 5 0 10 8,-1 4 0-9-9,1 3 0 9 9,-2 2 0 0 0,-1 5 0 0 0,5-1 0 0 0,-1-2 0 0 0,3 1 0 0 0,1-4-8 0 0,2-1 8 0 0,4-4 0 0 0,-2 1 0 0 0,4-4 0 0 0,0-3 0 0 0,2 0 0 0 0,-2-1 0 0 0,2-2-8 0 0,-1-1 0 0 0,1 1 0 0 0,0-1 0 0 0,0-3 0 0 0,2 2 0 0 0,-1-1-8 0 0,1-2 8 0 0,0 0-8 0 0,-1 0 8 0 0,1 0 0 0 0,0-2 0 0 0,0-1 0 0 0,-1 0-8 0 0,1-2 8 0 0,0-1 0 0 0,-1-2 0 0 0,1-2 0 0 0,-2-1 0 0 0,2-2 0 0 0,-3-3 0 0 0,-1-2-8 2 658,-2-3 8-2-658,0 2 0-157-1111,-4-2 0 157 1111,3 0 0-25-861,-3 1 0 25 861,-2 1 8 27 163,0 3-8-27-163,1 0 8 23 143,-1 1-8-23-143,-2 2 8 20 122,3 2-8-20-122,-1 0 8 16 102,0 3-16-16-102,1 0 16 7 94,-1 3-8-7-94,2 2 8 13 81,-2 0-8-13-81,2 3 8 20 70,1-2-8-20-70,-1 2 8 10 61,0 0 0-10-61,-4 3 0 0 53,1 2-8 0-53,-5 3 8-149-970,-1 3 0 149 970,-4 10 0-5 571,-2 8-8 5-571,0 7 8-11 499,6 1 0 11-499,1-2 0-24 440,5-4-8 24-440,3-4 8 117 494,2-3 0-117-494,4-3 0 92 437,0-1 0-92-437,2-1 0 83 376,1-1 0-83-376,1-1 0 119-79,2 0 0-119 79,1-1 0 112-66,1-2 0-112 66,-1-1 0 94-64,1-2 0-94 64,-3-1 0 87-51,1-4 0-87 51,-1-1 8 70-47,-1-2-8-70 47,-2-1 0 63-36,0-2 0-63 36,0 0 8 47-31,-1-2-8-47 31,-1 1 8 46-32,2-1 0-46 32,0-4 0-92-129,5-5-8 92 129,1-4 8 18 402,1-1-8-18-402,1-5 16 16 349,1 2-16-16-349,-2-2 8 8 309,-1 0 0-8-309,-1 0 0-86-249,-1 0-8 86 249,-2 0 8-72-219,-1 0 0 72 219,-1 0 0-58-191,-2-2 0 58 191,0-1 0-54-169,-2 2 8 54 169,2-1-8-51-149,-2 2 0 51 149,-2 2 0-34 541,0 1 0 34-541,0 4 0-31 476,-2 1 0 31-476,1 3 0-44 416,-1 2 8 44-416,0 3-8 60 212,0 0 0-60-212,0 4 0 46 183,1-1 0-46-183,1 2 0 43 163,-2 0 24-43-163,0 2-8 41 142,2-2 0-41-142,-5 6 16 37 121,-3 4-24-37-121,-3 3 8 27 112,-1 6 0-27-112,-5 15 0 24 92,0 8-8-24-92,0 1 16 13 83,6-1-8-13-83,0-6-1 20 71,3-6 1-20-71,3-6-8-70 219,1-3 0 70-219,2 0 8-116-73,0-3 24 116 73,3 0 0-94-56,1 0-8 94 56,0-2 8-93-56,1-2-24 93 56,3-1 16-37 212,2-2-8 37-212,-2-1 8 201-1468,1-4-16-201 1468,3-1 16 148-1272,-2 0-8-148 1272,1-3 8 16-951,3-1-16-16 951,-1-1 0 80-985,1-1 8-80 985,3-4-8 57-850,4-3-8-57 850,2-2 16 43-749,4-3-8-43 749,4-4 0-73 302,3-4 0 73-302,1-4-8-127-1044,-3 3 0 127 1044,-1 1 8-282-867,-6 5-8 282 867,-2 0 0-315-605,-4 3-8 315 605,-4 3 8 66 1219,1-1-8-66-1219,-3 1 0 32 1074,1-1 8-32-1074,-3-2 0-91 842,1-3-8 91-842,-1-2 0-90 738,1-1 0 90-738,-2-2 0-89 643,-2 0 0 89-643,-3 2 8-84 569,-1-1-8 84-569,0 4 0-82 506,-1 3-8 82-506,-3 2 8-79 441,0 1 0 79-441,0 4 0-64 385,0 3-8 64-385,1-1 8-65 333,-1 3 0 65-333,0 1 8-63 300,0 1-16 63-300,0 3 8-52 255,-1 1-8 52-255,-9 9 8-48 223,-3 12-8 48-223,-2 4 8 88 302,0 6-8-88-302,2 3 8 78 273,4-1-8-78-273,1-1 8 54 235,7-1-8-54-235,1-6 8 61 202,4-2-8-61-202,0-6 8-59 332,4-1-8 59-332,-1-3 16-36 296,5 0-16 36-296,0-2 8-42 255,1-2-8 42-255,3-1 8-37 221,-1-2-8 37-221,0-3 0-40 201,3 1 0 40-201,-1-5 8-24 176,0 1-8 24-176,1-5 0 90-6,-1 0 0-90 6,2-3 8 71-3,-2-3-8-71 3,1-3 0-56 151,1-2 0 56-151,2-3 8-48 137,0-6-8 48-137,2-1 0-30 113,-2-1 0 30-113,0-2 8-42 105,1 0-8 42-105,-5-1 0-33 92,0 4 0 33-92,-3 0 8-24 79,-3 4-8 24-79,-1 1 0-15 68,-2 0 0 15-68,-4-1 0-26 58,0 0 0 26-58,-2 1 0-6 55,-2-2 0 6-55,0 0 0-17 46,-1 0 0 17-46,1 4 0-17 46,-4-1 0 17-46,2 3 8-8 34,1 0-8 8-34,-1 3 0-8 33,0 1 0 8-33,1 3 16-19 25,1 1-16 19-25,0 3 0 2 22,2-1 0-2-22,0 2 8 1 21,0 0-8-1-21,2 2 0 251-24,-2-1 0-251 24,-1 8 8 231-2181,-5 8-8-231 2181,-1 7 0 63-1733,-1 4 0-63 1733,-3 9 8 20-1505,-1 3-8-20 1505,3 0 0 160 647,2 1 0-160-647,1-7 8 18 454,2-4 0-18-454,2-4 0 19 401,2-4 0-19-401,2-1 8 20 349,2 0-16-20-349,0-3 8 13 307,0 0 0-13-307,2-4 0 17 275,0-1-8-17-275,0-2 8 12 233,1-2 0-12-233,-1-3 0 8 213,2-1-8-8-213,-4-2 8-5 183,2-3 8 5-183,-3 0-8 11 159,3-2-8-11-159,2 1 8 8 138,0-4 0-8-138,5-6 0 146 229,2-9-8-146-229,4-2 8 116 203,2-6 0-116-203,-1-2 0 103 174,-3-2 8-103-174,-2-1-8-7 314,-3 4 0 7-314,-5 5 0-161 161,-3 5 0 161-161,0 3 0-135 145,-4 3 0 135-145,-2 2 0-107 128,1-1 8 107-128,-3-1-8-111 107,0 2 0 111-107,-1-3 0-91-2055,-1-2 0 91 2055,-2-1 0-104-1783,1 3 0 104 1783,-1-1 0-92-1541,3 4 0 92 1541,-3 0 8-99-1342,5 3-8 99 1342,-1 3 0-179-1013,0 2 0 179 1013,4 1 0-161-886,0 2 0 161 886,-1 2 0-25-663,-3 4 0 25 663,-2 5 8-31-577,-1 2-8 31 577,-3 10 0-29-504,-5 6 0 29 504,2 5 0 139 1209,0 1 0-139-1209,0 4 0 117 1063,1 0 0-117-1063,3-2 8 98 934,1 0-8-98-934,5-4 0 86 824,1-4-8-86-824,4-3 8-12 869,0-5 0 12-869,2-3 0-19 767,2-5 0 19-767,-1-2 0-29 675,1-3 8 29-675,0-1-8 81 441,0-3 0-81-441,0 0 0-26 537,-1-1 0 26-537,1-2 0-38 477,2 1 0 38-477,-2-2 0-29 412,0 2 8 29-412,1-4 0-29 358,5-1-8 29-358,-1-2 0-34 317,5-1 0 34-317,-1-6 0-31 284,4-5 0 31-284,-2-4 16-35 242,2-4-16 35-242,-1-2 8-19 218,-1-5-8 19-218,-4 0 0-13 185,-1 1 0 13-185,-3 4 16-16 164,-3 4-16 16-164,0 4 8-18 142,-2 1 0 18-142,-2 4 0-9 131,-2-3 0 9-131,2 3 0-132 271,-4-2-8 132-271,0-2 8 66-2078,-1-1 0-66 2078,1-1 16 6-1801,-4 3-16-6 1801,2-1 8-25-1562,1 5 0 25 1562,-1 0-8-30-1354,2 4 0 30 1354,-1 2 0-41-1179,1 2 8 41 1179,0 2-8-47-1026,2 1 0 47 1026,-2 1 0-44-887,2 1-8 44 887,-1 0 16-49-780,1 0-8 49 780,-4 1 0-114-535,-2 6-8 114 535,-3 1 16-96-465,-2 5-8 96 465,-4 8 0-87-404,-3 8-8 87 404,0 3 8 145 1542,-1 2 0-145-1542,4-2 0 107 1361,3-3-8-107-1361,3-2 0 76 1197,3-2 0-76-1197,1-1 8 52 1049,3-2 0-52-1049,2 1-8 44-1311,0-1 0-44 1311,0-2 0 31-1136,2-4 0-31 1136,2-2 0-1-990,0-1 0 1 990,0-5 0-72-711,0-1-8 72 711,0-4 16-3-767,0-1-8 3 767,-1-1 0-63-523,-1-1-8 63 523,2 0 8-67-460,0 0 0 67 460,2-1 0 95 981,2-4-8-95-981,3-2 8 82 863,3-4-8-82-863,5-8 8 74 763,6-9-8-74-763,1-4 16 54 665,1 0-16-54-665,-6 1 8 53 584,-4 4-8-53-584,-3 1 0 47 513,-3 4 0-47-513,-3 2 8-81 343,-4 1-8 81-343,0 1 0-74 299,-2 0 0 74-299,-2-1 8-58 264,0-2-8 58-264,0 0 0-56 233,-2-1 0 56-233,-2-1 8-53 201,1 2-8 53-201,-3 2 0-42 177,-1 3 0 42-177,-1 1 8 160 113,-1 2-8-160-113,-1 2 0 195 612,-1 3 0-195-612,0 2 8 31 172,-3 1 24-31-172,1 3-8 28 153,0 0 0-28-153,-2 2 8 107-12,-2 2-16-107 12,0 1 8 90-9,-2 4 0-90 9,0-1 0 81-18,0 5 0-81 18,-2 4 8 65-14,2 3-8-65 14,-1 6 0 65-14,-3 8 0-65 14,2 2 0 48-10,2 3-8-48 10,0 0 16 49-11,6-2 0-49 11,2-1 8 32-7,1-1-8-32 7,7-4 16 32-7,-1-4-24-32 7,4 1 0-52 150,4-3 8 52-150,0-4 0-41 125,2 0 0 41-125,3-3-8-34 113,1-1 0 34-113,-1-4 16 43-52,3 0-24-43 52,-2-2 8 30 620,1-5 0-30-620,1 1 0 25 547,-3-2-8-25-547,3-1 8 22 475,-1-2-8-22-475,5-2 8 22 422,3-2-8-22-422,2-4 8 57-1641,3-2-8-57 1641,3-5 0 31-1427,-2-1-8-31 1427,2-1 0 13-1237,-4-3 8-13 1237,-2 1 0 28 890,-4 0-8-28-890,-2 1 0 21 789,-3 2 0-21-789,-1 1 8 15 686,-3 1 0-15-686,-4 1-8 14 602,0 0 0-14-602,-2 0 0 10 530,-4 0-8-10-530,0-1 8-62-1379,-2-2 0 62 1379,-3-4 0 22-1349,-4-2-8-22 1349,-1-3 8-9-1178,1 1 0 9 1178,-2 0 8 34 940,0 2-16-34-940,-1 2 8 131 933,1 3 0-131-933,0 2 0-91 201,2 4-8 91-201,1 3 8-80 176,1 3 0 80-176,1 2 0 25 5,3-1-8-25-5,-1 4 8 10 8,2 0 8-10-8,-1 4-8 10 9,-3 2-8-10-9,-1 5 8 0 0,-1 4-8 0 0,-3 7 8 0 0,-4 9-8 0 0,2 3 8 81 513,-2 1-8-81-513,0 1 8 87 448,2-1-8-87-448,2-1 8 72 400,1-2-8-72-400,3-3 8 72 347,2-5-8-72-347,1-1 16-36 457,2-2-16 36-457,4-5 8-38 403,0 0-8 38-403,2-5 8-40 351,2 1-8 40-351,4-4 8-30 306,-2-3-8 30-306,2-1 8-27 274,1-2-8 27-274,3 0 8-23 241,5-4-8 23-241,2-3 0-19 208,2-1 0 19-208,4-4 0-15 174,3-3 0 15-174,1-1 0 45-1862,0-4 0-45 1862,1-1 0 7-1611,1-4 0-7 1611,-3 2 0-21-1405,-3 2 0 21 1405,-2 1 0-32-1218,-6 2 0 6 162,-5 1 0 26 1056,-5 6 0-44-922,-1 1 0 44 922,-4 1 0-50-803,-2 2 0 50 803,-1-1 0 166 1341,-3-4 0-166-1341,-4-1 0 143 1186,-1-3 0-143-1186,-4-3 0-60-1027,-2 0-8 60 1027,-1-1 8-127-745,-1 2 0 127 745,0 0 0-117-652,2 5 0 117 652,2-1 0-102-569,0 4 0 102 569,2 3 0-146-350,-1 2-8 146 350,3 2 8-25-202,1 1 0 25 202,-1 1 0-13-174,1 2-8 13 174,-1 4 8 165 1230,0 2 0-165-1230,-3 4 0 137 1086,-1 3 0-137-1086,0 5 0 115 959,2 2 0-115-959,-1 0 0-70 479,5 1 0 70-479,1-2 0 26 932,6 1 0-26-932,4-1 0 23 820,4-1 0-23-820,3-1 0 0 721,3-1 0 0-721,5-1 0 84 481,0-4 0-84-481,2 1 0-13 577,0-4 0 13-577,0-1 0-20 506,2-4 0 20-506,-2-1 0-15 440,2-3 0 15-440,0-2 0-16 389,4-4 0 16-389,-1-1 0 120 446,1-3 0-120-446,3-1 0-34 285,-1-3 0 34-285,0 0 0-30 253,-1-3 0 30-253,-1-1 0-26 220,-4 0 0 26-220,-2 1 0-23 187,-2-2 0 23-187,0-3-8-25 167,-2-2 8 14-26,1-1 0 11-141,-3-4 0-2 130,0-5-8 2-130,-1-1 8-24 112,-1 1 0 24-112,-1 2 0-17 100,-5 4-64 17-100,1 3 0-8 88,-2 2 0 8-88,-2 4 8 132 179,-2 2 16-132-179,2 1-8 111 161,-2 2 0-111-161,0 3 16 109 140,-2 1-32-109-140,0 1 8 88 123,2 4-8-88-123,-2 1 16 66 106,0 1 0-66-106,0 1 8 75 93,0 0-8-75-93,-4 6 8-86-26,-5 7-16 86 26,-4 8 0-73-18,-4 8-8 73 18,-8 14 8-54-22,-3 9 16 54 22,-1 3-8 17-2050,3-4 0-17 2050,-1-4 16-20-1774,5-3-24 20 1774,3-6 0 89 558,6-4 8-89-558,1-5-8 80 498,7-5 8-80-498,5-4 16-44-1681,4-4-8 44 1681,3-3 8-73-1462,1-4-40 73 1462,2-2 8-72-1264,-3-3-8 72 1264,5 0 8 110 969,-3-4 24-110-969,3 0-8 84 852,-2-2 0-84-852,5-1 8 80 749,2-4-16-80-749,2-2 8 70 657,0-1 8-70-657,0-4-8-81 467,0-1 16 81-467,1 1-8-68 411,-5-4 8 68-411,0 0 0 66 469,-1-1 0-66-469,-1-1 8 57 407,0 3-16-57-407,-1-1 16 49 366,-2 0-8-49-366,-1 2 8 51 313,1-2 0-51-313,-4 2 0 25 275,-1-1 0-25-275,1 1 8 29 242,-4-2-16-29-242,0 2 16 34 210,-2 0 0-34-210,0 1 0 30 188,0 2-8-30-188,-1 4 8 27 168,-1 0 0-27-168,0 5 0 24 146,0 0-8-24-146,0 4 16 20 126,1 0-8-20-126,-1 4 8 17 105,0-1 0-17-105,-7 11 0-133-5,-5 9-40 133 5,-3 4 0-113-10,0 4 8 113 10,-2 3 0-113-10,1 3 8 113 10,1-3 8-39-2041,3-1-16 39 2041,3 1 16-49-1769,4-3-32 49 1769,7-5 8-154-1383,4-2 0 154 1383,3-5 0-139-1199,5-4 8 139 1199,3-6 8-119-1050,0-4-17119 119 1050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80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544 168 10544 209899 58478,'0'0'0'0'0,"0"0"0"0"0,0 0 0-66 156,0 0 136 66-156,4-2 8 5-12,-1 0-8-5 12,1 1 8 5-12,0-1-72-5 12,0 2 8 5-12,0-1 0-5 12,-3 1 0 5-12,-1 0 120-5 12,0 0-8 5-12,0 1 8-5 12,-1 1 0 5-12,-3 4-104-5 12,-2 4 0-135-105,-5 3 8 135 105,-3 3-8-114-90,-1 2 40 114 90,-2 4 0-103-81,0 1 0 103 81,-2 2-8-92-73,0 0-56 92 73,0 0 8-5-213,0 1-8 5 213,0 0 16-16-188,2 1-56 16 188,2-2 16-76-13,1-1-8 76 13,3-3 8-378-65,1-4-24 378 65,3-4 16-327-58,1-3-16 327 58,2-4 16-221-200,2-1-24 221 200,0-5 0-190-177,2 0 0 190 177,0-1 8-159-152,2-1-16 159 152,2-1 8-139-136,0-2 0 139 136,3-3 0-119-119,7-5 0 119 119,1-5 0-99-103,2 1 0 99 103,4-4 0-90-95,-2 0-8 90 95,0 1 16-85-74,0 3-16 85 74,-2-3 8-75-67,0 4-8 75 67,0 2 0-65-58,-3 1 0 65 58,1 1 0-120 92,-4 3-8 120-92,1 1 16-36-65,-3 0-8 36 65,-1 1 0-27-57,-2 1-8 27 57,-3 1 8-41-53,-1 0-8 41 53,0 4 8-31-46,-2-3-8 31 46,0 3 0-23-36,-2 1 0 23 36,0 0 8-22-37,0-2-8 22 37,-1 4 0-13-29,-3-2 0 13 29,0 1 8-83 125,-3 4-8 83-125,-3 2 0-8-40,-3 1 0 8 40,0 1 8-7-40,-4 3-8 7 40,2 0 0 1-32,0 3 0-1 32,-2 1 0 25 625,2 2 0-25-625,1 1 0 22 543,1-1 0-22-543,0 3 0 9 484,2-2 0-9-484,-1 2 0 10 421,1-3 0-10-421,2-2 0 8 369,1-2 0-8-369,1-1 0-10-337,3-5 0 10 337,0 0 0 66-438,0-3 0-66 438,5-2 0 65-385,-1-1 0-65 385,0-2 0 120-482,2 0 0-120 482,0 0 0 88-422,-2-2 0-88 422,4 2 0 9-223,0-3 0-9 223,3 0 0 8-192,5-3 0-8 192,3-6 0 10-171,4-2 0-10 171,4-4 0 15-150,2-4 0-15 150,0-1 0 4-128,2-1 0-4 128,-1 0 0-53 34,3-1 0 53-34,-2 3 0-54 34,-1-1 0 54-34,-3 4 0-48 22,-2 1 0 48-22,-2 1 0-34 19,-3 0 0 34-19,-5 1 0-102 171,-1 3 0 102-171,-3 1 16 18 248,-3 0-16-18-248,-4 1 0 19 217,-1 3 0-19-217,-3-2 8 30 193,-5 4-8-14-28,-1-1 0-16-165,-1 3 8 12 144,0 2-8-12-144,-1 4 0 18 133,-1 2 0-18-133,0 1 8-109 5,-2 3-8 109-5,0 4 0-84 9,-1 0 0 84-9,1 3 8 28 109,-2-1-8-28-109,2 4 0-88-11,-2 2 0 88 11,0 0 8 33 98,0 1-8-33-98,0 2 0 40 86,0 1 0-40-86,-2 2 8-93-32,-2 1-8 93 32,3 1 0 1-169,-3-4 0-1 169,4 0 8 4-148,0-3-8-4 148,2-2 16 65-279,3-4-16-65 279,7-4 8 117-396,1-4-8-117 396,2-3 8-193-406,2-4-8 193 406,4 0 8-164-350,4-3-8 164 350,3-2 8-141-312,5-3-8 141 312,3-3 8-2 881,4-7-8 2-881,5-3 8-10 769,1-1-8 10-769,1-6 8-25 680,1 3-8 25-680,-4-1 16-29 597,-1 2-16 29-597,-1 1 8-21 523,0 2-8 21-523,-4 2 8-105-706,-2 1-8 105 706,0 2 8-92-622,-2 0-8 92 622,-1 1 8-227-243,-3 2-8 227 243,-1-1 8-197-219,-3-1-8 197 219,-3 3 0-160-185,-4-3 0 160 185,-2 1 8-154-165,-2-1-8 154 165,-1 2 0-127-139,-3 0 0 127 139,-1 4 8-109-123,-3 1-8 109 123,1 1 0-99-114,-3 6 0 99 114,-1 1 16 209 624,0 3-16-209-624,-4 5 0 185 546,2 1 0-185-546,0 6 8 36 370,-2-1-8-36-370,0 6 0-25-183,-2-1 0 25 183,0 2 8-23-163,-4 2-8 23 163,1-2 0 53-285,-3 3 0-53 285,0-2 8 3-503,-1 4-8-3 503,1 3 0 70-591,2 0 0-70 591,1 0 8 185 901,1 0-8-185-901,4-3 0 177 791,4-2 0-177-791,3-3 8 147 695,5-5-8-147-695,3-5 0 57 759,2-1 0-57-759,4-5 8 38 660,4-2-8-38-660,-1-3 0 33 587,1-2 0-33-587,2-1 8-74 665,3-5-8 74-665,6-3 0-135-1532,2-4 0 135 1532,6-7 24-126-1326,1-4-8 16 172,1 0-8 110 1154,-2 1 8-178-861,-2 0-8 178 861,-4 3 0-154-749,-2 2 8 154 749,-4 3 0-35-544,-3 1 8 35 544,-1 3 16-97-332,-3 1-8 97 332,-2 1 8-90-292,-3 0-24 90 292,1 1 8-69-254,-4 1 8 69 254,1-3-8 39-112,-3 3 0-39 112,-2-1 8 33-101,0 0-8-33 101,-1 2 16 27-89,-3-1-24-27 89,-1-1 8-79-179,-1 0-8 79 179,1 1 16-61-162,0 1 0 61 162,-1-1 8-59-142,3 3-8 59 142,-1 3 8-54-122,1 0-16 54 122,1-1 8 13-251,2 4-8-13 251,1 0 0 11-219,-1 0 16-11 219,2 2-8 22-191,0 1 8-22 191,2 0-8-87-269,-1 5 0 87 269,-1 4-8-75-240,0 1 0 75 240,0 4 8-7-348,0 1-8 7 348,1 1 0-15-305,-1 2 8 15 305,-2-1-8 168 1754,0-1-8-168-1754,-1 0 8-63-739,1 2-8 63 739,2 0 8-72-642,-1 2-16 72 642,1-2 16-60-562,0-2-16 60 562,2-4 8-152-590,0-4-8 152 590,0-5 0-83-657,2-1 0 83 657,-2-2 16-172-685,2-3-16 172 685,0 0 0-104-729,0 0 0 104 729,0 0 0-95-638,2 0-8 95 638,-2-1 8-174-660,0 1 0 174 660,4-7 0-62-471,4-4-8 62 471,3-3 16-104-280,2-4-16 104 280,3-5 8-41-1,1 1-8 41 1,-2 1 8-29-3,0 0-8 29 3,-3 0 8-76 138,-3 3-8 76-138,-1 0 8-16 357,-3 1-8 16-357,-1-1 8-15 316,-2-3-8 15-316,0 0 8-12 276,-2 0-8 12-276,0 0 8-61 378,-2 2-8 61-378,0 0 0-59 337,0-1 0 59-337,-1 4 16-56 297,-3 3-16 56-297,2 0 0-54 255,-2 4 0 54-255,1-1 8-42 223,-1 4-8 42-223,2-1 0-35 200,-2 4 0 35-200,3 1 0-35 171,-1 1 0 35-171,2 1 0 28 14,-2 0 0-28-14,-2 1 0 19 6,1 6 0-19-6,-3 4 0 20 6,-1 3 0-20-6,-5 12 0 66 1914,1 13 0-66-1914,-2 3 0 17 1690,3 0 0-17-1690,3-2 0-22 1489,1-3 0 22-1489,3-3 0 64 1425,1-2 0-64-1425,2-5 0 37 1260,0-1 0-37-1260,2-3 0 24 1100,2-2 0-24-1100,-2-5 0 10 971,2-2 0-10-971,0-2 0-8 850,0-3 0 8-850,1-2 0-4 746,-1-1 0 4-746,0-3 0-116 811,0-1 0 116-811,-2 0 0-105 714,2-2 0 105-714,-2 0 0-109 620,0 0 0 109-620,0 0 0-109 547,2-2 0 109-547,-2 2 0-97 481,2-3 0 97-481,0-4 0-102 418,3-6 0 102-418,1-3 0-86 374,2-1 0 86-374,-3-6 0-79 319,3-1 0 79-319,-4 1 0 430-2964,0 2 0-430 2964,-1 2 0 340-2709,-3 1 0-340 2709,0 4 0 96-2191,0-1 0-96 2191,-2 1 0-77 1246,2-1 0 77-1246,-1-1 0 141-2216,-1-1 0-141 2216,2-3 0 78-1913,-2-1 0-78 1913,2-1 8-50-1515,-2 1-8 50 1515,0 0 8-7 1755,0 3-8 7-1755,2 2 8 36-1689,-2 5-8-36 1689,2 1 8 59-1604,0 4-8-59 1604,0 2 8 22-1395,0 1-8-22 1395,0 2 8-5-1211,-2 1-8 5 1211,2 0 16-26-1049,0 0-16 26 1049,-2 3 8 210 2455,-1 6-8-210-2455,-1 4 8 139 2182,0 7-8-139-2182,-2 10 8 74 1934,2 11-8-74-1934,1 2 8 32 1705,-1 1-8-32-1705,2-6 8-2 1501,0-2-8 2-1501,0-4 8-31 1325,0-3-8 31-1325,2 1 8-43 1174,-2 3-8 43-1174,2-4 8-54 1031,0 0-8 54-1031,0-7 16-60 909,0-4-16 60-909,2-4 0-69 795,0-4 0 69-795,0-5 0-56 698,0 0 0 56-698,0-4 0-67 616,0-1 0 67-616,0 0 0-56 530,0 0 0 56-530,-2 0 0-62 468,1 0 0 62-468,5-4 0-192 298,6-6 0 192-298,3-5 0 258-2990,6-6 0-258 2990,5-11 0 32-2166,7-6 0-32 2166,1-3 0-71-1474,-2 1 0 71 1474,-3 3 0-132 810,-5 5 0 132-810,-1 3 0-126 717,-6 0 0 126-717,-1 3 0-19 476,-3 2 0 19-476,-2 1 0-15 423,1 2 0 15-423,-3-1 0-12 370,3 1 0 12-370,-3 1 0-24 320,2 1 0 24-320,-1 5 0-17 288,-2 1 0 17-288,-1 3 0-133 140,-1 2 0 133-140,-2 3 0-117 115,-2 2 0 117-115,-1 1 0-108 104,-1 1 0 108-104,0 1 0-101 91,0 0 0 101-91,0 1 0-73 76,0-1 0 73-76,-5 16 0-74 76,-7 15 0 74-76,-1 11 0-65 64,-4 6 0 65-64,-2 4 0-56 52,-2-1 0 56-52,0 1 0 187 10,2-4 0-187-10,-2-3 0 158 3,2-1 0-158-3,2-7 0 334-1344,2-3 0-334 1344,-2-8 0 251-1171,3-7 0-251 1171,5-3 0 186-1022,-1-6 0-186 1022,7-2 0 53-994,-1-5 0-53 994,2-1 0 25-872,2-2 0-25 872,0-2 0 20-754,0 2 0-20 754,2-2 0 100-551,0 2 0-100 551,5-6 0 51 832,10-5 0-51-832,4-7 0 139 838,4-1 0-139-838,4-9 0 12 625,-1-1 0-12-625,1 0 0 11 553,1-1 0-11-553,-1-3 0 8 481,1 3 0-8-481,-3 4 0 90-909,-1 0 0-90 909,-3 2 0-16-646,-2 3-16 16 646,-2 2 16 8-305,-2-1 0-8 305,-2 3 0 116-160,-3-1-8-116 160,-1 2 8-12-248,-3 0 0 12 248,-3 3 0 96-104,-1 2-16-96 104,-2 3 0 195 11,0 1 0-195-11,-2 2-8 179 14,2 4 8-179-14,-2-3 8 156 8,0 4-8-156-8,0-1 8 366 225,-2 1-48-366-225,2 0 0 318 193,0 0 0-318-193,-2 3 8 279 169,-4 3 0-279-169,-3 7 16 239 147,-3 2-8-239-147,-7 7 8 221 130,-3 9-16-221-130,-1 1 0 189 115,-2 2 8-189-115,-1 2 0 99 242,3-1 8-99-242,0 0 0 87 213,2 1 0-87-213,2-1 8-6 341,2 1-24 6-341,4-4 16 2 297,3-5-8-2-297,1-6 8-5 256,3-5-8 5-256,4-4 16-4 225,0-3-8 4-225,0-2 8 112 305,2-4-40-112-305,2 0 8-111 312,-2-3 8 111-312,0 2-8-93 277,0-2 8 93-277,0 0 16-76 240,2 0-16 76-240,-2-2 16-73 208,0 2-16 73-208,2-1 0-61 184,2 1 8 61-184,1-4-8-65 163,7-2 16 65-163,3-4-8-51 139,2 1 8 51-139,0-4 0-45 127,2-2-24 45-127,0-1-8-38 115,-2 0 0 38-115,-1 0 0-42 94,-3 0 16 42-94,-2 1 8-74-1104,-1 4-8 74 1104,-1 0 8-87-959,-3 3-8 87 959,0 3 0-246-540,-3-2 8 246 540,-1 4 0-207-473,2-2 8 207 473,0 2 0-169-406,-2-2 0 169 406,2 2 8-153-357,-2 0-32 153 357,1 0 8-12-207,-1-1 8 12 207,0 1-8-25-184,0 0 8 25 184,0 1 8-13-154,-2 1-8 13 154,2 1 16-11-134,-2-2-72 11 134,0 2-8-17-122,0 0 8 17 122,-2 5 8 1-105,-4 6 24-1 105,1 5 0-5-93,-3 4 0 5 93,-3 1 16-12-82,1 3-16 12 82,-1-2 8-109-175,3-1-8 109 175,0-5 8-105-155,3-3 16 105 155,-1-5 0-16-278,4-3 0 16 278,0-2 0 57-399,2-1 0-57 399,0-2 0 54-345,0 0 8-54 345,0-2-8 43-301,0 2 8-43 301,2-1 0 33-258,-2 1 8-33 258,0 0 0 30-225,2 0-8-30 225,0 0 16-116 89,0-2-8 116-89,4 1 0-98 73,-1-1 8 98-73,1 0 0-84 71,2-1 0 84-71,1 2-8 32 170,-1-3 8-32-170,-3 1 8 29 149,3 0 0-29-149,-2 1 0 27 130,-3-1 0-27-130,1 1-8-51 261,-2 1 8 51-261,0-1 0-35 227,0 2 0 35-227,0-1 0-34 195,-2 1 0 34-195,2 0 8-36 174,-2 1-8 36-174,0 1 0-26 152,2-1-8 26-152,-2 3 16-221 173,-2-1-8 221-173,2 0 8-300 42,0 2-8 300-42,0 0 8-255 33,0 0-8 255-33,0-1 8-226 26,0 1-8 226-26,0-2 8-203 31,0 1-8 203-31,0-1 8-173 24,0-1-8 173-24,0-1 8-159 22,0-1-8 159-22,0 0 8-128 15,0 0-8 128-15,0 0 8-113 12,0 0-16 113-12,2-1 16-188 161,-2 1-8 188-161,2-4 8-175 138,-2 1-8 175-138,1 0 8-55-20,-1-2 0 55 20,2-3 0-55-21,-2-2-8 55 21,0 1 8-54-21,0-3-8 54 21,0 3 8-132 129,0 2-8 132-129,0 1 8-110 114,0 1-8 110-114,-2 3 8-104 103,2 1-8 104-103,0-1 8-82 88,0 2-16 82-88,-1 0 16-75 76,-1 2-8 75-76,-2 1 8 21-77,-2 0 0-21 77,0 0 0 28-67,-3 4-8-28 67,-1-2 8-83-171,1 1-8 83 171,-1 1 8-66-153,1-1-8 66 153,-2-1 8 35-276,1 0-8-35 276,1 0 8 29-243,-3-2-8-29 243,3 0 8 20-211,-3 0-8-20 211,-3 0 8 7-187,0 1-16-7 187,-4 0 16 7-166,0 0-8-7 166,-4 1 8 7-146,0-2-8-7 146,-2 2 8 103-268,-1-2-8-103 268,-1 0 8 81-232,-1-1-8-81 232,1 1 8-28-314,2-2-8 28 314,3 1 8 57-423,4 0-8-57 423,3 1 8-155-587,2-1 0 155 587,5-1 0-218-625,3-1-8 218 625,3 2 8-45 1735,0-2 0 45-1735,0 0 0-89 1533,4 0-16 89-1533,0 0 16-99 1353,1 0 0 99-1353,20-2 0-311 1227,19-4-8 311-1227,8-4 8-317 1082,-5 0-11296 317-1082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81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613 358 11656 195420 62141,'0'0'0'0'0,"0"0"0"0"0,0 0 0 0 0,0 0 224 0 0,0 0 8 0 0,0 0 0 0 0,0 0 0 0 0,0 0-128 0 0,0 0 8 0 0,0 0-8 0 0,0 0 8 0 0,0 0 232 0 0,0 0 8 0 0,-4 1 0 0 0,-3 6 8 0 0,-7 2-240 0 0,-5 6 16 0 0,-3 3-8 0 0,-1 1 8 83 124,-2 0 64-83-124,0 2 0 71 104,3 0 0-71-104,-1 0 8 64 95,-2 2-112-64-95,2-4 8-26-38,0 0-8 26 38,3-1 8-19-29,-3-2-32 19 29,4-1 0-19-28,2-2 0 19 28,1-4-1-20-29,5-1-23 20 29,3-1-8-96-142,3-2 8 96 142,3-4 8-82-123,4-1-32 82 123,1 0 16-69-105,1-1-16 69 105,6-4 16-63-95,5 0-24 63 95,6-3 8-55-85,4-2 0 55 85,1-1 8 31 47,3 0-16-31-47,1-4 8 24 38,-1-1 8-24-38,-3-2-8 25 38,3-1-8-25-38,-4-2 8 19 29,-1 2-8-19-29,-1-1 0 19 28,0 1-8-19-28,-2 1 16 19 29,0 2-8-19-29,-4 3 0 94 142,-2 0-8-94-142,-2 4 8 0 0,-3 1 0 0 0,-4 1 0 0 0,-3 2-8 0 0,1 2 0 0 0,-4 2 0 0 0,0-1 8 0 0,-2 2-8 0 0,0 0 8-75-114,0 0-8 75 114,-1 0 8-69-104,-3 0-8 69 104,-5 2 8-56-86,-1-1-8 56 86,-3 2 16 24 38,-2 4-16-24-38,-2-1 0 25 38,0 2 0-25-38,0 0 8 19 29,2 0-8-19-29,0 4 16 101 152,1-1-16-101-152,1 4 8 88 133,0-1-8-88-133,0 1 0 77 113,1 2 0-77-113,1-1 16 65 95,0 2-8-65-95,1-2 0-104 237,1 0 0 104-237,1 0 16-87 204,5-3-24 87-204,-1 0 8 83 32,6-2 0-83-32,0-1 8 58 24,6-3 16-58-24,3-4 64 58 24,3-2-56 0 0,5-2-8-58-24,2-2-8 33 17,0-4 8-33-17,4 1-8 32 16,-2-4 24-32-16,1-1 8 33 17,1-2 0-33-17,0-2 0 32 17,0-1-32-32-17,0-1 16 26 7,-1-1-8-26-7,1-2 8 26 7,-2 3 16-26-7,-2-3 0 26 8,-2 4-8-26-8,-2 0 16-146 149,-3 3-24 146-149,-3 0 0-115 136,-3 4-8 115-136,-2 1 8-110 115,-4 1-16 110-115,-2 1 16-98 103,0 3 0 98-103,-4-1-8-86 91,-1 1-8 86-91,-3 3 0-73 79,-1 0-8 73-79,-2 0 16 99-72,-1 2-16-99 72,-3 3 8 80-70,0-1-8-80 70,2 4 16 65-58,0 1-24-65 58,1 0 8 72-49,1 2-8-72 49,2 1 16 52-47,-1 1-24-52 47,3 1 0 59-37,-1 2 0-59 37,3 2 8 38-35,-3 0-8-38 35,4-2 8 39-35,-1 0-8-39 35,1-2 0 26-24,2-1-8-26 24,2-1 0-55-137,0-4 0 55 137,2-2 8-47-127,2-3-8 47 127,0 1 0-34-109,0-3 0 34 109,0-1 8-46-97,0 0-8 46 97,-2 0 0-33-78,2 0 0 33 78,0 0 0-27-69,0-1 0 27 69,0-1 0-26-68,1-1 0 26 68,1-2 0-20-59,2-3 0 20 59,1-5 0-13-50,3-3 0 13 50,-1-2 0-7-40,1-3 0 7 40,-1 0 0-7-40,-1 2 0 7 40,0-2 0-19-29,-1 0 0 19 29,1 2 0-19-28,-2 1 0 19 28,1 2 0-19-29,-1 0 0 19 29,-2 1 0-13-19,0 2 0 13 19,-3 0 0-12-19,-1 2 0 12 19,2 0 0 70 105,-2 0 0-70-105,0 3 8 57 85,0-1-8-57-85,-2 3 0 52 76,1 1 0-52-76,1 2 8 45 67,-2 1-8-45-67,0 1 8 40 56,0 1-8-40-56,-2 1 16 39 57,2 1-16-39-57,-2 3 8 33 48,1 0-8-33-48,-3 4 8 26 38,-4 4-8-26-38,-1 5 8-59-86,-2 4-8 59 86,-3 4 8 33 48,1 5-8-33-48,0 1 8 26 38,2 4-8-26-38,-3 1 8 26 37,1-2-8-26-37,2 0 0-46 292,0-2 0 46-292,-1-3 0-48 262,5-4 0 48-262,-1-3 0 39-35,3-4 0-39 35,1-5 0 38-36,2-1-8-38 36,0-5 8-129 117,2-3 0 129-117,2-3 0-117 106,2-1-8 117-106,0-2 8-106 93,2-2 0 106-93,-2-2 0-93 82,6-5-8 93-82,-1-3 0 93-82,5-4 0-93 82,1-4 0-93 82,-2-2-8 93-82,1-1 8 93-82,-1-2 0-93 82,-1-1 8 79-70,-5-2-8-79 70,1 0 0 66-59,-2 1 0-66 59,0 1 0 65-58,-4 1 0-65 58,0 4-8 52-47,0 2 8-52 47,-4 3 0 39-35,0 0 0-39 35,-2 5 8-30 229,1 0 0 30-229,-1 3 0-32 198,-2 1-8 32-198,3 1 8-25 177,-1 2 0 25-177,-2 0 0-20 155,3 4 0 20-155,-3-1 8-122 14,0 2 0 122-14,-3 2 0 81-132,-2 1-8-81 132,-4 3 8 67-120,-2 1-8-67 120,-2 3 16 59-99,2-2-8-59 99,-2 3 8 46-87,0 2-8-46 87,2 1 8 32-75,-4 4-8-32 75,4 1 8-49-189,-2 2-8 49 189,0 3 8-47-158,2 1 0 47 158,2-1 0 45-26,2 0 8-45 26,0-1 0 45-26,1-3-16-45 26,3-2 8 32-13,3-3 8-32 13,3-4-8-54-138,3-3 0 54 138,0-3 8-41-118,4-2 0 41 118,0-3 0-53-106,3-2-8 53 106,3 2 8-40-88,1-3-8 40 88,3-2 0-33-78,5-3-8 33 78,4-5 8-26-68,4-4 8 26 68,1-6-8-20-59,5-1-8 20 59,-3-2 8-13-50,3-1-8 13 50,-3-1 16-13-50,-1 3-16 13 50,-3 1 8 70 74,-3 3 0-70-74,-2 0 8 45 67,-4 3-16-45-67,-3 0 8 40 56,-3 4-8-40-56,-3 1 8 39 57,-2 0-8-39-57,-4 3 16 33 48,-2 1-16-33-48,0 1 8 26 38,-2-1-8-26-38,-1 1 0 26 37,-1 2 0-26-37,-2 1 16-125 178,-1 0-16 125-178,-1 2 8-121 157,3 0-8 121-157,-3 1 8-97 134,-1 2-8 97-134,-1 2 8-85 122,1 1-8 85-122,-2 0 8-79 100,-3 4-8 79-100,3-1 0 92-51,-2 2 0-92 51,0 2 16 92-51,-1 1-16-92 51,1 0 0 78-39,0 2 0-78 39,0 2 0 59-37,2 1 0-59 37,-3 2 0-21-151,3 1 0 21 151,0 4 16 52-16,-1 1-16-52 16,3 0 0-28-130,2 3 0 28 130,-1-1 8-40-119,1 0 8 40 119,3-5 0 52 15,0-2-8-52-15,4-1 8 52 15,2-5 0-52-15,0-4-8-34-109,2-2 0 34 109,2-4 0-40-88,0-1 8 40 88,0-2 0-33-78,1 0 0 33 78,3-5 8-26-68,5-5-16 26 68,6-1 0-20-59,4-5 8 20 59,2-4-8-13-50,-1 0 0 13 50,1-3 8-13-49,0 2 8 13 49,-2 0-8 70 73,-2 2-8-70-73,-2-1 8-13-49,-2 4-8 13 49,-4 0 0 51 76,-2 2 0-51-76,-3-1 8 46 66,-2 4-8-46-66,-4-2 0-105 206,-4 2-8 105-206,0-2 8 64 34,-4 2 8-64-34,-3-1-8-107 176,-1 1-8 107-176,-3 0 8-84 152,-1 1 8 84-152,-1-1-8-78 131,0 1-8 78-131,-4 2 8 85-30,2 2-8-85 30,-2 1 16 85-29,0 2-16-85 29,-2 3 0 64-28,2 3 0-64 28,2 2 8 52-16,0 3-8-52 16,2 1 0 52-16,1 3 8-52 16,1 1-8 52-16,-2 4 8-20 2,1 4-8-32 14,-1 5 0 32-14,2 1 0-32 14,1 4 0 32-14,-1 3 0-32 14,2 1 8 33-14,1 4 8-33 14,3 0 0 19-2,-1-2 8-19 2,4-5 0-134 138,2-3-16 134-138,0-5 16 45-26,4-5-16-45 26,2-3 8 26-23,2-4 0-26 23,1-4 0 32-14,3-3 0-32 14,-1-5 8 32-14,3-4-16-32 14,1-4 0 13-11,2-1 0-13 11,1-4 16 13-12,-1-5-16-13 12,2-1 0-68-126,2-4 8 68 126,-2-3 0 26 8,0-3-16-26-8,-2-3 8-60-116,2 0 8 60 116,-1-2-8-47-97,-3 2-8 47 97,-2 3 0 39 26,-1 0 0-39-26,-4 3 8 39 26,-1 2 0-39-26,-3 1-8-66-94,-2 1 0 66 94,-2-2 0-59-86,-3 1-8 59 86,-1-1 0-53-76,0 3 0 53 76,0 0 0-45-66,-3 2 0 45 66,-1 4 0-39-57,1 1 0 39 57,-2 4 0-32-47,-1 2-8 32 47,1 3 0-26-38,1 4 0 26 38,1 2-8-26-38,-3 4 8 26 38,3 1 0-19-29,-1 4 0 19 29,-1 5 8-19-28,-2 2-16 19 28,1 6 8 64 95,-1 1-16-64-95,0 2 16 58 85,1 3-8-58-85,-1-2 8 52 76,0 1 0-52-76,-1 1 0-105 206,1-2-16 105-206,0 2 16 64 34,1 0-8-64-34,1 2 8-107 176,1-4-8 107-176,3 0 8-84 152,3-4-8 84-152,2-2 8 78-9,4-5-8-78 9,2-3 8-97 134,1-2 0 97-134,5-4 0-85 122,-2-4 0 85-122,1-3 0-73 110,1-2-8 73-110,-1-3 8-67 89,2-1 0 67-89,1-4 0-54 77,1-1 0 54-77,0 0 8 44 190,1-2-8-44-190,-1 0 0-55 46,-2-2 0 55-46,1 1 8 122-105,-4-2-16-122 105,-1-2 16 107-93,1 2 0-107 93,-3-3 0 93-82,1-1 0-93 82,-2-1 0 0-184,0 0 0 0 184,-4 1 0-6-163,2-3 0 6 163,-2 0 0 6-144,-2-2 0-6 144,0-1 0 0-122,0-3 0 0 122,0 1 0 6-113,-2 1 0-6 113,2 0 0-7-102,-1 3 0 7 102,-1 1 0 6-82,2 2 0-6 82,-2 3 0 70 43,2 5 0-70-43,-2 2 0 71 43,2 3 0-71-43,-1 3 0-20-90,-1 4-8 20 90,2 1 0-8-70,-2 0 0 8 70,2 1 8-26-69,-2 2-8 26 69,1 2 0 64 64,-1 2 0-64-64,0 1 8 58 55,-2 6-104-58-55,2 7 8-34 311,1 3 0 34-311,-1 5-8-23 268,2 2 40 23-268,0 3 8-25 238,2-2-8 25-238,0 0 8-26 208,0-1-72 26-208,0-5 16-20 186,0-2-16 20-186,2-3 8-14 165,2-3 48 14-165,0-1 0-7 145,-1-2 0 7-145,3-2 0-1 122,-2-2-32 1-122,0-1 0-14 104,-1-4-8 14-104,1-3 8-1 93,-2 0 32 1-93,0-3 8 70-182,0 0 0-70 182,0-1 0 61-160,-4 1 0-61 160,2-2 0 54-139,0 2 8-54 139,-2-1-8 46-118,2-1 16-46 118,-2-1 0 53-108,4-2 8-53 108,-2-3-8 39-97,0-5 8-39 97,0-1 0 25-84,0-3 8-25 84,0 0-8 32-76,-2-1 8-32 76,0 2 0 19-63,0-2 8-19 63,0 2 0 25-54,-1 0 0-25 54,1-2 16 32-45,-2-1 0-32 45,2 1 0 12-42,-2-1 0-12 42,2-1 0 19-33,0 3 0-19 33,1 1-8-67 233,1 1 8 67-233,0 2 8-50 200,3 2-8 50-200,1 3 8-45 179,4 0-8 45-179,-3 3 8-39 158,3 2-8 39-158,-2 0 8-33 137,1 1 0 33-137,3 2 0-47 118,-2 0 0 47-118,1-2 0-34 106,4 2 0 34-106,3-1 0 54-170,4-1 0-54 170,3 2 0 47-148,2 0 0-47 148,0 2 0 33-137,1 1 0-33 137,3 2 0 127-4,-1 1 0-127 4,-1 1 0 108-2,0-1 0-108 2,-5 2 0 87 0,1-1 0-87 0,-6 1 0 88 1,0-2 0-88-1,-3-1 0-24-121,-3 0 0 24 121,-1-2 0-9-101,-5-1 0 9 101,-1-1 0-22-90,-2 1 0 22 90,0-2 0-16-80,-2 1 0 16 80,-2-1 0-8-71,0 2 0 8 71,-2 0 0-2-61,-7 1 0-12 11,-4 3 0 344 94,-4 1 0-330-44,-2-1 0 285 38,2-1 0-285-38,2-2 0 259 30,1-1 0-259-30,5 0 0 213 26,2-2 0-213-26,1 0 0 194 27,0-2 0-194-27,5 2 0 168 20,-1 0 0-168-20,2 2 0 148 23,2-1 0-148-23,0-1 0-18 167,-2 2 0 18-167,2-2 0-14 146,0 1 0 14-146,0-1 0-9 125,2 0 0 9-125,0 2 0-25 106,2 0 0 25-106,3-1 0-13 95,3 2 0 13-95,5 1 0-20 85,2 0 0 20-85,-2 1 0-8 73,0-1 0 8-73,-1-1 0-15 64,-3 0 0 15-64,-1-1 0-3 51,-3-1 0 3-51,1-1 0-3 52,-2 2 0 3-52,-1-1 0-10 43,-1 1 0 10-43,-2 0 0-11 42,0-1 0 11-42,-2 1 0 3 31,0-1 0-3-31,0 1 0 2 31,0 0 0-2-31,-2 1 0-5 21,0 2 0 5-21,-2 0 0-6 21,0 1 0 6-21,-1 2 0-5 22,-5 2 0 5-22,-3 1 0-5 21,0 2 0 5-21,-4-2 0-13 12,-1 2 0 13-12,-1-2 0-13 12,-2 2 0 13-12,1 2 0 7 9,-3-1 0-7-9,0 2 0 164-133,0 4 0-164 133,-2 1 0 149-122,3 3 0-149 122,1 0 0 114-107,2 0 0-114 107,0 2 0 101-95,0-2 0-13 11,3-1 0-88 84,7-6 0 74-71,1-4 0-74 71,5-3 0 62-60,3-5 0-62 60,0-4 0-33-171,1-1 0 33 171,3 0 0-37-151,-2-1 0 37 151,8-2 0-21-131,3-2 0 21 131,8-2 0-360-201,4 1 0 360 201,3-4 0-313-177,2-1-8 313 177,1 0 8-180-39,-1-1-8 180 39,-3 4 8-153-33,-4-1-8 153 33,-6 2 8-146-23,-2 1-16 146 23,-4 1 16-126-25,-1 2-8 126 25,-2-1 0-99-19,-3 3 0 99 19,-1-1 8-98-19,0 2-8 98 19,-2 0 0 12 101,0 0 0-12-101,-2 0 8 4 92,2 0-16-4-92,-2 0-8-74-43,0 0 8 74 43,-6 3 0 17 81,-5 5 0-17-81,-7 5-8 10 70,-4 0 8-10-70,-7 2 8-81-52,-3 1-16 81 52,-2-2 0-55-45,3 1 0 55 45,1-2 8-54-44,3 0-8 54 44,6-4 8-137-159,2-1 0 137 159,6 0 0-122-139,3-3-8 122 139,5 0 8-108-121,1-2 0 108 121,2-1 0-323-75,2-2-8 323 75,0 2 8-295-69,2-2 0 295 69,-2 0-17943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82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501 320 5224 210452 60500,'-4'6'0'0'0,"-3"7"0"-133"-97,-7 7 96 133 97,-3 7 0-252-187,-2 4 8 252 187,-2 1 0-217-162,-2 0-40 217 162,-1 0 0-321-245,1-4 0 321 245,0-2 0-412-319,6-4 816 412 319,2-3 8-559-230,3-4-8 559 230,3-4 8-600-306,3-4-768 600 306,4-4 8-839-338,2-2 0 839 338,4-4 8-723-292,6-3 248 723 292,7-7 8-381 1531,4-2 8 381-1531,5-2-8-518 1240,3-3-256 518-1240,-1-1 0-491 1094,3-1 0 491-1094,-3-4-8-476 959,1-1-120 476-959,-3-2 8-447 844,-3 1-8 447-844,-2 1 0-435 743,-2 1-8 435-743,-4 2 8-402 649,-1 3 0 402-649,-3 3 0-373 568,-3 2 24 373-568,-1 3-8-346 497,-5 0 0 346-497,0 4 16-304 437,-2-1-24 304-437,-2 4 8-301 382,0-1 8 301-382,0 4-8-262 332,-2 0 16 262-332,1 3-8-231 296,1-2 8 231-296,-2 4-8-199 258,0-2-8 199-258,-2 0 8-186 225,1 1-8 186-225,-3 3 8-163 201,-1 0 24 163-201,-3 6 8-138 175,-1 0 0 138-175,0 3 8-137 154,-1 0-24 137-154,-1 1-8-134 133,2 2 8 134-133,-2 2 0-97 117,-3 0-8 97-117,1 3 16-94 95,0 1-8 94-95,0 2 0-79 83,0 2-8 79-83,-2 0-8-80 84,2-2 8 80-84,-2 0-8-199-50,2-5 8 199 50,0-1 0-162-44,3-3 0 162 44,1-4 0-152-34,4-1-8 152 34,1-6-8-455 1,4 1 0 455-1,0-3 16-509-109,2 0-16 509 109,2-4 16-434-98,0 2-16 434 98,2-2 16-396-92,4-1-24 396 92,4-2 8-324-79,1-1 8 324 79,6-5-8-288-74,8-4 16 288 74,3-3 0-141 56,5-3 0 141-56,1-4 0-116 53,0-1-8 116-53,0-2-8-100 42,-3 1 0 100-42,-3 1 16-101 41,-1-1 24 101-41,-4 3 0-84 29,-2 0-8 84-29,-4 3 8-85 29,0 0-24 85-29,-4 1 0-59 27,0 3 8 59-27,-3 0 0-59 26,-4 0 24 59-26,-3 1 0-43 15,-1 1 0 43-15,-2 1 8-43 14,-2-1-40 43-14,-1 4 16-42 14,-3 3-8 42-14,-2 0 0-43 15,1 3 16 43-15,-1 3 0-17 12,1 2 0 17-12,-3 4 8-17 12,-1 2-32 17-12,-3 7 8 289-18,-1 1 0-289 18,-2 6-8 255-25,0 1 8-255 25,-4 1 8 230-24,0 2-16-230 24,-4 2 16 203-20,-1 2-24-203 20,-5 1 8 177-19,3 1-8-177 19,-5 2 8 152-16,3 2-16-152 16,0 0 16 127-13,3-2-16-127 13,2-4 16 101-11,4-3-24-101 11,4-2 8-8-124,4-5 8 8 124,3-4-8-24-111,3-4-8 24 111,3-2 16-5-93,2-3-16 5 93,4-4 8 3-83,0-1-8-3 83,0-1 8-422-162,4-2-8 422 162,1-4 0-365-137,8-4-8 365 137,8-5 16-320-122,8-5-8 320 122,3-5 0-179 8,4-3-8 179-8,2-2 0-146 15,0-1 0 146-15,-2 0 16-25 126,-2 0-24 25-126,-2 1 8-34 117,-5 4 0 34-117,-3-1 0-26 95,-1 4-8 26-95,-4 2 8-34 86,-4-1 0 34-86,0 4 0-18 74,-6-2-8 18-74,-1 1 16-26 64,-4 3-16 26-64,-3 1 8-9 52,-1-1-8 9-52,-2 5 8-9 53,-2 0-8 9-53,-3 6 8-18 43,1 1-8 18-43,-2 2 8-18 43,-1 1-8 18-43,-1 5 7-1 31,-5 5-7 1-31,-2 7 8 0 31,-3 3-8 0-31,-1 3 8-9 21,-2 3-8 9-21,1-2 8-9 22,-3 3-8 9-22,0-1 16-9 21,-4-2-16 9-21,1-1 0-9 22,-3 2 0 9-22,1-2 8-18 12,-1 1-8 18-12,1-1 0 9 9,3 2 0-9-9,2-4 8 8 10,2 0-8-8-10,6-1 0 8 9,2-3 0-8-9,5-4 8 206-143,2-5 0-206 143,4-1 0 195-123,1-3 0-195 123,2-2 0 151-108,5-3 8-151 108,2-4-8 133-96,5-1 0-133 96,0-3 0 114-84,8-4 0-114 84,2-2 0 98-72,4-1 0-98 72,-1-3 0-114 84,1 2 8 114-84,0-1-8-90 82,-3 3 0 90-82,-3-1 0-74 69,0 2 0 74-69,-2 0 0-84 60,-4-1 0 84-60,-1 3 0-66 48,-3-2 8 66-48,-1 0-8-68 48,-1 0 0 68-48,-1-2 0-50 36,-3-1-8 50-36,-1 1 8 278 3,0-1 0-278-3,0 1 0 228 8,-2 2-8-228-8,0 0 8 194 1,-1 3 8-194-1,-1 3-8 194 1,0 2-8-194-1,-1 2 8 169 3,1 1 0-169-3,-2 1 0 135-4,0 4-8-135 4,0 0 8 110-1,0 2-8-110 1,-2 3 8 109-2,-2 3-8-109 2,-5 5 0 85 1,-2 6 0-85-1,-4 4 8 85 2,-2 4-8-85-2,-2 1 0 84 1,-4-1 0-84-1,0 2 8 60 4,-3-2-8-60-4,-1 1 0 59 4,1-3 0-59-4,-1 3 0 50-6,3-1 0-50 6,-1-1 0 26-3,4 0 0-26 3,4-2 0 25-2,4-3 0-25 2,2-2 0 25-3,5-3 0-25 3,2-1 0 25-3,4-5 0-25 3,2-4 0 25-3,0-3 0-25 3,0-1 0 25-3,2-2 0-25 3,0 0 0 25-2,0-2 0-25 2,0 1 0 25-3,2-3 0-25 3,3 0 0-111-113,-1-3 0 111 113,4-1 0-102-103,-1-3 0 102 103,4-2 0-82-84,-1-2 0 82 84,1 1 0-72-75,-1-2 0 72 75,1-2 0-180-188,-2 2 0 180 188,3-3 0-44-47,-3 1-8 44 47,2-1 8-35-37,-1 2-8 35 37,-1 0 8-27-29,1-1-8 27 29,-5 2 8-26-28,3-2 0 26 28,-5 2 0-26-28,-1-2-8 26 28,0 1 8-18-19,-2 0-8 18 19,-2 0 8 88 94,-2 2-8-88-94,0 4 8 79 85,-2 1-8-79-85,0 4 8-35-38,-1 1-8 35 38,-1 3 8-35-37,0 2-16 35 37,-1 4 16-27-29,-1 2-8 27 29,-3 5 8-26-28,-3 5-8 26 28,1 2 8-26-28,0 3-8 26 28,0 2 8-18-19,-1 1-8 18 19,1 0 8-17-19,0 0-8 17 19,-1 2 8-18-18,1 1-8 18 18,0 2 8-17-19,-3 2-8 17 19,5 0 8-9-10,-2-1-16 9 10,1 1 16-9-9,-1-4-8 9 9,4-3 8-8-10,-3-3-8 8 10,3-3 8-9-9,-1-3-8 9 9,2-6 8-9-9,5-1 0 9 9,-1-5 0-8-10,4-1-8 8 10,2-2 8-9-9,-2-2 0 9 9,4 1 0 0 0,-1-4-8 0 0,3 0 8 0 0,0-3-8 0 0,3-3 8 0 0,1-4-8 0 0,1-4 8 0 0,1-4-16 0 0,-1-2 16 0 0,-1-1-8 0 0,-1-1 8 0 0,1 1-8 0 0,-1 0 8 0 0,-1 0-8 0 0,-1 2 8-112-123,1 3 0 112 123,-4 0 0-94-103,1 0 0 94 103,1 2 0 26 28,-4 1 0-26-28,0-1 0-85-94,0-1 0 85 94,-2 1 0-76-85,-2 3 0 76 85,0-2 0-66-75,0 4 0 66 75,-2 1 0-58-66,0 3 0 58 66,1 2 0 49 56,-1 3 0-49-56,0 2 0 50 57,0 2 0-50-57,0 1 0 42 47,1 3 0-42-47,-1 2 0 34 38,-2 1 0-34-38,-1 5 8 34 37,-1 5-8-34-37,-2 4 0 25 29,1 4 0-25-29,-1 0 8 25 28,1 2-8-25-28,1-2 8 26 28,1 0-8-26-28,-1-1 16 17 19,1 1-16-17-19,-1-3 8 17 19,0 1-8-17-19,3-1 8 17 19,1 0-8-17-19,0-1 8 9 9,2-3-8-9-9,0-1 8 8 9,2-1-8-8-9,2-4 8 9 10,0-1-8-9-10,0-2 8-94-104,0-3-8 94 104,-2-4 8-85-94,2 1-8 85 94,-2 0 16-75-85,2-2-16 75 85,-2-2 8-67-75,1 0-8 67 75,-1 1 8-58-66,2-2-88 58 66,0-4 0-49-57,0-1-8 49 57,0-3 9-41-47,2-5 31 41 47,2-5-8-33-38,-1-2 0 33 38,1 1 0-33-38,0-3-32 33 38,-1 1 8-24-28,-1 3 0 24 28,2-1 0 73 85,-2-1 24-73-85,0 2 0 66 76,-1-1 8-66-76,1-1-8 58 66,0 1-16-58-66,2-1 0 49 56,-4 1 0-49-56,1-1 0 50 57,-1 0 16-50-57,0 4 16 42 47,-2 1-8-42-47,2 4 8 34 38,-4 4-32-34-38,2 1 0 34 37,-2 4 0-34-37,0 1 0 25 29,2 3 16-25-29,-2-1 8 25 28,2 2 0-25-28,0 2 0 26 28,-1 1-16-26-28,-1 4 0 17 19,-2 1 0-17-19,0 6 0 17 19,-4 10 24-17-19,1 5-8 17 19,-1 7 8-17-19,-3 4-8 9 9,-2 3-8-9-9,-1-1 8 8 9,3-3-8-8-9,-1-2 0 9 10,1-1 16-9-10,1-4 0 8 9,1 0 8-8-9,-1-3-8-102-113,3-3 8 102 113,-1-5-8-85-94,3-4 8 85 94,1-4-8-75-85,2-5 16 75 85,0-3-8-67-75,2-3 8 67 75,0-1 0-157-179,0-1-8 157 179,0 0 8-138-161,0-1 0 138 161,0 1 0-120-142,2-2 0 120 142,-2 1 8-103-123,2-3-8 103 123,7-7 8-269 39,5-8 0 269-39,3-5 0-245 36,2-4-8 245-36,0-2 16-201 31,2-4-16 24-2,-2 0 8 177-29,-2 0 8-155 25,-4 5-16 155-25,-2 3 16-132 24,1 4 0 132-24,-5-2 0-109 21,1-1-8 109-21,-2 3 8-117 11,-1-2-8 117-11,1 0 8-93 9,-2-1-16 93-9,0 3 8-94 9,0 2 0 94-9,-3 3-8-70 7,1 4 8 70-7,0 2 0-70 7,-2 3 0 70-7,2 3-8-46 4,-2 1 8 46-4,0 3 0-47 5,0-1 0 47-5,-2 2-8-47 4,2 2 8 47-4,-2-1 8-47 4,0 3-8 47-4,-7 10 8-23 3,-6 15-16 23-3,-2 7 8 69 126,0 2 0-69-126,-4 3 8 55 108,-2-4-16-55-108,2-4 16-45-27,-2-2-8 45 27,2-4 8-38-17,-2-2-16 38 17,4-4-8-38-17,2-2 8 38 17,2-3 8-38-17,4-1-8 38 17,1-3 8 182-160,3 1 0-182 160,1-3 0 147-137,4-2-8-147 137,0-2 8 130-125,2-1 0-130 125,0 0 0 119-104,2-3-8-119 104,0-2 8 8-217,2 0 0-8 217,-1 0 8 93-70,7-5-32-93 70,-1 0 8 77-59,5-3-8-77 59,5-6 16-123 94,4-7 0 123-94,3-4-8 99-61,-1 1 8-99 61,-4-2 0-100 92,-2 1-8 100-92,-2 1 8-109 83,-6 1-8 109-83,1 0 8-95 70,-7 2 0 95-70,1 2 0-79 59,-4 0 8 79-59,0-1 0-56 57,-2 1-8 56-57,0 0 0-64 47,0 1 8 64-47,0 2 0 45 160,-2 1 0-45-160,2 4-8-55 25,0 0 8 55-25,-2 4 8-63 17,2 1-8 63-17,-2 1 0-40 14,2 2-8 40-14,0 1 16-39 14,0 1-8 39-14,0 1 8-40 14,0 0 0 40-14,-2 0 0-16 11,2 3 8 16-11,0 0 0-17 12,-2 4 0 17-12,-1 15 0-16 12,-1 15 0 16-12,-2 7 0-23 2,0 1 0 23-2,-1-2 0 68 127,-1-2 0-68-127,1-6 8 55 107,-1-1 0-55-107,0-5 0 48 98,3-3-8-48-98,-1-4 8-52-36,0-2-8 52 36,4-4 8-22-29,-1-2 0 22 29,3-3 16 72 96,0-2-16-72-96,1-3 8 58 77,1-1-8-58-77,2-2 0-36-48,-2-1 0 36 48,0-2 16 58 77,2-2-16-58-77,0 0 8-43-58,1-2 0 43 58,5-4 0-37-48,7-7-8 37 48,4-4 8-29-38,2-2-8 29 38,3-7 8-28-38,5 1 32 28 38,-1-2 0-22-29,1 3 8 22 29,-7 2 0 72 96,-3 6-24-72-96,-4 1 8 58 76,-3 2-8-58-76,-1 1 16 51 67,-4-1 32-51-67,1-1 8 140 182,-1 0 0-140-182,-1 0 8 127 163,-2-2-48-127-163,-1 0 8 114 143,-1 2 0-114-143,-2 2 8 100 124,0 1 0-100-124,-2 3-8 85 105,-2 2 8-85-105,2 2 8 78 95,-2 2-24-78-95,-2 1-8 63 77,3 3 8-63-77,-7 2 0 55 67,-4 6-16-55-67,-3 3 16 56 66,-4 5-8-56-66,-7 13 8 48 57,-7 7-24-48-57,1 2 16-64-76,0 3-16 64 76,3-4 16-56-67,4 0-16 56 67,6-2 0-47-57,0 2 8 47 57,2-1 0-39-47,2-1-8 39 47,2-4 0-32-39,-2-2-8 32 39,3-5 16-31-38,1-5-24 31 38,5-4 8-23-28,2-4-8 23 28,2-5 8-24-29,2-1-8 24 29,0-3 0-23-29,2-2 8 23 29,0 0 0-16-19,4-3-8 16 19,1-1 0-336 11,5 1 0 336-11,9-8 0-288 6,9-4 0 288-6,4-2 8-30-141,3-4-8 30 141,1 0 0-39-119,-2-2-8 39 119,0 2 8-255 43,-4 0 0 255-43,0 2 0-207 39,-3 0-8 207-39,-2 3 8-97 151,-5 0 0 97-151,-3 1 8-89 131,-3 2-16 89-131,-3 3 8-72 118,-4 1 0 72-118,1 1 0-62 98,-4 0-8 62-98,-1 0 8-155-28,-1 3-8 155 28,0-2 8-128-31,-4 4 0 128 31,2 0 16 205-47,-2 0-8-205 47,-2 1 0 180-46,2 2-8-180 46,0-2 8 453-70,0 2 0-453 70,-2 2 0 408-57,-6 0-8-408 57,-3 3 8 125 91,-2-1-8-125-91,-10 8 8 119 82,-6 4 0-119-82,-1 1-8 318-71,0 6 0-318 71,-1 0 8 267-67,1 1 40-267 67,3 0 0 249-55,2 0-8-249 55,3 0 16 222-52,3-1-24-222 52,3-4-8 75-162,1-1 8-75 162,0-2 0 65-141,4-3 8-65 141,-1-3-8 153-5,3-1 8-153 5,1 1 0 154-6,2-4-24-154 6,1-1 16 22-126,3-2-16-22 126,0 1 8 14-105,0-1 48-14 105,2-2 8-288-63,-2 1-8 288 63,2 0 8-254-56,2-1-32 254 56,-2-1-8-222-50,0 2 8 222 50,0-1 8-189-43,2-1-8 189 43,0 2 8-156-35,2-2-16 156 35,5-3 16-133-39,10 0-24 133 39,8-5 0-125-29,3 1 0 125 29,2-3 0-100-31,1 1 0 100 31,-3 1-8-93-22,-1 0 8 93 22,-7 1-8-283 129,-3 1 0 283-129,-3 3-8-253 106,-5-1 0 253-106,-3 3 16-238 93,-3-1-24 238-93,-3 2 16-193 88,0 0-8 193-88,0 2-1-176 77,-2-2-7 176-77,0 0 8-160 65,-2 0-8 160-65,2 0 8-144 53,0 0-16 144-53,0 0 8-120 51,-2 0-8 120-51,-3 1 0-102 39,-9 3 0 102-39,-3 0 0 128-113,-4 3 0-128 113,-3 1 0 117-91,-1 0-8-117 91,0 0 0 98-80,0-2 0-98 80,6 3 8 80-68,4-5-8-80 68,2 1 0 79-68,3 0 0-79 68,5-3 16 62-57,1-1-32-62 57,0-1 16-21-172,2 2 0 21 172,2-4 0-31-150,0 2-8 31 150,0 0 8-18-132,0 0 0 18 132,0 0 0-27-110,0 0-8 27 110,0 0 8-20-100,0 0-8 20 100,2 0 8-14-91,2 0-8 14 91,3 2 8 0-71,3-2-8 0 71,5 1 8-214 80,6 3-8 214-80,6-3 8-200 69,3 3-8 200-69,-1-1 8-77 179,-1-2-16 77-179,-1 3 16-151 34,-2-3-8 151-34,-6 1 8-69 158,-2-2-8 69-158,-4 1 8-59 138,-4-2-8 59-138,1 1 8-49 116,-4 0-8 49-116,-3 0 8-32 104,1-2-8 32-104,0 2 8-39 95,-2 0-8 39-95,0 0 8-27 74,-2 0-8 27-74,2 0 8-28 73,-2 0-16 28-73,0 0 16-35 64,0 0-8 35-64,0 0 0-17 53,0-1 8-6-11,-2 1-8 23-42,0-2 8-24 43,-2-1-7 24-43,0 1 7-5 31,-1-1 0 5-31,-1-2 0-6 31,-4 2-8 6-31,1-2 8-5 31,-1 0-8 5-31,1 2 8-12 21,1 0-8 12-21,1 1 8-12 21,-1 1-8 12-21,2 1 8-12 22,1 0-16 12-22,1 0 8-18 11,0 0 0 18-11,-2 3-16-12 22,3 0 16 12-22,1 0 0 6 9,0 0-16-6-9,0 2 16-241 151,4-2 0 241-151,0 1 0-202 137,0-1 0 202-137,3 2 0-191 116,-1-4 0 191-116,4 3-8-174 104,3-3-8 174-104,1 1 8-156 93,1-2 0 156-93,0-2-8-138 80,2-1 8 138-80,-1 0 0-119 69,-3-2 0 119-69,0 0 0-100 58,-1 0 0 100-58,-4 0 0-75 56,-1 2 0 75-56,-1-2 8-80 46,0 1-16 80-46,-2 0 16-55 44,2-1-8 55-44,-4 1 8-62 34,2-1-8 62-34,-2 0 8-61 35,0-1-16 61-35,0 1 16-41 23,-2-2-8 41-23,0 2 8-41 23,-2 1 0 41-23,2-1 0-41 23,-2 0-16 41-23,2 0 16-15 21,0 0 0 15-21,1-1 0-21 11,-1-2-8 21-11,2-2 8-21 12,-2 0-8 21-12,4 1 8 298-9,-2-4 0-298 9,2 2 0 271-8,-1-1 0-271 8,3 3 0 244-6,-2 2 0-244 6,2 2 0 218-5,-2 2-8-218 5,-2 2 8 191-3,2-1 0-191 3,-2 2 0 159-12,0 0 0-159 12,0 2 8 132-9,0 1-8-132 9,0 2 0 105-8,0 3 0-105 8,0 5 8 105-8,-4 6-16-105 8,2 5 8 79-5,-2 0 0-79 5,0 2 8 79-6,3 0-8-79 6,-3-2 8 79-6,2-2-8-79 6,0-4 8 53-4,2-2-8-53 4,0-3 8 52-4,2-3-8-52 4,-2-2 8 53-4,2-3-8-53 4,-2-4 8 52-4,0 3-8-52 4,0-4 8 26-2,2 0-16-26 2,-2 0 16 27-2,0 0-8-27 2,2-4 8 26-2,3-2-8-26 2,3-5 8 26-2,1-4-8-26 2,5-9 8 26-2,1-5-8-26 2,2-5 8 26-2,-2 2-8-26 2,-3 0 8 27-2,-3 1-8-27 2,-3 5 8 0 0,-2 2-8 0 0,-2 3 8 0 0,-2 0-16 0 0,-2 4 8 0 0,0 0 0 0 0,-2 1 0 0 0,2 0 0 0 0,-2 2 0-84-116,0 1 0 84 116,1 0 0-75-107,1 3-16 75 107,0 1 16-62-87,0 1-8 62 87,0 1 8-54-77,0 1-8 54 77,2 2 0-47-68,0 1 8 47 68,0 2 0-40-58,0-1-8 40 58,0 2 8-33-49,0 0 0 33 49,0 0 0-33-48,0 0-8 33 48,0 2 8-26-39,0-2 0 26 39,0 8 0-27-38,-2 6 0 27 38,-2 9 0-19-30,1 4 0 19 30,-3 12 0-20-29,0 6-8 20 29,1 0 8-13-19,-3-3 0 13 19,2-8 0-13-19,2-10 0 13 19,1-5 8-13-20,1-4-8 13 20,0-6 8 72 107,0-2-8-72-107,2-2 8 59 87,0-2 0-59-87,-2 0 0-26-39,2-1-8 26 39,0-1 8 59 87,0 3 0-59-87,0-3 0 53 78,-2 1-8-53-78,2-1 8-40-58,0 1 0 40 58,0 0 0 47 68,0-2 0-47-68,0 1 0 47 67,0-1 0-47-67,2-3 0-47-67,2-5 0 47 67,3-3 0-40-59,1-5 0 40 59,7-13 0-33-48,4-10 0 33 48,2-1 0 53 78,-2-2 0-53-78,0 1 0 47 67,-4 4 0-47-67,-1 7 0 40 58,-3 4 0-40-58,-3 3 0 34 49,-1 6 0-34-49,-3 2 0 34 48,0 1 0-34-48,-2 1 8 27 39,0-2-8-27-39,0 2 0 27 39,-2-1 0-27-39,0-1 8 21 29,0 3-8-21-29,-2-1 0 358 2,0 3 0-358-2,0 4 8 81 147,0 1-8-81-147,0 1 0 382 102,0 3 0-382-102,-2 2 8 255-31,-3 8-8-255 31,-1 2 0 228-30,-3 3 0-228 30,-8 12 0 201-27,-4 8 0-201 27,-2 3 0 175-26,2 0 0-175 26,3 2 0 148-23,1-4 0-148 23,1-1 0 122-21,5-2 0-122 21,2-1 0 104-9,1-7 0-104 9,4-1 0 103-10,-1-6 0-103 10,3-4 0 78-7,2-2 0-78 7,0-4 0 78-7,0-1 0-78 7,2-2 0 77-7,0-3 0-77 7,2 1 0 52-5,-2-2 0-52 5,0 1 0 52-4,0-1 0-52 4,0-1 0 51-5,0 1 0-51 5,0 0 0 52-5,0 0 0-52 5,2 0 0 26-2,0 0 0-26 2,2-5 0 25-3,3-5 8-25 3,7-4 0 26-2,-1-2 0-26 2,4-9 0 26-3,2-2 8-26 3,-2-4-8 26-2,0 2 0-26 2,-5 4 0 25-3,-1 4 0-25 3,-5 3 8 26-2,2 4 8-26 2,-5 2-8 0 0,1 4-8 0 0,-2 0 8 0 0,0 3-8 0 0,-2 0 16 0 0,2 1 16 0 0,-2-1-24 0 0,0-2 16 0 0,0 4-16 0 0,2 0 0 0 0,-2 0 8 0 0,0-1-8 0 0,-2 3 56 0 0,2-1 0-107-124,-2 1 0 107 124,2 1 0-89-105,-2 1-32 89 105,-2 2 16-80-95,2 2-8 80 95,-5 7 0-72-86,-3 9 0 72 86,-3 6 8 39 48,2 4-16-39-48,-5 6 16 33 38,3 0-16-33-38,2-2-8 32 38,1-3 8-32-38,3-9-8 24 29,1-7 16-24-29,2-5-9 24 28,0-4 9-24-28,2-2 8 24 29,2-4-32-24-29,0-1 8 17 19,0-1 8-17-19,0 1-8 16 19,0-2 8-16-19,0 2-8 16 19,2 0 8-16-19,-4 0 0 8 10,2-2-8-8-10,0 2-8 8 9,-2-1 8-8-9,0-3 0 9 10,-1 0-8-9-10,-3-6 16 8 9,-2 0-16-8-9,1-3 16 8 10,1-1-24-8-10,-2 1 8 8 9,3-1 8-8-9,-1 2-8 8 10,2 3-8-8-10,0 1 16 9 9,3 3-16-9-9,-1 1 8 0 0,2 1 0 0 0,0 2-8 0 0,0 1 0 0 0,0-2 0 0 0,0 2-8 0 0,0 0 16 0 0,0 0-8 0 0,0 0 0 0 0,0 2-8 0 0,-2-2 16 0 0,2 1-16 0 0,-2 1 8 0 0,0 1-8 0 0,2 2 0 0 0,-2 0 0 0 0,2 0 16 0 0,0-1-16 0 0,-2 1 0 0 0,2 0 0 0 0,0 0 0 0 0,0-2-8 0 0,0-1 0 0 0,2-1 0 0 0,0 1 0 0 0,0-4 0 0 0,2-1 0 0 0,1-2 0 0 0,7-3 0 0 0,3-6 0 0 0,4-4 0 0 0,0-1 0 0 0,2-1 0 0 0,-2 1 0 0 0,-2 1 0 0 0,-2 2 0 0 0,-3 2 0 0 0,-3 2 0 0 0,-1 3 0 0 0,-4 2 0 0 0,-1 1 0 0 0,-1 1 0 0 0,0 2 0 0 0,-2 0 0 0 0,-2 1 0 0 0,2-1 0 0 0,-2 1 0 0 0,0 1 0 0 0,2-1 0 0 0,-1 0 0 0 0,-1 1 0-98-114,0 1 0 98 114,-4 0 0-89-105,-2 3 0 89 105,-3 3 8 24 29,0 4-8-24-29,-6 11 8 24 28,-4 11-8-24-28,0 7 8 24 29,0 4-8-24-29,4-2 16 17 19,3-3-8-17-19,3-4 0 16 19,5-5 0-16-19,2-8 0 16 19,3-8 0-16-19,1-3 0 8 10,0-6 0-8-10,1 0 0 8 9,1-4 8-8-9,0 0 0 9 10,0-2 0-9-10,0 0 0 8 9,2 2-8-8-9,0-3 16 8 10,-1 2-17743-8-10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83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434 256 8240 199180 66840,'0'0'0'117'121,"0"0"0"-117"-121,2-1 0 100 102,4-3 200-100-102,4 1 8 91 93,-1-2 0-91-93,4-1 8 83 83,-1 1-120-83-83,1-1 8 74 74,-1-1-8-74-74,-3 1 16 65 65,1-1 200-65-65,-3 2 8-364-27,-3-1-8 364 27,0 1 16-308-25,-2 2-200 308 25,0 0-8-276-18,-2 1 8 276 18,-2 2 0-251-22,0 0-80 251 22,-2 0 16-220-15,-2 2 0 220 15,-1-1 0-83 103,-5 6-24 83-103,-7 1 0-70 91,-2 3 8 70-91,-2 4-8-56 79,-1-1-40 56-79,-1 2 0 71 189,0 2 0-71-189,1 0 0 46 161,-3 1 0-46-161,-2 2 0-53 27,1 3 0 53-27,-1 0 0-63 17,1 2-16 63-17,1 0 0-63 18,3-4 0 63-18,-1-1-8-350 49,6-1 8 350-49,2-4 0-303 44,5-3 0 303-44,5-5 8-365-85,3-3-8 365 85,4-2 16-321-70,2-3-8 321 70,4-2 8-288-63,7-3-8 288 63,8-1 8-230-59,9-5-8 230 59,4-4 8-221-49,4-3-24 221 49,4-4-8-189-43,-2-2 8 189 43,2-4 0-156-36,6-4-24 31 7,1-2 32 125 29,2 4-8-27 95,-5 2 0 27-95,-2 6 8 79 198,-4 1-16-79-198,-6 3 16 57 169,-6 2 0-57-169,-5 1 0 43 150,-4 2 0-43-150,-6 2-8 52 129,-3 0 8-52-129,-4 3 0 45 119,-4 1 0-45-119,-4 3 0 29 100,0 0 0-29-100,-4 3 8 47 88,2 1-8-47-88,-5 1 8 39 79,-5 4 0-39-79,-5 3-8 31 69,-3 5 8-31-69,-7 0 0 23 59,-1 2 0-23-59,-1-1 0 15 50,-1 2 0-15-50,0 2 0 15 50,-1 1 8-15-50,3 1 0 7 41,1 4 0-7-41,-1 0 0 8 40,0 3 0-8-40,-1 2 0 24 29,1 2 0-24-29,-5-1 0 25 28,1-1 0-25-28,2-1 0 16 19,0-2 0-16-19,1-4 8 16 20,3 1-8-16-20,5-6 0 17 19,2 1 0-17-19,4-3 8 16 19,5-4 0-16-19,5-1 8 9 9,1-2-8-9-9,4-5 16 8 10,4 0-16-8-10,2-3 0 8 9,0-1 0-8-9,5-4 8 8 10,6-5 16-8-10,8-3-8 9 9,6-3 0-9-9,3-3 16 8 10,4-2-24-8-10,2 0 8 8 9,0-2 8-8-9,-2-3-8 0 0,1 2 24 0 0,-5-1 8 0 0,-2-1-8 0 0,-3 0 8-99-114,-1 2-16 99 114,-3 1-8-90-105,0 4 0 90 105,-4 0 8-73-85,-4 1 24 73 85,-1 3 8-64-77,-3 4-8 64 77,-5 0 8-382-36,-4 3-32 382 36,0 0 8-324-32,-4 3-8 324 32,-2 0 8-61-179,-2 2 8 61 179,-1 1 8-71-158,1-1 0 71 158,-4 3-8-55-138,-3 2-16 55 138,-2 1 0-40-120,-2 2 8 40 120,-2 1 0-254 44,-2 1 0 254-44,2 1 16-231 41,0 0 0 231-41,0 1 0-97 152,0 1-24 97-152,-2 3 0-174 15,0 0 8 174-15,-4 3-8-174 15,-1 2 40 174-15,-1 1 8-149 12,0 3-8 149-12,-1 3 0-124 10,1 0-32 124-10,1 0 8-99 9,1-1 0 99-9,2-3 0-100 8,2-2 24 100-8,4 0 0-75 6,2-3 0 75-6,2-1 8 6 122,3-2-32-6-122,1-3 0-1 112,5-2-8 1-112,2-2 8-70-25,0-3 16 70 25,2-1 8-71-25,2-2-8 71 25,2-2 8-64-15,3-4-32 64 15,8-2 8 175-167,8-4-8-175 167,6-4 8-75 6,5-1 16 75-6,6-3 0-49 4,0-2 0 49-4,4-4 0-50 4,-5-1-24 50-4,1-1 0-50 4,-3 1 0 50-4,-5-1 8-50 4,-2 3-8 50-4,-3-1 16-25 2,-1 5 0 25-2,-3 2 0-25 2,-2 1-32 25-2,-4 2 16-25 2,-1 3 0 25-2,-3 2-8-25 2,-6-1 0 25-2,-1 4-8-25 2,-4-1 8 25-2,-4 1 0-25 2,-2-1-8 25-2,-1 3-8-25 2,-1 0 0 25-2,-2-1 16 213-150,3 1 32-213 150,-3 2 0 175-126,2 1 0-175 126,-1 0 8 154-115,-3 3-32-154 115,1 3 0 142-93,-1 0 0-142 93,-3 4 8-88 58,0 1 8 88-58,-3 2-8-96 49,1 3 8 96-49,-2 1-1 9 163,0 1-15-9-163,-2 1-8-86 27,0 0 8 86-27,-2 3 0-61 25,-4 2-8 61-25,1 2 16-67 16,-1 2-8 67-16,0 3 0-43 14,-1 1-8 43-14,3 0-8-44 13,4-2 8 44-13,0-1-8 200-128,3-5 0-200 128,5-3 0 155-115,3-4 8-155 115,5-4-8 135-103,1-4-16-135 103,2-3 16 116-91,4-1-8-116 91,3-2 0 98-80,5-3 0-98 80,3 0 0 80-68,4-2-8-80 68,4-3 16 86-59,5-4-16-86 59,3 0 0 68-47,-1-6 0-68 47,2-3 8 68-47,1-3-16-68 47,-1 0 8 51-35,-2-4 0-51 35,3 1 0 51-35,-1 1 0-51 35,-2 0 0 27-33,3 2-8-27 33,-5 1 8-170 117,-1 3-8 170-117,-4-1 0-154 106,-4 1 8 154-106,-4-1 0-56 209,-6 0-8 56-209,-1 2 0-48 188,-2-2 0 48-188,-8 3 0-37 166,-2 1 0 37-166,-2 2 8-28 146,-3 2-8 28-146,-6 5 0-41 126,-3 3-8 41-126,-1 4 8 271 79,-5 2 0-271-79,-1 6 0 240 72,-3 2-8-240-72,-1 4 8 236 62,2 3 0-236-62,-1 4 0 203 54,1-1-8-203-54,1 0 16 172 46,-1 2-8-172-46,-1-1 0 140 39,-3 1-8-140-39,1-2 8 140 39,-1 2-8-140-39,-7 6 8 108 31,0 4 0 0 0,4 1-8-108-31,2 0 8 100 22,3-3 0-100-22,6-1 16 75 24,6-4-16-75-24,6-5 8 67 14,3-4-8-67-14,3-4 0 67 15,5-4 0-67-15,1-3 16 42 16,5-2-16-42-16,2-4 0 42 17,1 1 0-42-17,5-4 8 33 7,6-5-8-33-7,7-1 8-63-107,5-5-8 63 107,5-3 8-55-98,1-2-8 55 98,0-2 0-46-88,-2 2 0 46 88,-2-3 16 65 45,-2 1-16-65-45,-1 2 0-38-78,-5 0 0 38 78,-1 2 0-56-67,-2 0 0 56 67,-2 3 0-47-58,-2 0 0 47 58,-2 1 0-47-57,-2 1-8 47 57,-2-1 16-39-48,-3 1-8 39 48,-3-1 0-31-38,-5-1-8 31 38,-2 1 8-31-38,-2-1 0 31 38,-3 2 0-23-29,-5-1-8 23 29,-1 2 8-23-28,-2 4 0 23 28,-1 1 8-15-19,-1 1-16 15 19,0 4 0 77 95,0 1 0-77-95,-3 4 8 70 86,-1 3-8-70-86,2 3 0 62 76,-4 2 0-62-76,-1 6 8 55 67,-3 0-8-55-67,0 3 0 48 58,-5 2 0-48-58,-1 0 0 40 47,-1 2 0-40-47,2-2 0 39 48,-1 0 0-39-48,1-1 0 33 38,1-2 0-33-38,6 0 0 32 38,3-2 0-32-38,2-1 0 24 29,5-3 0-24-29,6 0 0 355-3,1-3 0-355 3,2-2 0 296-8,4-2 0-296 8,0-2 0 271-7,2-2 0-271 7,2-1 0 245-4,0 0 0-245 4,1-1 0 220-2,3-1 0-220 2,1-1 0 186-8,8-3 0-186 8,6-2 0 161-7,4-4 0-161 7,3 1 0 135-4,1-2 0-135 4,3-1 0 110-1,-2 1 0-110 1,-1-2 0 110-2,-1 1-8-110 2,-1-2 8 84 2,-5 1 0-84-2,1-3 0 85 1,-2 1-8-85-1,-4-3 8 76-8,0 1 0-76 8,-6 1 0 50-6,0-1-16-50 6,-1 3 8 50-5,-5 0 0-50 5,-3 3 0 50-6,0 0 0-50 6,-4 3 0 26-3,-2 2 0-26 3,-2 2 0 25-2,-1 1-16-25 2,-3 0 16 25-3,-1 2 0-25 3,-3 0 0 25-3,1 3-8-25 3,-4 0 8 25-3,1 0 0-25 3,-3 3-8 25-3,0 0 0-25 3,0 2 0 25-2,-2 0 0-25 2,-4 1 8 25-3,0 1-16-25 3,-1 2 16 0 0,1 3-8 0 0,-4 2 8 0 0,1 2-24 0 0,1 2 8 0 0,-2 0 0 0 0,4-1-8 0 0,1-1 8 0 0,1 1 8 0 0,4-3-16 0 0,3-1 16 0 0,3-3 8 0 0,5-1 0 0 0,2-2 0 0 0,2-2 0 0 0,4-1 0 0 0,0-2-8 0 0,0 0 8 0 0,2-2 0 0 0,2 0 0 0 0,-1 0 0 0 0,3 0 0 0 0,3-2 8 0 0,6-1-8 0 0,8-4 0 0 0,2 3-8 0 0,3-5 16 0 0,-1 1-8 0 0,-1 0 0 0 0,-1-1 0 0 0,-1 1 8 0 0,-1-4-8 0 0,-2 3 0 0 0,-4 1 0 0 0,-2-2 8 0 0,-2 0-8 0 0,-3 1-8 0 0,-3 1 8 0 0,1 0 8 0 0,-3-1-8 0 0,-1 1 8 0 0,0 0-8 0 0,-2 0 8 0 0,-3 2-8 0 0,1-1 8 0 0,-4 1-8 0 0,1 1 8 0 0,-1 2-8 0 0,-2 0 8 0 0,2 1-8 0 0,-4 2 8 0 0,-1 0-16 0 0,-5 2 8 0 0,1 3 0 0 0,-4 1 0 0 0,-2 5 0 0 0,-3 2 0 0 0,0 5 0 0 0,1 1 0 0 0,-2 2-8 0 0,4 0 8 0 0,-1 0 0 0 0,5 0 0 0 0,-2-2 0 0 0,4 2 0-111-113,1-1 0 111 113,2-1 8-102-103,5-1-8 102 103,1-1-8-82-84,4-1 8 82 84,3-3 8-72-75,3 0-8 72 75,5-3 0-63-66,2 0 0 63 66,3-6 8-54-56,2-2-8 54 56,3-2 0 63 66,4-5 0-63-66,-2-1 8 54 56,-1-4-8-54-56,3-1-8-63-66,-2 0 8 63 66,1-4 8-54-56,-1 1-8 54 56,2-1 8-45-47,-3 2-8 45 47,3-1 8-44-47,-2 1-8 44 47,-1 1 8-36-38,-1 1-8 36 38,-4 2 8 80 85,-2 0-8-80-85,-3 1 0 72 75,-5 2-8-72-75,-1 1 16 63 66,-4 0-8-63-66,-3 2 0 54 56,-1 1 0-54-56,-1 1 8 45 47,-3 1-8-45-47,0 0 0 37 37,0 0 0-37-37,-4 0 8 36 38,-1 1-8-36-38,-2 4 8 28 28,-3 2-16-28-28,-1 1 16 27 28,-2 1-8-27-28,0 3 8 28 28,2 2-8-28-28,-2 1 8 18 19,1 2-8-18-19,1 3 8-92-94,2 1-8 92 94,-1 1 8-82-84,3 1 0 82 84,0 1 0-72-75,1 0 0 72 75,4-1 0-63-66,-1-4 0 63 66,3-1 0-54-56,2-4 0 54 56,0-2 0-45-47,2-3 0 45 47,0-1 0-150-160,2-3 0 150 160,0 0 0-131-141,0-2 0-270 50,0-1 0 401 91,2-2 0-364-85,-1 1 0 364 85,1-1 0-298-72,0 0 0 298 72,0-1 8-263-66,2 1-8 263 66,-1-2 0-230-59,1 2 0 230 59,3-3 8-198-52,1 0 0 198 52,3-2 0-165-45,-1 0 8 165 45,1-3-8-156-36,0-2 0 156 36,1-1 0-133-39,-1-2 0 133 39,0-3 0-124-29,-1 0 0 124 29,-3 0 16-5 93,1-2-16 5-93,-1 2 8-11 83,-1-2-8 11-83,-1 2 0 4 72,-1 0 0-4-72,-2 2 16 95 186,0-1-16-95-186,-2 4 8 73 157,1 0-8-73-157,-1 2 8 59 138,0 1-8-59-138,0 4 0 69 117,-2-1 8-69-117,0 2 0 61 107,-2 1 0-61-107,2 0 8 54 98,0 2 0-54-98,0 0 0 39 79,0 2-8-39-79,0-2 8 31 69,0 0-8-31-69,-2 2 0 22 59,0 2 0-22-59,0 6 8 24 60,-3 5-8-24-60,-3 4 8 15 50,1 5-8-15-50,-3 5 8 32 38,1 2-8-32-38,-1 1 0 32 38,-1 2-8-32-38,1-4 16 25 29,1-2-8-25-29,1-6 0 24 28,0-6-8-24-28,3-3 8-81-95,1-3-8 81 95,2-4 16-73-86,0-1-16 73 86,2-2 8-159-190,0-1-8 159 190,0-2 8-141-172,0 0 0 141 172,0 0-8-116-143,0 0 0 116 143,2 0 8-100-124,-2 0-8 100 124,2-2 0-90-115,0 2 0 90 115,5-8 16-302 49,7-5-16 302-49,5-4 0-255 43,0-4 0 255-43,0-7 0-231 41,-2-1 0 231-41,-2 0 0-121 154,-3 4 8 121-154,-3-1-8-113 133,-1 5 0 113-133,-5 2 0-97 121,1 2 0 97-121,-2 3 0-87 99,0 1-8 87-99,0 2 8-69 88,-2 1 0 69-88,0-1 8-52 75,0 1-16 52-75,-2 1 8-60 67,2 0 0 60-67,-2 1 0-34 64,2 2-8 34-64,-2 0 8-41 54,0 1 0 41-54,2 1 0-49 45,0 1-8 49-45,-2 2 8-24 43,2-1-8 24-43,0 0 8-30 33,0 2-8 30-33,-1 0 16-31 33,-1 2-16 31-33,-4 4 8-12 22,-5 7-8 12-22,-1 7 8-11 21,-3 4-8 11-21,-2 8 8-12 21,0 2-8 12-21,3 3 8-12 22,1 0-8 12-22,2-3 8-19 11,3-4-8 19-11,0-5 8-103-104,5-4-8 103 104,1-5 8-96-94,0-5-8 96 94,2-1 16-87-85,2-4-8 87 85,-2 1 0-48-68,2-3-8 48 68,1 1 8 176-208,-1 0 0-176 208,2-2 0 161-186,0 0 0-161 186,0-1 16 122-164,0 0-16-122 164,1-1 8-100 9,-1-1-8 100-9,4-1 0-99 8,-1-1 0 99-8,3-1 16-75 6,3-4-16 75-6,0-1 0-75 6,3-3 0 75-6,-1-2 8 6 122,-2-3-8-6-122,0-2 0 24 110,-3 1 8-24-110,-4-4 0 11 91,-1 0-8-11-91,-1 0 0 4 82,-2 3 0-4-82,-2 0 8-3 71,0 2 0 3-71,0 2-8 15 60,0-1 0-15-60,-2 2 0 16 60,2 2 0-16-60,-2-2 0 9 51,0 2 0-9-51,0 3 0 2 40,2 0-8-2-40,-1 1 8 86 157,1 3 8-86-157,0 0-8 72 137,0 3 0-72-137,0-1 8 67 128,0 0 0-67-128,0 2 8 79 106,0-1-16-79-106,0 1 8 73 96,0 0-8-73-96,-2 3 8 59 78,-4 4 24-59-78,-2 4-8-37-49,1 3 8 37 49,-7 10-8-37-48,-1 9 0 37 48,0 1-8-29-39,2 1 0 29 39,1-4 8-22-28,3-6-8 22 28,5-4 0-21-29,0-3 8 21 29,4-7 0-22-29,0-3-8 22 29,2-1 0-14-20,0-2-8 14 20,0-2 16-15-19,0 0-16 15 19,2 0 8-14-19,-1-1-8 14 19,3 1 16-14-20,-2 0-16 14 20,0 1 0-8-9,1-3 8 8 9,-1 2-8-7-10,0-1-16 7 10,0-2 0-7-10,-2 2 0 7 10,1-2 0-7-9,-1-2 0 7 9,2 2 0-7-10,0-2 0 7 10,2-2 0-7-9,-1-3-8 7 9,3-1 8-7-10,0-2 0 7 10,-3-2 0 0 0,3-5 0 0 0,-2-2 0 0 0,-3 0 0 0 0,1-1-8 0 0,-4 3 8 0 0,2-1 0 0 0,-4 3 0 0 0,2 4-16 0 0,-2 2 16 0 0,0 0 0 0 0,1 3 0 0 0,1 3-8 0 0,-2 0 8 0 0,2 1 0 0 0,-2 2 0 0 0,2 0-8 0 0,-2 0 8 0 0,-2 2 0 0 0,-9 9 0 0 0,-10 11 0 0 0,-6 7 0 0 0,-1 4 0 0 0,-2 0 0 0 0,3-2 0 0 0,3-2 0-92-126,3-2 0 92 126,6-4 0-77-106,5-5 0 77 106,3-4 0-70-97,3-1 0 70 97,2-5 0-62-87,2 0 0 62 87,2-3 0-54-77,0-2 0 54 77,2 1-19143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84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697 296 10040 205799 58380,'0'0'0'77'-142,"0"0"0"-77"142,0 0 0 69-131,4 0 288-69 131,-1-2 0-63-218,3 1 0 63 218,2-1 8-51-189,1-1-176 51 189,3 0 0 41-313,1 1 0-41 313,0-3 8-1-525,-1 2 160 1 525,-3 0 8-9-458,-1 1 0 9 458,-3 0 0-200-364,-1 1-184 200 364,-4-1 16-271-419,0 2-16 271 419,-2 0 16-341-477,-1-1-16 341 477,-3 1-8-290-414,-2 1 8 290 414,-3 1 0-231-116,-6 3-48 231 116,-6 1 8-199-102,-6 5-8 199 102,-3 1 8-311 200,0 2-56 311-200,-2 2 8-275 172,-1 2 8 275-172,-1 0-8-139 266,0 1-8 139-266,-2 0 8-123 232,2 2-8 123-232,0 0 8-91 453,4 0-24 91-453,1-1 0-79 399,4-1 0 79-399,3-3 8 28 461,1 0-8-28-461,4-3 0 22 401,0 0 0-22-401,6-5 16 9 351,3-2-16-9-351,3-1 8 5 311,5-3 0-5-311,2-1 0 1 271,3-1-8-1-271,5 0 8 7 238,2-3 0-7-238,5 0 0 12 206,4-5-8-12-206,5-2 0 11 186,3-1 0-11-186,3-5 8 0 156,5-2-8 0-156,1-3 0 8 145,2-3 0-8-145,2 0 16 7 124,-2-2-16-7-124,-2 2 0 5 103,-2 1 0-5-103,-3 1 0-3 95,-5 3 0 3-95,-1-1 0 4 83,-4 2 0-4-83,-4 4 0-5 74,-4-1 0 5-74,1 4 0 3 62,-7 0 0-3-62,-1 3 0-5 53,-2 0 0 5-53,-4 0 0 94-101,-2 1 0-94 101,-2 2 0 86-90,-2 1-16-86 90,1 0 16 78-78,-1 3-8-78 78,-2-1 8 70-66,1 2-8-70 66,-5 2 8 54-62,3-1-8-54 62,-6 4 8-35 101,-4 2-24 35-101,-2 2-8-36 80,-4 3 8 36-80,-4 1 8-37 80,-3 1-8 37-80,0 2 8-29 69,-4 3 0 29-69,-1 4 0-22 56,1 1-32 22-56,2 4 16-30 48,2 1-16 30-48,-2 3 16-14 44,1-2-8 14-44,1 1 16-24 36,-2-2-16 24-36,1-2 16-23 36,1-2-16 23-36,5-3 16-6 33,3-1-16 6-33,3-3 16-121-82,8-2 0 121 82,3-2-8-225-188,8-2 8 225 188,4-6 8-86-307,8-1-16 86 307,3-5 8-177-124,4-3 0 177 124,8-4 0-142-108,3-4 0 142 108,5-3 8-233-207,1-3 0 233 207,2-2-8-205-181,2-2 24 205 181,0 0 0-81-47,0 0 0 81 47,0-3 0-166 103,0 0 0 166-103,-2 0 0-49-54,-2 1 0 49 54,-3-1 0-135 97,-3 1 32 135-97,-5 3-8-128 85,-4 0 0 128-85,-4 2 16-97 79,-1 2-24 97-79,-5 0 8-89 68,-3 3 0 89-68,-2 0 0-81 56,-4 1 104 81-56,0-1 0-65 52,-4 1-8 65-52,0 3 16 138 7,-2 1-64-138-7,-1 0 0 121 10,-1 1 0-121-10,0 1 8 106 13,-1-1 56-106-13,-1 2 8-9 157,1 2 0 9-157,-1 0 0-8 136,1 1-64 8-136,-1 2 0-9 116,-1 0 0 9-116,2 0 0 91-47,-3 4 48-91 47,1-1 8 82-35,-1 2 0-82 35,-1 3-8 82-35,-2 1-56-82 35,-2 4 8 65-33,-2 3-8-65 33,-2 2 16 49-29,2 3 8-49 29,-2 3 0-57 124,2 2 7 57-124,0 1 1-48 113,0 2-40 48-113,0 0 0-42 101,0 0 0 42-101,0-1-8-41 80,2-4 16 41-80,-2-3 0-25 77,2-2 0 25-77,-1-1 16-17 65,5-5-48 17-65,2 0 16-26 57,1-5-16 26-57,4-3 16 84-98,5-2-8-84 98,-1-2 8 75-86,2-2-8-75 86,2-1 8 66-74,7-1-16-66 74,6-3-8 50-72,4-1 0-50 72,4-3 16 41-59,4-2-8-41 59,3-3-8 48-50,2-4 8-48 50,3-2 0 33-48,3-3-8-33 48,2-4-8 40-38,1-1 0-40 38,-1 0 16 25-36,-2 0-16-25 36,0 0 0 32-27,-5 3 8-32 27,-3-1-8 16-23,1-5 16 0-1,-5 0-24-16 24,-1 1 8-84-130,-6 0 0 84 130,-6 2-8-67-113,-1 5 0 67 113,-7 2 0 36-246,-1 4-8-36 246,-4 5 16-79-328,-2 3-8 79 328,-5 4 0 44-174,-3 4-16-44 174,-1 2 0 232 71,-3 4 0-232-71,-5 4 0 309 172,0 1 0-309-172,-5 6 0 271 146,-1 4 0-271-146,-5 0 0 240 132,-1 4 0-240-132,-3 1 0 217 104,-2 0 0-217-104,-4 1 0 193 98,2 0 0-193-98,-2 1 0 161 84,2 1 0-161-84,2 2 0 153 75,-2 0-8-153-75,2 2 8 119 60,0 1 0-119-60,-1-3 0 111 51,3 0-8-111-51,4-5 8 96 55,1-3 0-96-55,5-3 0 86 46,5-5-8-86-46,5-3 0 78 37,5-2 0-78-37,3-5 8-40-76,6-1-16 40 76,2-2 8-47-65,2-2 0 47 65,7-3 8 71 49,6-1-24-71-49,8-6-8 61 40,7 0 8-61-40,2-5 0 62 41,8-7-24-10-10,2-3 24-52-31,0-2 0 53 31,-4 0-56-53-31,-2 1 8 44 23,-2 3-8-44-23,-4-1 8 44 23,0 5 24-44-23,-1 2 0 18 17,-4 1-8-18-17,-5 2 16 18 17,-1 1-40-18-17,-4 2 8 19 18,-1 1-16-19-18,-5-1 16 18 17,-3 0 24-18-17,-5 1-8 9 9,-3 1 0-9-9,0 2 16 10 8,-3-1-56-10-8,-1 0 8-68 161,-2 1 0 68-161,-2 0 0-71 141,-1 3 24 71-141,-2 1 8 31-27,-1 4-8-31 27,-3-1 17 31-28,0 4-17-31 28,-2 1 0 31-27,-2 2 0-31 27,1 3 8 24-15,-2 1 16-24 15,1 3-8 24-16,-2 2 0-24 16,2 1 16 135 89,-2-1-24-135-89,0 4 8 110 83,0 0-8-110-83,2 1 0 101 74,-4 2 8-101-74,2 1 16 92 66,-4 3-8-92-66,1 0 8 83 57,-3 1-16-83-57,2 3 8-50-64,1-1-8 50 64,1-1 16-40-55,2-1-8 40 55,4-4 16-31-47,2-2-16 31 47,5-4 16-21-38,3-5-16 21 38,3-1 16-236 7,4-4-8 236-7,2-3 0-210 10,3-1 8 210-10,5-2 0-406-213,1-3-8 406 213,6-2 16-241-79,4-2-24 241 79,8-4 16-213-73,5-3 0 213 73,0-2-8-179-60,4-5 8 179 60,-2-4 0-152-54,0 0-8 152 54,3-3 16-144-46,0-2-8 144 46,1 1 0-117-40,2 1 8 117 40,0 1 0-202 111,-2-1 0 202-111,-2 3-8-84-47,-6-1 8 84 47,-3 2 0-68-50,-4-2-8 68 50,-5 0-8-60-41,-4 2 8 60 41,-3 0-8-50-32,-5 3 8 50 32,-3 2 8-51-32,-3 4 0 51 32,-6 4-8-41-24,-1 3 0 41 24,-3 3 8 68 91,-3 3-8-68-91,-5 6 8 164 189,-3 2 0-164-189,-7 5 0 250 16,-3 4-8-250-16,-3 2 8 208 13,-6 4-16-208-13,0 2 0 183 7,0 1 0-183-7,0 0 8 274 114,0 0-8-274-114,4 1 8 242 100,-1-3-8-242-100,3-1 16 217 94,0-2-16-217-94,-1 1-8 184 79,3-1 8-184-79,3-1 0 176 70,1-2 8-176-70,5 0 0 245-91,6-5-8-245 91,3-1 8 211-86,5-2-48-211 86,3-3 0 186-70,2-2 0-186 70,2-1 0 152-63,4-2 16-152 63,1 0 16 145-52,5 0-8-145 52,3-3 0 112-45,6-2-72-112 45,4-3-8 23 112,4-2 0-23-112,-1-3 16 21 91,1 2 32-21-91,0-4 8 109-66,-5 2 0-109 66,1-1 0 76-58,0-2-24-76 58,-4 1 8 86-50,0 1 0-86 50,2-1 0 69-47,-2 1 24-69 47,0-1 8 53-43,-2 1-8-53 43,0-2 16 45-31,-2 0-64-45 31,-1 1 8 46-31,-5-1-8-46 31,1 0 16 30-28,-3-2 24-30 28,-3 2 8 38-19,0 2 0-38 19,-2-1 0 39-19,-4 2-48-39 19,0 2 0 23-16,-4 1 8-23 16,-1 2-8 23-15,-1 2 40-23 15,-1 1 8 22-16,-3 2 0-22 16,-1 3 0 7-12,-2 3-8-7 12,-2 3 0-62 141,-2 2 0 62-141,-2 4 8-66 120,2 2 8 66-120,-2 2 16-60 109,2 5-8 60-109,0 2 0-37 92,0 1 0 37-92,2 0 0 70 187,-2 2-8-70-187,0-2 16 67 166,0-1 0-67-166,0-2 8 65 146,1-2-8-65-146,1-1 8-57 22,2-4-8 57-22,2 1 16-67 15,5-1-16 67-15,4-4 16-50 11,2-1 0 50-11,4-2-8-50 10,4-2 8 50-10,2-2 8-51 11,3-1-8 51-11,2-4 8-33 7,3 0 0 33-7,3-4 0 94 118,0-1-8-94-118,0-1 8-44-1,2-1 0 44 1,-4-3 8-26-5,2 0-8 26 5,0-1 0-27-5,-2-2 0 27 5,0-1 8-27-5,-2 2-8 27 5,0-3 8 57-150,-1 1 0-57 150,-3 0-8 50-138,0-2 8-50 138,-3 1 0 52-117,-2-1 0-52 117,-2 0 0 44-106,-4 1 0-44 106,-2 2 0 37-93,-4 1 0-37 93,-2 1-8 31-80,1 1 8-31 80,-3 3 0 23-69,-1-1 0-23 69,-1 2 8-63 88,1 0-8 63-88,0 3 0-47 84,1 2 0 47-84,-1 3 8-40 73,1 2-8 40-73,-1 1 8 83 162,-1 3 0-83-162,1 2 0-8 299,0 2-16 8-299,-3 4 16 68 113,-1 3 0-68-113,-2 2 0 66 93,0 3-8-66-93,0 1 8 56 84,0 0 0-56-84,-2-1 0 47 75,0-1-8-47-75,1 0 8 126-91,3-2 0-126 91,2-1 0 119-79,2-2 0-119 79,3 0 0-37-174,2-1 0 37 174,2-2 0-33-152,3 0 0 33 152,2-4 0-29-132,1 1 0 29 132,2-4 0-10-115,4 1 0 10 115,-1-4 0-16-103,1 0 0 16 103,1-1 0-13-82,5-2 0 13 82,-1-2 0-4-74,4-3 0 4 74,0-1 0-19-70,0-2 0 19 70,2-2 8 118 49,-1 1 0-118-49,1-4 8 108 40,-2 1-16-108-40,-2-1 8 82 34,0-1 0-82-34,-2-1 0 83 35,-3 1 0-83-35,-1-1 0 73 27,-1 1 0-73-27,-2-1 16-21 175,-2-1-16 21-175,-3 2 0-25 155,1-1 0 25-155,-4-1 0-13 131,1 0 0 13-131,-1 2 8-6 118,-4 1 8 6-118,0 0-8-97 256,0 2-8 97-256,-1-1 8 4 74,-1 3-8-4-74,1 1 16-90 212,-1 0-16 90-212,-1 3 8 78 550,-1 0-8-78-550,1 3 8 213 587,-1 4 0-213-587,1 1-8 57 407,-3 2 0-57-407,-1 1 8 17 104,-4 4-16-17-104,-2 3 8 102-65,-2 1 0-102 65,-2 4 0 83-60,0 0-8-83 60,2 1 8-64-159,2-1 8 64 159,2 0-8-60-138,2-1-8 60 138,2 1 0 47-268,3-2 0-47 268,4-1 0 42-234,1-2 0-42 234,3-4 0 27-210,4 1 0-27 210,2-2 0-113-286,3-3 0 113 286,1 0 0-309-200,1-1 0 309 200,5-2 0-258-180,-1 0 0 258 180,6-2 0-429-110,2-2 0 429 110,2-1 0-389-99,1 0 0 389 99,1-4 0-333-90,-2 1 0 333 90,2-2 0-383 67,-5-2 0 383-67,1-1 0-243-88,-4 1 0 243 88,-1-1 0-206-75,-3 0 904 206 75,-4-1 16-178-71,-1 3-16 178 71,-2-3 8-251 92,0 3-784 251-92,-5 1 0-134-69,1 1-8 134 69,-4 1 8-107-63,1-2 96 107 63,-1 1 8-98-55,-2 1-8 98 55,2 1 16-182 98,-2-2-136 182-98,0 3 8 164 158,0-1-8-164-158,-1 2 8 147 140,-1 1 40-147-140,2 2 0 242 227,-1 0 0-242-227,-1 3 8 217 201,0 2-80-217-201,-3 5 8 191 174,-1 1-8-191-174,-3 5 16 173 156,1 3-8-173-156,-1 1 8 146 131,-2 2-8-146-131,2 1 15 137 121,-1-1-55-137-121,3 3 16 220-54,1-3 0-220 54,5 1 0 184-48,-1-4-24-184 48,4 0 0 176-35,6-1 8-176 35,4-3-8 50 117,1-3-8-50-117,4 0 0 138-49,3-3 0-138 49,1-2 0 121-46,0-4-24-121 46,2-1 0 112-34,-2-6 0-112 34,0 0 8 95-31,2-3-8-95 31,0-1 0-54-138,0-2 0 54 138,2-1 0-52-117,2-2-8 52 117,0-1 8 46-254,-1-1 0-46 254,3-1 0-46-76,-2-2-8 46 76,0 2 16-36-67,-4 2-16 36 67,0-2 8-42-55,-4 1-8 42 55,0 2 8-32-46,-3 0-8 32 46,-5 1 8-23-38,1-1-8 23 38,-4 1 8-23-38,-3 0-8 23 38,1 0 8-12-29,-2 1-8 12 29,-2 1 0 116 82,1 2 0-116-82,-3 0 8 3 223,2 0-8-3-223,-2 3 0 8 190,2 0 0-8-190,-2 2 8 5 169,1 2-8-5-169,-1 1 8 1 149,0 1-8-1-149,-7 7 16-1 128,-7 7-16 1-128,-2 4 8 85-39,-5 5-8-85 39,-4 2 8 85-39,1 5 0-85 39,-1 1 0 77-27,3 2 0-77 27,1 1 8 60-23,4 2 0-60 23,2-3-8 59-23,4 0 0-59 23,1-3 8 42-20,7-4 8-42 20,1-6 16 42-19,2-5-8-42 19,4-5 8 42-20,2-4-24-42 20,2-2 16-184 29,0-4-8 184-29,2-1 0-157 32,3-1 32 157-32,1-1 0-44-129,3-1-8 44 129,10-4 8-42-108,7-1-16 42 108,6-3-8-168-200,2-4 8 168 200,-2-1 0-147-182,1-3 16 147 182,-5-2 0-115-156,-4 0-8 115 156,-1-1 8 4-33,-2-1-16-4 33,-4 2-8-112-136,-2 2 8 112 136,-2-2 0-92-118,-2 3 0 92 118,-2 0-8-197-214,-1 2 8 197 214,-3 0 0-183-184,1 2-8 183 184,-5 1-8-171-418,-1 0 0 171 418,0-2 16-156-369,-4 2-24 156 369,0 1 16-440-382,-2 0-8 440 382,-2 1 0-387-342,0 1 0 387 342,1 4-8-337-298,-1-1 0 337 298,-2 4 8 17-192,0 2-8-17 192,3 1 0 18-170,-3 0-8-18 170,-2 3 8-70 4,-1 5-8 70-4,-4 5 0-55 0,-5 3 0 55 0,-1 5 16 56 114,-1 5-24-56-114,-5 1 0-37 247,2 4 0 37-247,-2 1 8-32 215,1 3-8 32-215,1-1 0 59 41,4 0 0-59-41,2-2 8 50 32,3-4-8-50-32,5-6 0 51 32,3-3 0-51-32,4-6 0 26 26,2-3 0-26-26,2-4 0-87-87,0-1 0 87 87,0-3 0-78-79,4-1-8 78 79,-3 1 0-60-61,3 0 0 60 61,4-2-8-249-25,1 0 8 249 25,2 0 0-225-19,3-2 0 225 19,3-1 8-184-17,-2-2-16 184 17,2-1 8-265 134,0-2 0 265-134,-4-2 0-227 115,-2 0-8 227-115,-1-1 8-98-45,-1 0 0 98 45,-3-2 0-88-35,-1-2-40 88 35,-1 2 8-174 115,0-1-8 174-115,-3-1 8-151 99,3 2 0 151-99,-2-1 8-137-172,-2-1-8 137 172,0 1 16-17-38,0-2-32 17 38,-2 1 8-16-39,0 1 0 16 39,0 1 0-8-30,0 0 16 8 30,0 0-8 85-170,0 2 8-85 170,0 1-8 61-156,0 1 8-61 156,0 2-8 60-136,0 1 8-60 136,0 1-8 60-114,0 2 16-60 114,0-1-8 148 3,0 3 8-148-3,0-1 0 133 7,0 1-8-133-7,0 1 8 118 9,0 0 0-118-9,0 0-8 201 118,-2 0 8-201-118,2 1 8 170 103,-2 2-8-170-103,-4 7 8 58 238,-3 9-24-58-238,-3 6 0 66 207,-1 5 8-66-207,-2 9-8 40 179,-1 1 8-40-179,3 0 0 40 160,2-3 8-40-160,3-6-8 39 138,2-8 0-39-138,3-7-8 38 118,3-3 8-38-118,-2-5 8 29 110,2-2-8-29-110,2-3 8 29 88,-2 1 0-29-88,2-1-8 20 80,-2 0 8-20-80,1 0-8 11 71,-1 0 8-11-71,2 1 8-84-47,0-1-16 84 47,-2 0 16-273-1,2-1 0 273 1,0 1 0-256-5,0-1-8 256 5,0 1 8 9 1522,-2-2 0-9-1522,2-1 0-117 1225,0 0-8 117-1225,0 0 8-121 1080,1 0 0 121-1080,1-3 8-387 987,4-2-8 387-987,-1-1 8-234 719,3-4-16 234-719,1-1 16-215 621,1-2-8 215-621,1-5 8-211 546,-3-1 0 211-546,1-2 0-194 479,-2-3-8 194-479,1-2 8-164 422,-2-1 0 164-422,-1 1 0-153 368,1 0 0 153-368,-3 2 0-270 215,-1 3 0 270-215,0 2 0-235 177,0 3-16 235-177,0 1 16-202 163,-2 4 0 202-163,-2 1 0-201 140,1 4-8 201-140,-1 1 8-166 126,0 2-8 166-126,0 1 8-163 103,0 2-8 163-103,-1 0 8-125 89,1 0 0 125-89,0 0 0-103 85,-2 3 0 103-85,-2 1-8-88 74,0 4 8 88-74,-5 13 0-99 64,-5 14 0 99-64,-1 10 1-85 51,-2 2-1 85-51,4 0 0-267 199,-1-4 0 267-199,5-8 0-31 24,1-2-8 31-24,3-11 16-217 170,1-4-8 217-170,2-5 8-215 149,2-3 0 215-149,0-4 0-176 134,0-1-8 176-134,2 0 8-172 112,-2-4 0 172-112,2 2 0-132 98,0-1 0 132-98,-1 0 0-116 85,1-1 0 116-85,0 1 0-127 75,-2-2 0 127-75,2 2 0-101 73,0-2 0 101-73,2-4 0-204-62,2-1 32 204 62,1-4-8-168-56,3-1-1 168 56,-1-4 17-157-46,3-2-24 157 46,-1-2 8-123-40,-2-2 0 123 40,-1 0 0-113-30,0-1 24 113 30,-3 0-8-112-30,-1 1 8 112 30,-2-1-8-78-23,0 2-8 78 23,-2 1 0-78-24,0 1 8 78 24,-2 0-8-77-23,2 1 40 77 23,-2 3 8-43-17,-2 2 0 43 17,2 2 0-43-16,1 0-32 43 16,-1 3 8-43-17,0 3 0 43 17,0 0-8-34-7,0 1 0 34 7,0 0 8-34-7,2 1-8 34 7,-2-1 8-34-7,0 2-16 34 7,-2 2-8-34-7,3-2 8 34 7,-7 9 0-34-7,-7 11-8 34 7,-2 6 0 100 114,-4 6 8-100-114,-4 6-8 85 95,0 3-8-85-95,1-3 8-34-38,3-4-8 34 38,5-8 0 77 86,7-7-8-77-86,1-4-8 69 76,6-6 0-69-76,1-2 8-281 99,2-2-8 281-99,1 0 0-240 84,2-2 0 240-84,2 0 16-215 82,1-1-24 215-82,1-1 8-199 69,0-1-18103 199-69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85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508 209 8136 210285 67145,'0'0'0'0'0,"0"0"0"0"0,0 0 0 0 0,0 0 288 0 0,-2-2 0 0 0,-2 2 0 0 0,-2 0 0 0 0,1 0-168 0 0,-3 2-8 0 0,-2-1 8 0 0,1 1 0 0 0,-1 3 200 0 0,-1 0-8 0 0,1 1 0 0 0,-3 2 16-103 166,0 2-208 103-166,0 3 8-89 141,-1 0 0 89-141,1 1 0-82 128,-2 2 128 82-128,0 0 8-74 115,-5 4-8 74-115,1-1 16-67 103,-1 2-168 67-103,-1 0 16 51-77,0 2-8-51 77,0-3 8 41-64,0 1 8-41 64,0-1-8-122-165,4-4 8 122 165,4 0 8-116-143,1-3-64 116 143,5-3 8-109-122,3-1-8 109 122,2-2 8-458-581,2-3-32 458 581,2 0 8-393-514,0-3-16 393 514,1 1 16-334-447,5-4-24 334 447,2 1 8-293-388,1-1-8 293 388,4-3 8-48 20,6 0-16 48-20,6-3 8-156 184,1-1-8 156-184,1-3 8 15 270,1-2-8-15-270,-1-1 0-138 125,-1-1-8 138-125,-1-1 16-111 109,-2-1-8 111-109,-3 0 0-102 96,1 0 8 102-96,0 2 0-95 84,-2-1-16 95-84,0 2 16-86 71,-4 1-16 86-71,0-1 8-66 67,-2 2 0 66-67,-3 2 0-58 54,-3 3 0 58-54,-1 0 8 88 157,-6 0-16-88-157,0 3 0 86 137,-2 0 8-86-137,-2 0 0 62 119,0 2 16-62-119,0 1 8-89-5,0 1 0 89 5,-2-1 0-89-5,2 2-16 89 5,-3 0 0-56-1,1 0 8 56 1,-4 2-8-55 0,-1 1 40 55 0,-7 2 0-55-1,-3 3 0 55 1,0 3 8 103 111,-3 2-32-103-111,1 2 8 102 90,-2 4-16-102-90,0 0 16 90 82,0 2 0-90-82,0 3-8-57 228,-1 1 8 57-228,-1 0 8 85 39,-2 1-24-85-39,1-3 0 85 39,1-1 0-85-39,-2-2 0-113-77,1-3 0 113 77,3-2-8-88-60,2-1 8 88 60,6-1 0 48-216,3-3-8-48 216,3-4-8-147-561,3 1 0 147 561,4-4 16-392-436,2-1-24 392 436,0-1 16-481-493,4 1-8 481 493,0-2 0-649-385,4-2 0 649 385,1-1-8-546-340,4 0 0 546 340,6-2 7-479-298,4-2-15 479 298,4 1 8-276 113,1-4-8 276-113,1 1 0-103 199,1-4 0 103-199,-1 1 0-227-194,-1 0 0 227 194,1-3 0-193-168,-3-1-8 193 168,1 0 8-301-266,0-2 8 301 266,-1-1-8-18 257,1-1-8 18-257,0 0 8-129 117,-3 0-8 129-117,1-2 8 0 212,-4 1-8 0-212,-2 0 0 19 187,-4 3 0-19-187,-2-1 0 142 273,-1 3 0-142-273,-5 1 0 103 238,-1 1 0-103-238,-4 2 0 503 277,-2 1 0-503-277,-2 3 0 175 291,0 2 0-175-291,-3-1 0 156 251,-1 4 0-156-251,0 1 0 147 221,-1 1 0-147-221,-5 1 0 138 191,-3 3 0-138-191,-4 0 0 105 165,-2 2 0-105-165,-2 3 0 105 143,-2-2 0-105-143,1 4 0 371 77,-1 0 0-371-77,0 1 0 51 121,1 0 8-51-121,1 2 0 29 102,0 2 0-29-102,-2 1 0 182 196,1 2 8-182-196,-1-1-8 454 127,0 3 0-454-127,0-1 0 229 4,-1 0 16-229-4,-1 1 16 194-2,4-1-8-194 2,2-1 8 301-162,1-4-16-301 162,4-1 0 117-249,3-3 8-117 249,3-4-8 182-643,5-1 8-182 643,1-3 0 148-560,2-1-8-148 560,2-2 16-34-591,0 1-24 34 591,2 0 16-34-513,0-2-8 34 513,5 0 0-27-450,9-2 0 27 450,8-3 0 20-133,5-3 0-20 133,3-2 8-45 301,2-3-16 45-301,4-4 16-42 268,-1-2 0 142 69,-1-2-16-100-337,-4 1 0 96 296,-2 2 0-96-296,-1-1 8 70 258,-2 4-16-70-258,-3 1 8-66 121,1-1 0 66-121,-4 5 8 85 212,0-1-24-85-212,-4 0 8 70 183,-2 0-8-70-183,-2 0 8 69 161,-5 0-8-69-161,0 0 8 44 144,-6 2-8-44-144,-1-2 8 41 123,-2 3-8-41-123,-1 1 0 201 213,-2 2 0-201-213,-2 1 0 178 196,-1 1 0-178-196,-1 3 0 165 166,0 1 0-165-166,-3 2 0 141 149,-4 3 0-141-149,-2 0 0 138 127,-2 3 0-138-127,-2 1 0 113 110,-2 3 0-113-110,0 2 0 88 94,-2 3 0-88-94,1 0 0 75 85,-3 4 0-75-85,-1 1 0 85 72,-3 1 0-85-72,-1 2 0-89-38,-6 2 0 89 38,0 0 0-89-38,0 3 0 89 38,2-2 0-76-30,1 1 0 76 30,5-3 0-75-30,3-2 0 75 30,5-4 0-62-21,4-3 0 62 21,7-3 0 69-178,3-1 0-69 178,3-6 0 51-153,5-3 0-51 153,0-1 0-155-509,4-2 0 155 509,-1 0 0-138-444,7-3 0 138 444,1-1 0-14-545,6-2 0 14 545,8-2 0-124-324,5-3 0 124 324,7-4 0-56-22,1-1 0 56 22,3-5 8 100 89,-1 0-8-100-89,0 0 0 89 81,-2 0 0-89-81,-3-1 8 78 71,-1-2-8-78-71,-2 3 0 65 64,0 0 0-65-64,-1 0 8-34 215,-3 3-8 34-215,-1 0 0-51 185,-2 4 0 51-185,-4-2 16-36 160,-4 0-16 36-160,-2 1 0 124 250,-4 1 0-124-250,-5-3 8 109 220,-2 3-8-109-220,-4-2 0 93 191,-2 1 0-93-191,-4 1 8 91 169,0 1-8-91-169,-3 3 0 87 148,-1 2 0-87-148,-1 2 0 84 128,-2 3 0-84-128,-2 1 0 57 110,-3 4 0-57-110,-1 2 0 67 97,-1 4-8-67-97,-3 2 8-75 247,0 3 0 75-247,-2 3 0-73 213,0 2-8 73-213,1 1 8-57 188,-1 0 0 57-188,-3 2 0-38 162,-1 0-16 38-162,-1 0 16 69-13,-3-1 0-69 13,1 1 0 69-13,-2-2-8-69 13,1 0 8 166-176,5 1 0-166 176,3-4 0 145-149,6 0-8-145 149,4-3 8-29-239,4-2-8 29 239,5-3 8-34-203,2-2-8 34 203,2-2 8 62-344,2-1 0-62 344,2-1 0-2-563,2-2-8 2 563,2 0 8-165-595,-1-2 0 165 595,5 0 0-134-522,5-3-8 134 522,6-3 8-117-458,4-1 0 117 458,5-3 0-153 20,0 0-8 153-20,1-3 8 26 126,-1 2 0-26-126,-1-3 0 34 114,-1 2-16-34-114,-1-1 16 29 92,-2-1 0-29-92,-1 1 0 17 85,-1-1-8-17-85,0-1 8 26 71,0-1 0-26-71,2 0 0 13 63,-5-1-8-13-63,1 0 8 1 55,-2-1 0-1-55,-2-1 0-98 206,-1 2 0 98-206,-7 0 0-83 182,-1 1 0 83-182,-4 0 0-67 156,-4 5 0 67-156,-2 2 0-60 143,-6 3 0 60-143,-1 1 0-65 123,-7 4-8 65-123,-3 3 8 118 207,-3 2-8-118-207,-3 3 8 94 191,-2 1-8-94-191,2 4 8 77 161,-1 1-8-77-161,-1 0 8 74 140,-1 4-8-74-140,-1 1-8 84 127,1 0 8-84-127,-5 2 8 57 110,1 0-8-57-110,-2-1 0 159-64,2-1 0-159 64,1 0 8 150-52,3-1-88-150 52,3-2 8 127-47,6 0-16-127 47,2-2 16 105-43,5-1 16-105 43,5-4 16 82-39,1 1-8-82 39,6-3 0-79-139,2 0-48 79 139,2-3 0-73-118,1 1 8 73 118,3-1 1-59-110,3-2 31 59 110,3-1 0 54-254,3-1 0-54 254,2 0 0-70-63,6-4-16 70 63,-1 1 8-57-55,5-1 0 57 55,-1-1 0 125 63,1 0 24-125-63,-3 0 0 113 55,-1-1-8-113-55,-2-1 16 100 45,-2 0-16-100-45,-4-1 8-32 195,0 0 8 32-195,-4-1-8-16 169,1 0 16 16-169,-5 0-8-21 149,1 1 8 21-149,-5 1 0 249 83,-1 1 0-249-83,0-1 0 223 65,-2 4 8-223-65,-4-1 0 105 224,0 2-8-105-224,-2 0 16 87 194,1 2-8-87-194,-3 2 0 543 214,-2-1 8-543-214,1 2 0 473 183,-5 0 0-473-183,-1 0 8 413 162,-4 2-16-413-162,-2 1 16 375 137,0 0 0-375-137,-4 4 0 325 124,0-3 0-325-124,0 3 0 370-57,1-1 0-370 57,-3 2-8 324-48,0 2 8-324 48,0-2 0 98-148,4 3 0-98 148,1-3 0 84-122,2 2 0-84 122,1 0 8 75-109,2-2-8-75 109,4 1 8 69-96,1-1-8-69 96,3-1 8 124-246,-1 1-16-124 246,4-2 16 123-212,-1-1-8-123 212,3 0 8-86-290,0-2-8 86 290,2-1 8-68-247,2 1-8 68 247,-2-1 8-173-484,2-1 0 173 484,1-1 0-144-421,1 0 0 144 421,2 0 0-130-366,0-1 0 130 366,1-1 0-98-316,8-1 0 98 316,4 0 0-6-439,4-4 0 6 439,2 1 0-85-228,2-2 0 85 228,-3-2 0-66 219,-1 0 0 66-219,-2-1 0 122 298,0 1 0-122-298,-2-1 0 107 257,-2 2 0-107-257,-2-3 0 16 381,-3 1 0-16-381,-3 1 8 92 183,-1 1-8-92-183,-4-1 8 71 153,-3 0-8-71-153,-1 4 8 78 141,-1-2-8-78-141,-3 3 16-4 274,0-1 0 4-274,-2 1 0-6 241,-1 0 0 6-241,-5 2 8 6 216,-1-2-16-6-216,-4 2 8 80 27,-2 1-8-80-27,-4 0 8 66 19,0 2 64-66-19,2 4 8 44 24,-2-1-8-44-24,1 3 8 45 24,1 4-32-45-24,0 0-8 29 15,4 2 8-29-15,0 1 0 30 16,-1 2 0-30-16,5-2 0 30 16,2 0 0-30-16,1-2 8-164-87,3 0-32 164 87,3-1 16-147-80,0-2 0 147 80,6-2-8-117-64,0-1 8 117 64,4 0 8-103-56,-1-2-16 103 56,3 0 16-101-56,1-1-24 101 56,5 0 8 10-207,-1-1-8-10 207,4-1 8-91-445,2 0-16 91 445,2 0 16-53 36,0 0-16 53-36,2-1 16-68 27,0-1-24 68-27,-1 2 7-58-394,1-2 9 58 394,-4 1-8-37 77,4-2 32 5-13,0-1-32 32-64,-2 1 0-45 55,0 2 0 45-55,-4-1-8-26 52,-2-1 0 26-52,-2 1 16-284 100,-1 1-16 284-100,-3-1 8-246 90,-3 2-8 246-90,-2 0 16-206 81,-1 2-16 206-81,1-2 0-21 173,-4 1 0 21-173,2-1 8-6 148,-4 2-8 6-148,0 1 0-14 127,0-1 0 14-127,-1 1 8-115 273,-7 3-16 115-273,-1 6 8-8 81,-6-1-8 8-81,-2 3 8 0 68,-4 1 0 0-68,0 1 0-1 67,0-2-8 1-67,-2 3 8 7 55,3 0-8-7-55,1 1 0-180-51,0 0 8 180 51,2 3 0-142-48,0-2-16 142 48,4 0 8 131-96,1 1-8-131 96,5-3 8 108-91,1-1-8-108 91,6-1 8-250-283,2-4-8 250 283,2-1 8-280-510,2-2-8 280 510,2-3 8-411-545,-1 0-8 411 545,3-2 16-345-479,0-2-16 345 479,3 3 8-299-421,2-4-8 299 421,6 0 8-289 52,8-4-8 289-52,3 0 0-301-220,1-4 0 301 220,-1-2 8-52 176,-1-1-8 52-176,-1-2 0-186 50,-3-2 0 186-50,2-2 8-179 38,-1-1-8 179-38,-3-2 8 0 143,2 3 0 0-143,-4-4 0-6 122,0 1-8 6-122,-2 4 8 3 109,-2 0 8-3-109,-2 2-8 10 97,-2 1 8-10-97,-3 2 8-98 239,-1-1 0 98-239,-1 3 0-84 215,-4-1-8 84-215,-1 4 0-83 181,-1-1 8 83-181,-2 1-8-87 161,0 1 0 87-161,0 0 16-60 143,0 2-8 60-143,-2 0 0-64 123,2-1 0 64-123,0 4-8-57 110,0-1 0 57-110,0 2 8-48 97,-2-1 40 48-97,1 2 0-41 85,-1 0 0 41-85,-8 7 8-31 72,-7 6-24 31-72,-4 7-8-45 63,0 4 8 45-63,-3 5-8-23 59,1 1 8 23-59,2 2 0-14 47,4 0-8 14-47,3-4 16-14 46,3-2-32 14-46,3-6 16-27 39,3-3-8 27-39,3-2 8-6 34,2-6-16 6-34,0-3 16-18 25,0-3-16 18-25,2 0 8-18 25,-2-2-8 18-25,0-2 0 100-139,2 1 0-100 139,-2 0 8 102-119,0-2-16-102 119,1 1 8 71-101,-1 1 0-71 101,0-2 0-44 63,2 1-8 44-63,-2-1 8-211-47,2 0-8 211 47,2 0 0-175-43,2-3-152 175 43,1-2 0-141-39,5-1 8 141 39,-1-5 0 23 72,4-4 48-23-72,3-1 8 10 64,-1-3-8-10-64,-2-1 8 33 59,-2-1-64-33-59,0 0 0-145-60,-1 2 0 145 60,-1-3 8 32 60,-3 1 48-32-60,-1 0 8 20 51,1 1-8-20-51,-2 3 8 41 47,-2-1-32-41-47,1 2-8-257 92,-3 1 8 257-92,2 1 8-228 74,-2 1 24 228-74,0 0 8-185 67,0 2 1 185-67,0-1-1-12 166,-1 3-8 12-166,1 1 0 255 95,-2 1 0-255-95,0 2 0 105 244,2 2 16-105-244,-2 2 16 113 209,0-1-16-113-209,0 0 8 89 192,0 2 8-89-192,0 0-8 215 6,0 0 8-215-6,-2 7-8 179 0,-3 7 8-179 0,-5 7 8 156 4,1 5 0-156-4,-5 11 0 142-4,-3 7 8-142 4,4 2-8 119 0,-2-1 8-119 0,3-1 0 97 4,1-7-8-97-4,1-6 16 217-162,3-6-8-217 162,1-5 0 195-137,2-7 8-195 137,2-4 0 162-120,2-4 0-162 120,0 0 8-47-212,0-2-16 47 212,0 0 16-294-131,2 1 0 294 131,-2-3 0-265-114,2 2 0 265 114,0-1 8-236-98,-2 0-8 236 98,2-1 8-200-93,0-1-8 200 93,2 0 8-172-77,0-1 0 172 77,3-4 0-158-69,5-3 0 158 69,1-3 0 19 51,2-2 0-19-51,0-5 0 29 38,0-1 0-29-38,-3-2 0 29 39,-1 0 0-29-39,-3-2 0 17 29,-2 4 0-17-29,-3-1 0-249 80,-1 1 0 249-80,0 1 0-241 66,-2 1 0 241-66,0 1 0-198 58,0-1 0 198-58,-2 3 0-176 54,2 1 0 176-54,0 3 0 137-3,0-1 0-137 3,0 3 0 102-8,-2 2 0-102 8,2 1 0 80-3,0 0 0-80 3,0 2 0 80-4,0 0 0-80 4,0-1 0 79-4,0 3 0-79 4,0-1 0 58 1,0 0 0-58-1,0 1 0-211 49,0-1 0 211-49,0 1 0-189 45,0 1-16 189-45,0 0 16-180 33,0 0 0 180-33,0 3 0-158 28,-2 3-8 158-28,2 7 8 135-24,-1 3 0-135 24,-5 12 0-158 28,0 7-8 158-28,0 4 8 135-24,1 1 0-135 24,-1-6 0 136-24,0-5-8-136 24,4-7 8 112-21,1-4 0-112 21,-1-5 0 90-16,2-5-8-90 16,0-1 8 90-16,0-4 0-90 16,0-2 0 67-13,2 1-8-67 13,-2 0 8 67-12,0-1 0-67 12,0-1 0 67-12,0 2 0-67 12,0-1 0 45-8,1 1 0-45 8,-1-2 8 44-9,0 2-8-44 9,2-1 0 45-8,0-1 0-45 8,0 0 0-246 45,2 0 0 246-45,0-3 0 67-12,1 0 0-67 12,5-5 8-58 153,3-5-8 58-153,3-3 0-215 28,-1-4 0 215-28,2-5 8-41 128,-2-6-8 41-128,0 0 8-32 114,-1 1-8 32-114,-3 2 8-21 102,-3 4-8 21-102,-1 5 16 144 194,-1 1-16-144-194,-2 1 8 143 171,-2 2 8-143-171,1 1 8 105 146,-1 1 0-105-146,0 0 0 116 133,0 3-8-116-133,-2 0 0 91 116,2 4 8-91-116,-2 1-8 65 98,-2 0-8-65-98,2 4 0 196-68,0-1 0-196 68,0 0 0 29 94,-2 2-8-29-94,0 2 16 38 82,0 1-8-38-82,-7 12 0 25 72,-10 9 16-25-72,-2 10 8 35 60,-4 4-8-35-60,1 6 0 36 60,-1-1 0-36-60,4-2 0 21 52,2-4-8-21-52,6-8 8 8 42,3-7 0-8-42,2-6 0 139-124,5-3 0-139 124,-1-3 8 128-111,2-5-16-128 111,0 0 0-50-201,2-2 8 50 201,-2 0 0-70-175,2 0-8 70 175,0-1 0-41-158,0 1 8 41 158,0-1-8-198-239,0-1-8 198 239,0 1 8-178-209,0 0-8 178 209,0-1 16-1-77,0-1-24 1 77,0 0 0-440-117,0 2 0 440 117,2-4 8-388-105,2 1-8 388 105,0-3 0-335-93,1 1 0 335 93,5-5 8-286-80,1-2-8 286 80,3-2 0-88 37,-1-5 0 88-37,0 0 8-214 189,2-6-8 214-189,-3 1 0-46 8,-1-3 0 46-8,-1 1 8-173 159,-1-1-8 173-159,-1 0 0-166 147,-2 1 0 166-147,-1 3 0 135 75,-1 0 0-135-75,2 5 0 124 66,-2 0 0-124-66,-1 3 0 276 171,-1 2 0-276-171,0 0 0 242 144,0 3 0-242-144,-2 1 0 219 126,0 1 0-219-126,0 2 0 195 109,0 1 0-195-109,0 2 0 170 91,0-1 0-170-91,0 2 0 158 82,0 0 0-158-82,0 0 0 122 78,0 0 0-122-78,0 2 0 109 69,0-2 0-109-69,0 0 0 95 60,-2 1 0-95-60,2 2 0 83 52,-2 2 0-83-52,0 7 8 69 43,-1 4-8-69-43,-3 5 0 56 35,0 6 0-56-35,0 5 0 223 137,-1 5 0-223-137,1 2 8 198 120,-1-4-8-198-120,3-4 8 186 111,-2-7-8-186-111,4-4 16-14-8,-2-6-16 14 8,2-4 8-14-9,2-4-8 14 9,-1-1 8-15-8,1-2 0 15 8,0-1 0-14-9,0-1-8 14 9,0-1 8-14-9,0 2 0 14 9,0-2 0-15-8,0 2-8 15 8,0-2 16 173 102,0 0-8-173-102,1 0 0 145 86,-1-4-8-145-86,2 3 8-44-26,-2-4 0 44 26,4-5 0-43-25,-2-3-8 43 25,0-6 8 145 85,2-2 0-145-85,-4-1 8 132 77,2-3-16-132-77,-4 1 8 104 59,0 2-8-104-59,2 2 8 104 60,-2 3-8-104-60,0 1 0 89 51,-2 1 0-89-51,2 2 0 75 42,0 2 0-75-42,1 1 0 206-126,1 1 0-206 126,-2-1 0 168-109,4 2-16-168 109,-2 1 0 156-96,0 1 8-156 96,0-1 0 131-91,1 3 0-131 91,-1 0 0 120-79,0 0 0-120 79,0 0 0 110-65,0 1-40-110 65,0 0 16 85-61,0 1-8-85 61,0 1 8 76-48,0 1-8-76 48,0-2 16 51-44,0 2-8-51 44,-1 3 8 66-35,-1 4-8-66 35,-2 4-8 41-31,0 4 8-41 31,0 2 0 42-30,-1 7 8-42 30,1 2-8 42-31,2 2 8-42 31,0-3 0 32-17,0 0-8-32 17,4-1 8 33-18,0-3 0-33 18,0-4-8 32-17,2-2 8-32 17,-1-2 8 9-13,-1-4-16-9 13,2 1 16 9-13,-2-3 56-9 13,0-3 0 8-13,0 0 0-8 13,0-3 0 9-13,0 1-8-9 13,-2-1 0 9-13,1 1-8-9 13,-1-2 16 23-5,0 2 48-23 5,0-1 16 24-5,0-1-8-24 5,0 2 0-104 156,2-2-40 104-156,-2 0 8 17-26,2-2 0-17 26,0-3 0-97 143,2-4 55 97-143,0-4 9 27-39,1-5 0-27 39,1-8 0-89 130,0-4-56 89-130,-2-2 0 35-52,-2 1 0-35 52,-1 4 16-80 116,1 2 24 80-116,-2 6 8 243 44,0 3-8-243-44,-2 0 16 97 196,2 1-56-97-196,0 2 0 200 18,0-1 0-200-18,0 1 0 160 14,0-1-8-160-14,0 1 0 31 175,0 1-8-31-175,0 3 8 50 149,0 2-16-50-149,0 1 0 17 133,0 3-8-17-133,0 1 8 27 120,0 0-16-27-120,0 2 8 231 206,0 0-8-231-206,0 2 16 318 19,-1 6-24-318-19,-1 2 8 61-92,0 6-8-61 92,-4 8 8 52-78,-2 11-32-52 78,1 4 0 67-71,-3 5 0-67 71,1-3 16 43-65,1 0-16-43 65,-1-3 0 354-116,1-2 0-354 116,0-9 8 318-99,3-4-16-318 99,-1-4 8 267-90,2-4-16-267 90,0-1 16-271-116,1-3-8 271 116,3 2 8-236-101,-2-3-8 236 101,2 0 8-409-191,0-1-24 409 191,0-2 8-355-167,0-2-8 355 167,0-1 8-603-95,0 0 0 603 95,0-3 0-416-245,0 1-8 416 245,0-1 16-348-213,0-1-16 348 213,0 2 8-320-184,0 0-8 320 184,0-2 8-273-159,0 0 0 273 159,0 0 0-409-244,-2 0-8 409 244,-2-4 8-360-220,-2-4-16 360 220,-3-3 0-298-186,-4 0 8 298 186,-1-4 0-268-170,-3 1-8 268 170,0-1 8-224-145,-2 2-8 224 145,2 2 16-195-128,2 2-8 195 128,-1-1 8-168-111,1 2-16 168 111,2 1 16-255 58,0 3 0 255-58,-1 0 0-233 54,3 1-8 233-54,-2 1 8-189 45,-1 2-56 189-45,-1 0 0-167 41,0 0 0 167-41,-4 4 8-158 28,-2-1 16 158-28,-2 2 0 135-24,2 0 0-135 24,-2-1 8 135-24,3 1-16-135 24,-1 2 8 113-21,4-2 8-113 21,3-1-8-62-119,3 0 16 62 119,3 0-8-49-111,2-2 8 49 111,1 1 0 79-255,3-1 0-79 255,0-1-8-123-586,2 1 8 123 586,-2 0 0-101-513,2-1 8 101 513,2 1 0-337-402,0 0-8 337 402,4 1 16-274-90,9 2 0 274 90,4 1 0-212 191,4 0-8 212-191,7-1 16-176 161,6 0-8 176-161,0 0 8-180 140,-1-3-8 180-140,-7-1 8-152 124,-3-1-16 152-124,-6 0 16-121 108,-4 0 0 121-108,-2 0 0-393 143,-3-1 0 393-143,-3 1 0-197-31,-1 0 0 197 31,0 1-8-196-31,-1-1 8 196 31,-1 2 0-163-26,0-2 0 163 26,0 0 8-130-20,0 0-8 130 20,-2 0 0-261-128,1 0-16615 261 128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86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704 296 9944 219174 75924,'0'0'0'0'0,"0"0"0"0"0,0 0 0 0 0,0 0 160 0 0,4-1 0 135-341,2-2 0-135 341,0-1 8 174-464,3 0-88-174 464,1 0 8 144-408,-1 0 0-144 408,3-1 0 118-353,-1 0 192-118 353,0 0 8-180-402,3 0-8 180 402,-1 0 8-163-353,-2-1-176 163 353,3 1 8-413-395,-3 0 0 413 395,2 0 0-363-352,-1-1 72 363 352,-3 0-8-356-142,1-1 8 356 142,-1 2 0-288-120,-1-1-104 288 120,-4-1 8-264-113,0 4 0 264 113,-1 0 8-154-258,-3 0-96 154 258,0 1 8-142-224,0 0-8 142 224,-2 1 16-123-203,-3 1-16 123 203,-1 1 0-88-173,-3 1 0 88 173,-5 3 8-73-153,-5 1-24 73 153,-4 6 0-77-140,-3 1 0 77 140,-3 1 0-62-118,-1 4 0 62 118,-1-1-8-68-105,1 4 8 68 105,-2 2 8-53-84,-1 1 0 53 84,-1 2 0-276-176,-2 0 0 276 176,-2 1 0-241-148,0-1 0 241 148,0-4 0-201-133,4 1 0 201 133,1-2 0-703-149,5-3-16 703 149,1-1 0-617-133,6-2 0 617 133,4-4-8-535-116,4-1 8 535 116,3-2 0-670-204,7-2 0 670 204,1-1 0-763-276,4-3-32 763 276,1-1 0-657-252,3-2 8 657 252,6-2-8-461-383,3-6 8 461 383,8 0 8-395-337,5-6-8 395 337,6 1 16-431-137,4-4-40 431 137,4-1 16-187-18,0-2-16 187 18,-2-2 8-258 153,-4-1 8 258-153,-2 0 8-245 126,-1-5-40 44-8,-3 0 0 201-118,-5 0 8-194 104,-4 5-16 194-104,-4 1 16-164 87,-4 4 24 164-87,-3 3-8-155 74,-5 1 0 155-74,1 2 16-133 69,-4 2-40 133-69,0 0-8-124 57,-2 3 8 124-57,0 0 0-101 52,-2 0 32 101-52,-2 1-8-77 47,2 2 0 77-47,-2 1 0-92 39,1-1 8 92-39,-3 3 0-68 35,0 0-8 68-35,0 1 16-44 30,-3 2 0 44-30,1 1 8 233-31,-3 1-8-233 31,-2 4 8 207-27,-3 2-8-207 27,-3 3 8 183-23,-1 1-8-183 23,-5 3 16 159-18,-2 0-8-159 18,-3 2 8 158-19,-4 2 0-158 19,-3 6 0 134-14,-1 2 8-134 14,2 2 8 110-10,0 2-8-110 10,0-1 8-81-119,2 0-8 81 119,0-4 0 42-265,-1-1 8-42 265,1-2 0-148-340,2-1 8 148 340,-1-2 0-121-288,3-1 0 121 288,3-2 0-99-259,5-2 0 99 259,3-1 0-487-702,5-4 0 487 702,5-1 0-412-613,3-5 16 412 613,2-1 8-235-688,2-2-8 235 688,4-2 8-454-554,2-2-16 454 554,4 1 16-429-751,1-2-8 429 751,8-4 0-471-501,6-4 96 471 501,8-5-8-397-438,5-2 0 397 438,2-1 8-341-383,2-2-48 341 383,-2 0 0-270-332,0 0 0 270 332,0 0 8-106-183,0-3 80 106 183,-2 0 0-200-14,-2-2 0 200 14,0-2 0-245 411,-3 1-72 245-411,-3 0 8-230 353,-1-1-8 230-353,-4 1 8 52 535,-4 3 80-52-535,-2 0 0 36 464,-2 3 0-36-464,-4 1 8 173 515,1 3-88-173-515,-5 2 0 172 452,-1 2 0-172-452,-2 3 8 300 506,-2 1 16-300-506,-2 2 8 249 441,0 1-8-249-441,0 3 8 239 390,-2-1-48-239-390,2 3 0 495 290,-2 1 0-495-290,2 0 0 421 251,-2 0 8-421-251,0 1 0 548 326,0 1 0-548-326,-3 1 64 496 281,-5 4-88-43-35,1-1-8-453-246,-5 4 8 384 215,-1 3 48-384-215,-2 1-8 349 189,-2 2 0-349-189,-2 2 16 614 105,-2 1-48-614-105,-1 4-8 544 94,-3 1 8-544-94,0 2 0 458 77,1 3 32-458-77,1 0 16 406 64,2 2-16-406-64,-2-2 16 371 60,3-2-48-371-60,-1-1-9 132-50,2-2 9-132 50,2-3 8 107-46,0-3 8-107 46,2-4 16-300-244,2 1-8 300 244,1-4 0-234-212,5-3-32 234 212,-1-2 0-399-290,5-1-8 399 290,1-2 16-623-197,2 1-8 623 197,2-4 0-426-338,2 0-8 426 338,2-2 8-369-293,5-3-16 369 293,4-1-8-381-521,4-4 8 381 521,6-1 0-318-455,2-5 0 318 455,2 0 0-274-396,3-5 0 274 396,4-2 0-278 68,0-1-8 278-68,4-5-8-74 169,-1 0 0 74-169,1-2 16-335 198,-2 1-16 335-198,-4-1 8-137 279,-2 2-8 137-279,-3 2 0-135 245,-4-1 0 135-245,-2 2-8-121 220,-4 4 0 121-220,-2-1 8 50 298,-2 4-8-50-298,-1 1 0 44 255,-5 2-8-44-255,-3 3 8 49 221,-4 2-8-49-221,-2 3 0 322 150,0 2 8-322-150,-3 2 0 285 123,-1 4-8-285-123,-3 2 0 261 106,1 1 0-261-106,-3 4 0 395 202,-5 2 0-395-202,-1 4 8 187 76,-4 3-8-187-76,-2 2 0 161 58,-5 1-8-161-58,-1 2 8 123 55,-1 0-8-123-55,-4 2 8 110 45,-2 1-8-110-45,0 3 8 110 46,1 2-8-110-46,-1 2 8 96 37,4 1-8-96-37,0-1 0 363-26,-1-2 0-363 26,1-2 8 423-185,0-3-8-423 185,3-4 0 186-264,1-3 0-186 264,5-2 16-8-335,2-5-16 8 335,4-1 0-272-662,5-4 0 272 662,5-2 0-573-784,3-3 0 573 784,2 0 0-362-843,2-1 0 362 843,2-3 0-320-737,7 1 0 320 737,7-3 0-508-593,3-2 0 508 593,7-4 0-280-409,7 0 0 280 409,3-5 0-234-364,0-2 0 234 364,0-3 0-210-314,-2-3 0 210 314,0 0 0-179-275,-1 0 0 179 275,-3-2 0-237-90,-1 1 0 237 90,-1 0 0-214-73,-3 4 0 214 73,0-1 0-5 303,-4 2 0 5-303,-2 4 0 41 522,-2-1 0-41-522,-4 2 0-203 507,0 1 0 203-507,-3 1 0-54 553,-3 1 0 54-553,-1 0 0 93 589,-2 2 0-93-589,-2 0 0 93 516,-4 2 0-93-516,2 3 0 84 452,-4 1 0-84-452,0 2 0 346 349,0 1 0-346-349,1 4 0 312 301,-5 0 0-312-301,-1 2 0 268 268,-5 3 0-268-268,-5 3 0 242 228,-4 2 0-242-228,-5 5 0 496 147,-1 0 0-496-147,-3 3 0 452 132,2 1 0-452-132,-1 1 0 102 169,1 2 0-102-169,-1 2 0 391 89,-1 0 0-391-89,2 3 0 255-186,-3 0 0-255 186,-1 0 0 234-161,2-2 0-234 161,-1-1 0 19-250,5-3 0-19 250,1-4 0-151-316,6-1 0 151 316,4-6 0 39-600,4 1 0-39 600,4-3 0-221-465,3-4-16 221 465,2 1 16-499-613,4-4-8 499 613,2-3 8-418-538,4 0-8 418 538,1-3 8-503-571,3 0-8 503 571,5-2 8-517-348,8-3-8 517 348,7-2 8-446-307,6-4-8 446 307,8-7 0-382-266,4-7 8 52 32,-1 1-8 330 234,-1-2 8-292-208,-3 0-16 292 208,-1 0 8-116-73,-2 3 0 116 73,-2 2 8-170 346,-2 1-8 170-346,-5 1 8-132 307,-3 3-8 132-307,-5 1 8 145 488,-2 2-8-145-488,-2 1 8-117 476,-6 1-8 117-476,-3 1 8 175 625,-3 0-8-175-625,-5 2 8 159 554,-2 3-16-159-554,-2 0 16 142 483,-3-1-8-142-483,-1 5 8 395 372,-2-1-8-395-372,-1 3 8 364 324,-6 4-8-364-324,-2-1 8 309 281,-4 6-8-309-281,-4-1 8 299 251,-2 2-8-299-251,-3 2 8 251 216,1 0 0-251-216,-3 1 0 238 186,2 0-8-238-186,1 2 8 471 108,3 2 0-471-108,-3-2 0 425 94,2 1 0-425-94,1-1 8 378 80,-1 1 0-378-80,-1 1 0-27-140,-1 1-8 27 140,3-1 8-82-385,1-1 0 82 385,2 2 0 26-496,2-3 8-26 496,4 2-8-155-535,4-4 0 155 535,3-3 8-23-628,4-2-8 23 628,5-1 0-428-593,1-2 0 428 593,3-3 8-277-678,1-1 0 277 678,6-2 8-248-592,-1-1-8 248 592,6-2 16-289-363,8-4-16 289 363,6-3 0-243-317,1-1 8 243 317,2-2-8-212-280,1 0 0 212 280,-1 1 0-182-242,-2-1 8 182 242,-1 1-8-21-104,1-1-8 21 104,1 2 8-9-96,-1-1 0 9 96,1 2 8 85 437,-1-1-8-85-437,-3 1 0 85 383,-3-1 0-85-383,-1-1 8-31 496,-4 1-16 31-496,-4-1 8 126 540,-1 1 0-126-540,-5 1 0 21 628,-5 1 0-21-628,-2 3-8 248 497,-2 1 0-248-497,-2 1 8 241 434,-2 1-8-241-434,-1 3 0 206 387,-1-1 0-206-387,-6 3 8 624 381,-3 1-16-624-381,-6 3 0 562 328,-1 2 0-562-328,-7 1 8 485 290,-1 6-8-485-290,-1 0 0 440 255,1 3 0-440-255,-3 1 8 390 222,3 2-8-390-222,0 1 0 449 27,-1-1 0-449-27,-1 1 8 392 29,0-1-8-392-29,-1-2 0 159-81,3 0 0-159 81,1-3 8 218-232,5 0-8-218 232,3-2 0 23-302,5 0 0-23 302,5-3 0-89-526,5 1 0 89 526,4-5 0-267-562,2 0 0 267 562,4-3 0-221-490,4 1 0 221 490,1-4 0-193-427,5 2 0 193 427,5-5 0-148-369,7 1 0 148 369,7-3 0-131-327,1-1 0 131 327,2-3 0-115-286,-2 1 0 115 286,2-3 0-99-243,-3 2 0 99 243,1 0 0-171-59,0-2 0 171 59,-2 0 0-296 259,-1 2 0 296-259,-1-2 0-103 335,-3 0 0 103-335,-4 2 8-168 450,-2 1 0 168-450,-4-1 0-3 491,-4 1-8 3-491,-4 2 16-11 437,-3 0-16 11-437,-4 0 8 3 379,-2 1 0-3-379,-2 1 0-11 338,-2 1 0 11-338,-1 0 0-4 292,-5 2-8 4-292,-1 0 8-3 258,-4 0 0 3-258,-4 1 0-2 225,-4 2 8 2-225,-2 3 0-23 195,-2 2 0 23-195,-1 3 0-8 170,1 0-8 8-170,1 2 16 276 89,1-1-16-276-89,0 1 8 241 85,0 1-8-241-85,3-1 8 214 68,-1 0 0-214-68,-2-1 0 290-96,0-1-8-290 96,1 0 0 161-352,1 1 0-161 352,0-5 8 30-573,0 1 0-30 573,4 0-8-161-596,2-2 0 161 596,4-1 8-121-524,1-1-8 121 524,5-1 0-278-552,1 2 0 278 552,2-4 16-236-482,2 2-24 236 482,1 0 8-508-627,1-1-8 508 627,0 1 8-427-553,1 0-8 427 553,3-2 8-366-487,0 2-8 366 487,6-1 8-310-421,5-3-8 310 421,9-2 8-349-215,7-2-8 349 215,-1-2 8-309-191,3 1-8 309 191,-3-3 0-272-167,-1 1 0 272 167,-5-2 16-218-146,1 2-16 218 146,-4 0 0-51-21,-2-1 0 51 21,-2 3 0-51-21,-2-1 0 51 21,0 2 0-40-13,-1 1 0 40 13,-5 1 0-39-13,-1 1-16 39 13,-2 2 16-171-113,-5 1 0 171 113,-1 1 0-159-105,-1-1-8 159 105,-1 1 8-118-93,2-1 0 118 93,-4 0 0-108-84,-4 1-8 108 84,-3-3 8 183 143,-2 3 0-183-143,-6-1 0 152 118,0 1-8-152-118,-2 1 8 273 209,0 0 0-273-209,2 1 0 436 553,-2 2-8-40-75,0 1 8-396-478,2 1 0 354 423,2-1 0-354-423,2 0 0 311 369,3 0 0-311-369,3 1 0 364 160,3 0 0-364-160,0 0 0 260-115,4-2 0-260 115,0 2 0 222-107,1-2 0-222 107,1 0 0 194-89,1 2 0-194 89,1-2 0 243 175,8 2 0-243-175,3 2 0 127 314,6-2 0-127-314,6-2 0 116 273,1-2 0-116-273,3 1 0 118 240,1-4 0-118-240,-1 1 0 99 211,1-2 0-99-211,3-1 0 254 288,-1 3 0-254-288,0-2 8 224 251,-1-1-8-224-251,-1 1 0 207 221,-1 1 0-207-221,-3-1 0 275 456,-3 0 0-275-456,-2 1 0 238 397,-2-1 0-238-397,0 2 0 215 349,-4-3 0-215-349,-1 3 0 463 234,-1-2 0-463-234,-6 1 0 406 215,1 0 0-406-215,-4 1 0 351 182,-2-1 0-351-182,0 2 8 310 157,-4 0-8-310-157,0 0 0 283 141,-2 2 0-283-141,-4 1 8 254 125,-3 3-8-254-125,-2 4 8 158 266,-6 3-8-158-266,0 3 16 134 237,-2 2-16-134-237,-2-2 8 198 47,2 2-8-198-47,-4-2 8 182 38,3 0 0-182-38,-1 2 8 166 30,2-2-8-166-30,0-2 8 128 28,2 1 0-128-28,4 1-8-90-72,1-2 0 90 72,5-1 8-73-65,3 2 0 73 65,4-2 8-77-52,4-1-8 77 52,2-2 0 8-214,2-2-8-8 214,-1-1 8-2-188,3-4 8 2 188,1 0-8-270-97,1-1 8 270 97,1-2 16-43 10,3 0-16 43-10,1-2 16-21 5,2-1-24 21-5,2 0 8-22 6,0-2 8 22-6,0-3-8-92 175,-2-2 0 92-175,0 0 8-83 149,-2-1-8 83-149,-3-2 0-56 130,-1 2 0 56-130,-1 1-8-52 118,-4 1 0 52-118,1-1 16-46 105,-3 0-16 46-105,0 2 0 158 185,-2 0 0-158-185,1 0 16 57 327,-3 0-24-57-327,2 2 8 129 123,0-2 0-129-123,-2 1 0 343 203,0 1 0-343-203,2 1 0 297 179,-2-2 0-297-179,0 4 0 249 156,0-2-8-249-156,0 4 8 240 134,0-3-8-240-134,0 4 8 206 119,0-1-8-206-119,0 1 0 172 103,0 0 0-172-103,0 0 16 179 90,0 0-16-179-90,0 0 0 143 74,0 1 0-143-74,-4 9 0 125 67,-3 8 0-125-67,-1 8 0 108 58,-1 3 0-108-58,-1 3 8 89 52,1 3-8-89-52,3 1 0 90 51,0-1 0-90-51,2-4 0 71 44,2-4 16-71-44,1-3 16-234 104,1-3-8 234-104,0-3 8-189 93,0-2-24 189-93,1-3 8-123-80,-1 0 8 123 80,2-3-8-166 87,-2-1 8 166-87,2-2-8-388-19,-2-1 0 388 19,2-3 8-326-9,-2 1-16 326 9,2-3 8-596 50,-2 1 0 596-50,0-1 0-530 45,0-1-8 530-45,0 0 16-766 104,0 0-16 766-104,2-3 8-465 190,2-2-8 465-190,2-3 8-414 165,-1-3-8 414-165,5-7 0-575 43,3-3-232 575-43,-2-3 8-507 40,1 0-8 507-40,-3-2 16-456 29,1-1 88 456-29,-3 3 16-387 26,1 0-16 387-26,-2-1 16-362 20,-1 4-96 362-20,-1 4 16-191-148,2-3-16 191 148,-2 3 16-155-131,0 1 80 155 131,-1-1 0-146-109,1 3 0 146 109,-2 1 8-112-93,0 3-64 112 93,0 1 0-95-85,0 1 0 95 85,-2 1 8 232-133,0 2 48-232 133,0 2 16 195-115,0 0 0-195 115,0 1 0 183-103,0 1-24-183 103,-2 1-8 146-84,2 0 8-146 84,0 0-8 121-80,-4 3 40-121 80,0 2 8 110-67,-1 1 8-110 67,-5 9-8-4 103,-1 2 8 4-103,-3 8 0 94-75,-1 2 8-94 75,2 0-8-19 95,3 2 8 19-95,3 0 16 93-75,1-3-8-93 75,2-2 8-19 95,2-4-8 19-95,2-4 17-143 244,0-2-17 143-244,2-2 16 206 155,-2-4 0-206-155,2-2-8 176 139,0-1 8-176-139,-2 0 8 144 121,2-2-16-144-121,-2 0 16-69 2,0-1 0 69-2,0-1 0-69 1,0 1-8 69-1,0 0 8-70 2,0-2 0 70-2,0 1 0-69 2,0-1-8 69-2,0 0 16-43-4,0 2-8 43 4,0-2 8-26 5,0 0-8 26-5,0 0 0-26 5,0 0 8 26-5,0-2 0-26 5,2 1-8 26-5,0-4 8-26 5,0 0 0 26-5,1-6 0-26 5,1-5 0 26-5,0-7-8 92-166,2-1 8-92 166,-1-4 0-35 18,3-4 0 35-18,-2 2 8 99-145,-1 1 0-99 145,1 3 0 63-126,0 5-8-63 126,-2 2 8 53-113,-2 2 0-53 113,1 3 0 44-100,-1-1 0-44 100,2 1 0 35-87,-2 1 0-35 87,0 0 8 51-79,0 0-8-51 79,0 2 0 241 33,0 1 0-241-33,-2 1 8 322-133,1 2-8-322 133,-1 4 8 286-116,0 0 0-286 116,0 1 8 233-106,0 1-16-233 106,0 1 8 200-88,0 0 0-200 88,0 1 0 190-75,0-1 0-190 75,0 2 0 142-64,0-1 0-142 64,-3 7 0 117-60,-3 9-8-117 60,-2 7 8 132-52,-1 5 8-132 52,-4 11-8 311 49,-3 7 24-311-49,1 1 8 271 45,2-1-8-271-45,1-4 16 171 208,5-6-24-171-208,1-6 8 206 13,2-5-8-206-13,2-7 8 105 177,1-4 0-105-177,1-4 0 96 155,0-2 0-96-155,0-2-1-128 40,0-1-15 128-40,0-1 16-104 35,1-2-8 104-35,1 1 0-104 34,-2-3 0 104-34,2 2 0-309-74,0-1 0 309 74,0 0 8-265-72,-2-2-16 265 72,2 0 0-228-56,0 0 8 228 56,0 0 0-210-49,2-4-8 210 49,1 0 16-168-46,1-3-8 168 46,2-4 0-150-38,1-5-8 150 38,2-4 8-133-30,-1 0-8 133 30,-1-5 0-133-30,-1 1 0 133 30,-2 2 8-91-28,-2-1-8 91 28,-1 4 0-91-27,-1-1-8 91 27,-2 3 16-74-19,2 2-16 74 19,-2 1 8-73-20,0-1-8 73 20,2 2 8-58-11,-2 0-8 58 11,2 2 16-57-11,0 1-16 57 11,0 2 0-57-12,0 0 0 57 12,-2 4 8-229-114,2-1 24 229 114,-2 1 0-193-97,0 3 0 193 97,0-1 32-177-90,0 1-40 19 8,0 1 0 158 82,0-2 0-127-66,0 2 8 127 66,0 0 0-109-58,0 0 0 109 58,0 2 0-94-49,-2 1-8 94 49,-2 2 0 395 0,0 3 0-395 0,-2 8 0 47 59,-3 6 16-47-59,-1 6 0 32 50,3 4 0-32-50,-3 3 8 246 144,1 1-24-246-144,1-2 8 218 127,2-4-8-218-127,3-5 8 402 216,-1-8-8-402-216,2-2 8 343 183,0-6-8-343-183,0-1 16 315 167,2-3-24-315-167,0 0 8 61 45,0-2-8-61-45,0-1 8-179-67,0 1 0 179 67,0-1-8-143-52,0-1 8 143 52,0 3-8-118-56,0-3-8 118 56,0 1 0-420 17,0-1 8 420-17,0 1 0-354 14,0-2-8 354-14,0 2 0-313 16,0-2 8 313-16,2-4 0-289 11,2 0-8 289-11,0-4 8-248 14,3-5-8 248-14,3-3 0-223 9,-1-5-8 223-9,1-5 8-199 4,-3-2 8 199-4,3-5-8-157 7,-3-3-8 157-7,1 2 8-133 2,0 2-8 133-2,-1 3 16-132 2,-3 5-16 132-2,2 3 0-91 6,-2 3 0 91-6,-1 2 8-92 6,3-2-8 92-6,-2 1 0-295-104,0 1 8 295 104,-1-2-8-236-91,1 0-8 236 91,0 4 0 121-135,-2-1 0-121 135,2 6 8 85-117,-4 0-8-85 117,2 3 0 75-103,-2 3 0-75 103,0 1 8 566-52,0 1-16-566 52,0 1 0 491-39,0 0 0-491 39,-2 3 8 426-39,0 5-16-426 39,-2 3 16 376-30,-2 5-8-376 30,1 7 8 23 29,-7 7-32-23-29,1 3 8 24 30,1 2-16-24-30,1-3 16 8 21,-1-1-8-8-21,5-2 8 8 21,1-3 0-8-21,0-2 0 8 21,2-2-56-8-21,2 1 0 33 17,2-4 0-33-17,0-1 0 16 8,0-2 24-16-8,0-1 0 16 8,-2-2 8-16-8,2-4 0 16 8,0-2-16-16-8,-2-1 16 16 8,1-3-8-16-8,-1 1 0 16 9,0-3 8-16-9,0-1 16-193-99,2 2-16 193 99,-2-1 16-159-81,0-1-24 159 81,0 2 16-143-74,0-2-16 143 74,0 2 8-125-66,0-2 16 125 66,2 0-8-110-57,-2 0 8 110 57,4-4-8-93-50,0-2 8 93 50,3-4 0-78-41,-1-1 0 78 41,2-5 0-77-41,-1-3 8 77 41,1-2 0-61-33,-4 0-8 61 33,0 1 16-46-25,-3-1-8 46 25,1 4-8-46-25,-2-1 8 46 25,0 2 8-46-25,0 1-16 46 25,-2 2 16-30-16,2 1 0 30 16,-1 2 0-31-17,1 2-8 31 17,0 1 8-30-16,0 3 0 30 16,0 0 0-30-17,0 3-8 30 17,0-1 8-16-8,0 0 0 16 8,0 1 8-15-8,0 1-8 15 8,0 0 8-15-9,0 0-16 15 9,-2 1 16-15-8,-2 6-8 15 8,0 3 8-15-8,-2 4 0 15 8,-5 13 0-15-9,0 11-16 15 9,-3 2 16-15-8,1 0 0 15 8,3-6 0 0 0,1-7 0 0 0,3-4 0 0 0,1-5 0 0 0,3-4-8 182 100,0-3 8-182-100,0-1 8 42 251,0-2-8-42-251,2 0 8-68 387,0-1-8 68-387,0-3 8 261 278,2 1-8-261-278,-2-2 8 228 240,0 1-8-228-240,0-3 8 297 45,0 1 0-297-45,0 0 0 256 42,0-1 0-256-42,0 1 0 241 32,0-2 0-241-32,0 1 0 200 30,0-1 0-200-30,0 0 0 201 28,0 0 0-201-28,0 0 0 159 26,0-1 0-159-26,0-1 0 143 17,0-1 0-143-17,0 0 0 118 23,0-2 0-118-23,-2 0 0 101 14,2 0 0-101-14,-2 0 0 101 14,0-1 0-16-8,-2-1 0-85-6,-1 1 0 59 11,-5-4 0-59-11,-3 2 0 59 11,-2 0 0-59-11,-8 2 0-164-94,-2-1 0 164 94,-2 1 0 166-139,-3 3 0-166 139,-2-1 0-381-164,-1 3 0 381 164,3-1 0-325-141,1 4 0 325 141,5-2 0-264-130,1 3 0 264 130,6-1 0-228-114,0-1 0 228 114,3 3 0-401-204,3-3 0 401 204,0 2 0-143-74,3 1 0 143 74,0-3 0-313-164,1 2 0 313 164,1-1 0-278-149,0 1 0 278 149,3-1 0-143-288,-1-1 32 143 288,2 1 8-420-198,0 0-8 420 198,0-1 8-369-173,0 1-16 369 173,0 0 8-193-309,2-1-8 193 309,0-1 0-281-112,0 2 24 281 112,2-1 8-228-100,0-1-16 228 100,0 2-16983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87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426 285 12360 219174 75924,'0'0'0'0'0,"0"0"0"0"0,0 0 0 0 0,0 0 320 0 0,2-3 8-312-91,0 0-8 312 91,1-4 0-282-84,1 1-192 282 84,2-1 0-229-69,2-1-8 229 69,-3 2 16 101 31,3-2 312-101-31,-1 1 16 102 31,1 1-8-102-31,-2 0 0 77 22,0 1-320-77-22,-3 1 8 77 23,1 1-8-77-23,0 2 7 77 23,-4-1 97-77-23,0 2 8 389 114,0 0 0-389-114,-2 2 0 342 98,-2 2-136-342-98,-3 5 0 673 8,-3 2 0-673-8,-5 3 0 616 5,-4 4-56-616-5,-2 0 8 171-86,-2 1-8-171 86,-2 0 0 575-327,-1-1-16-575 327,3 1 8 169-375,-2-1-16-169 375,4 0 16 124-327,4 1-32-124 327,2-1 0-217-379,2-2 0 217 379,5-1 16-483-419,2-3-24 483 419,5-2 8-397-369,1-2 0 397 369,5-1 8-614-417,1-3-8 614 417,3 1 0-506-360,3-3 0 506 360,1 0 16-453-320,6-4-24 453 320,2-1 8-357-277,6-4 0 357 277,1 1 8-43-151,3-4-24 43 151,-1-1 8-46-137,0-4 0 46 137,3 1 0-30-116,-3-4-8 30 116,1 0 8-277-194,-1 2 0 277 194,0-1 0-256-172,-3 0-8 256 172,-2 3 8 19-54,-2-1-8-19 54,-6-1 16 39-46,0 2-16-39 46,-6-2 8 14-40,-1 1-8-14 40,-5-1 8 14-40,-3 2-8-14 40,0-1 0 34-32,-4 1 0-34 32,-1-1 8-47 133,-3 2-8 47-133,-2 2 0 38-46,-1 1 0-38 46,-3 5 8 14-40,-1 1-8-14 40,0 2 0 14-40,-2 2 0-14 40,-1 2 8-46 134,-3 1-8 46-134,0 2 0-43 120,-2 3 0 43-120,0 3 0-38 107,1 4 0 38-107,-3 1 0-34 94,2 3 0 34-94,-4 0 0-30 80,-2 4 0 30-80,-1-1 0 35-94,-4 1 0-35 94,-3 1 0 29-80,-1 0-8-29 80,0 4 8 28-80,0 1-8-28 80,4-2 8 24-67,1 2-8-24 67,5-3 8-237-152,7-2-8 237 152,2-3 8 58-38,5-3-8-58 38,6-4 8 34-32,3-1-16-34 32,3-2 16 34-33,3-4-8-34 33,3-2 8-200-123,2-4-8 200 123,5 1 8-183-103,8-4-8 183 103,9-3 0-163-95,5-4 0 163 95,6-3 8 106 12,3-4-8-106-12,0-1 8-167-82,0-3-8 167 82,-3-2 8-127-67,-3-1-16 127 67,-3 1 16-108-59,-5-3-8 108 59,-1 3 8-88-52,-5 1-8 88 52,-3 2 8-88-51,-4 3-8 88 51,-3-2 8-69-44,-5 2 0 69 44,-1 1 0-50-36,-4-1 0 50 36,-4 2 0-51-37,-4-3 0 51 37,-2 3 0-55-23,-3-2 0 55 23,-1 0 0-55-23,-1 1 0 55 23,-1 1 0 184 77,1 2 0-184-77,-2 3 8 105 228,-1 1-8-105-228,1 3 0 92 208,0 2 0-92-208,-3 3 8 86 173,3 1-8-86-173,-2 3 0 73 153,0 2 0-73-153,-1 2 8 60 131,-1 3-8-60-131,-2 2 0 66 119,-2 3 0-66-119,-1 2 16 116-63,-5 1-16-116 63,0 1 0 89-57,1 1 0-89 57,-1 0 8 403-119,1 0-8-403 119,3-1 0 350-108,0 3 0-350 108,6-2 8 298-97,2 2-8-298 97,3-3 0 267-78,3 0 0-267 78,5-4 8 217-67,2-2-8-217 67,4-1 0-63-157,0-5 0 63 157,5 0 8-46-136,1-3 0 46 136,2 0 0-31-116,1-5 0 31 116,2 0 8-34-102,6-3-16 34 102,4-2 8-38-88,4-3 0 38 88,1-2 0-19-82,3-1 8 19 82,1-2 8-22-68,-2-1 8 22 68,1-2-8-4-60,-1-2-8 4 60,-3 0 8-26-55,-1-1-8 26 55,-3 1 8-250-144,-2 0 8 250 144,0 1 0-233-123,-2-1 8 233 123,-4 0-8-226 57,0-1 0 226-57,-1-1-8-205 52,-5 1 0 205-52,-1-2 8-183 45,-4 0 0 183-45,-2 2 8-160 40,-2 0-8 160-40,0 1 16-138 34,-6 2-24 138-34,0 1 0-116 28,-1 4 8 116-28,-3 3 0-115 28,1 1 0 115-28,-1 4-8-93 23,1 2 0 93-23,-3 1 16 85 281,-1 4-24-85-281,-2 3 8 120 80,-2 1 0-120-80,-1 3 0 61 239,-1 5-8-61-239,-3 0 8 53 205,-1 5-8-53-205,-4 2 8 106 12,-3 1-16-106-12,-3 2 16 106 11,-1 0-8-106-11,-4-1 0 62 9,-2 1-8-62-9,2 0 8 63 10,0 0 8-63-10,4-2-8 62 9,2 0-8-62-9,3 0 0 63 10,3-3 0-63-10,5 0 16 43 1,5-3-24-43-1,3-4 8 331-67,4 1 0-331 67,3-5 0 305-63,4-1-8-305 63,2-2 8 256-51,4-4 0-256 51,0-1 0 231-45,5-2-8-231 45,3-2 0 207-40,-1 0 0-207 40,6-3 8 183-35,4-3-8-183 35,4-1 0-96-124,1-4 0 96 124,5-2 8-79-103,3-1-8 79 103,2-1 0 174-8,0-1 0-174 8,4-2 0-401-20,-2 1 0 401 20,0 1 0-315-19,-4-1 0 315 19,-1 0 0-295-11,-5-1 0 295 11,-1 1 0-253-11,-2-2 0 253 11,-3 0 0-230-16,-1 0 0 230 16,-2 2 0-187-15,-2-2 0 187 15,-3 2 0-168-7,-1-2-16 168 7,-3 3 8-144-14,-3 2 0 144 14,-1 1 0-126-5,-6 2 0 126 5,0 4 0-126-6,-2 2 0 126 6,-4 3-8-102-12,-3 2 0 102 12,-3 2 8 138 88,-1 3 0-138-88,-4 2 0 120 79,-2 3 0-120-79,-2 3 0 126 67,0 4-8-126-67,0 3 8 108 59,-2 1-8-108-59,-1 3 8 89 51,-3 1-8-89-51,-9 4-16 71 44,-6 2 24-246-99,-2 0 0 175 55,1 0 0-155-48,3 0-8 155 48,2 0 8 108 59,3-3-8-108-59,5 0 8 89 51,3 0-8-89-51,6-5 8-151-60,4-2 0 151 60,4-3 0-131-54,4-3 0 131 54,3-2-8-112-45,2-4 8 112 45,4-1 0-93-39,2-3 0 93 39,4-1 0-75-30,3-2 0 75 30,3-3 0-74-31,3-4 0 74 31,6-4 8-55-23,3-2-8 55 23,7-5 8-55-23,5-1-16 55 23,4-2 16-55-23,2 0-8 55 23,1-1 8 184 77,1-1 0-184-77,-2 1 0 167 69,-2 1 0-167-69,-4-2 0 149 61,-6 4 0-149-61,-1-2 0-112-46,-4 1 0 112 46,-4 3 0-93-38,-4-1 0 93 38,-2 2 0-74-31,-4 1 0 74 31,-1 1 8-74-30,-6 1-8 74 30,-4 2 0-55-23,-2 1 0 55 23,-2 2 16-56-23,-2 2-16 56 23,-1-1 8-36-16,1 4-8 36 16,-4 1 8 184 77,-1 2-8-184-77,-4 2 8 167 69,0 3-8-167-69,-3 1 8 64 226,-1 4-8-64-226,0-1 0 77 200,2 4 0-77-200,-4 2 8 63 178,-1-1-8-63-178,-1 2 0 117-15,-4 1 0-117 15,-1-3 8 92-9,-3 2-8-92 9,1-1 0 92-10,-3 1 0-92 10,3 0 0-158-108,2-2 0 158 108,1 1 0-143-88,4-1 0 143 88,4-1 0-122-80,4 0-40 122 80,2-3 0 142 27,5 0 0-142-27,4-4 0 101 25,0-1 8-101-25,4-2 0 100 25,-2-1 0-100-25,4-2 0 81 17,-2 0-8-81-17,2 0 0 82 17,2 0 0-82-17,4-2 0 62 9,5-3 8-62-9,10-1 0 63 9,5-4 0-63-9,7-1 0 63 10,1-2-24-63-10,2 2-8 62 9,-2-2 0-62-9,0 0 8 20 8,-4 2 16-20-8,-1-2-8 19 7,-7-2 0-19-7,-1 2 16 19 8,-4-1-16-19-8,-2-1 8 20 7,-3-1-8-20-7,-5 2 8 19 8,1-2 8-19-8,-5 1 8 20 7,-3-1-16-20-7,0 0 16 19 8,-4 1-8-19-8,0 1 8 0 0,-1 3 0 0 0,-3-2-8-36 168,0 1 8 36-168,-1 3 8-52 146,-1 1-16 52-146,-3 1 16-23 128,-1 4-16 23-128,-1 1-8 278 45,-4 2 8-278-45,0 2-8 259 37,-4 3 16-259-37,-2 0-8 459 124,-2 4 8-459-124,-3 1 0 474-66,-3 3-32-474 66,-1 1 8 423-55,0 4 8-423 55,1 1-8 309 123,1 1 16-309-123,3 1-8 310-66,4-2 8-310 66,2-3 0 261-54,6-1 0-261 54,4-2-8 236-49,1-1 8-236 49,5-2 0 180 119,-1-2 8-180-119,4-1 0 192-64,2-1-8-192 64,2-1 8 145-51,2-2 8-145 51,1 2-8 143-51,1-2 8-143 51,4-1 0-134-130,3-1 0 134 130,6 1-8-114-110,2-4 8 114 110,5 1 8-116-97,5-4-8 116 97,-1 0 8-642-95,1-1 0 642 95,1-2 0-572-89,-3-2-16 572 89,-1 0 16-483-75,-3-1 0 483 75,-4-2 0-417-68,-4 0 136 417 68,-2 0-8-118 30,-4-1 8 118-30,-3-2 0-94 24,-2 0-56 94-24,-1 0 0-94 23,-3 1 0 94-23,-2-1 8-125 191,-2 0 56 125-191,0 1-8-118 165,-1 2 8 118-165,-1 1 0-92 145,-2 0-64 92-145,-1 1 8-109 125,-1 1 0 109-125,0 2 0-81 105,-3 0 24 81-105,1 3-8-78 92,-1 2 0 78-92,0 0 16-53 86,-3 1-48 53-86,1 2 0-12-95,-2 4-8 12 95,2-1 8 8-88,-5 2 0-8 88,1 1 0 4-74,2 2 0-4 74,-2 2 8 259 36,0 3-32-259-36,2 0 8 271-139,-1 1 0-271 139,1 1-8 239-120,2 2 0-239 120,0-1-8 188-108,3 2 8-188 108,1 0-8 182-95,3-2 0-182 95,2-2-8 200-250,2-1 0-200 250,2 0 8 165-217,2-2-16-165 217,0-1 8 155-190,4 0 0-155 190,-1-2 0 126-170,3-3-8-126 170,0 1 0 118-144,1-3 8-118 144,4 1-8 91-125,1-3-8-91 125,5 1 8 87-111,0-2 8-87 111,2 0-8 83-98,1-3-8-83 98,-3-1 0 60-91,1-2 0-60 91,-1-1 8 22 94,-4-1 0-22-94,-2-1-8 25 81,-2-1 0-25-81,-1-1 8 5 73,-2 0-8-5-73,-3-2 0 9 61,1-2 0-9-61,-2-1 0-279 126,0 0 8 279-126,-4 0-8-237 113,1-2 0 237-113,-2 0 0-214 94,-1 2-8 214-94,-2-1 8-193 88,0 2 0 193-88,-2 1 0-148 76,-1 2-8 148-76,-1 1 0-146 62,1 1 0 146-62,-3 1 0-123 56,2 2 0 123-56,-3 2 0-101 51,2 1 0 101-51,-3 2 0-102 50,-1 2 0 102-50,-1 2 0-97 37,-1-1 0 97-37,-2 4 0-75 31,0 1 0 75-31,-2 1 0 231-46,0 3 0-231 46,0 2 0 207-40,0 3 0-207 40,2 1 0-121 43,0 2 0 121-43,3-1 0-98 37,1 4 0 98-37,2-1 0 207-40,3-1 0-207 40,1 0 0 164-41,3 1 0-164 41,0-4 0-140 35,4-2 0 140-35,0-1 0-141 36,4 0 0 141-36,0-3 0-117 30,1-1 0 117-30,3-2 0-94 23,-1-1 0 94-23,5-1 0 211-53,-1-2 0-211 53,1 1 0 187-48,3-4 0-187 48,2 0 0 164-41,2-4 0-164 41,0 1 0 139-36,0-2 8-139 36,0 1 8 115-30,0-3-8-115 30,-4 1 0-420-41,0-1-8 420 41,-3-1 8-375-40,-3-2 0 375 40,-1 2 0-313-31,-2-1 0 313 31,-2-3 0-269-31,-3 1 8 269 31,1-2-8-250-24,-2-3 0 250 24,-2 2 0-206-22,2-4 0 206 22,-3 2 0-188-15,1-2 0 188 15,-2 2 0-163-21,0 0 8 163 21,0 0 0-145-13,-1 1-8 145 13,-1 2 0-121-19,0 2 0 121 19,0 1 0-103-12,-1 1-8 103 12,-1 1 0-102-11,-1 1 0 102 11,1 2 0-84-5,-3 2 0 84 5,1 2 0-60-9,-1-1 0 60 9,1 4 0-60-10,-1 1 0 60 10,0 2 0-60-10,-1 1 0 60 10,-1 2 0-42-2,1 3 0 42 2,1 4 0-42-2,0 1 0 42 2,-1 7 0 178 90,-1 2-8-178-90,1 3 8-79-17,5 1-8 79 17,-1-2 8 161 82,4 1-8-161-82,1-6 8-56-23,3-3-8 56 23,0-2 8-55-23,2-6-8 55 23,-1-1 0-55-23,3-4-8 55 23,-2-1 16-37-15,2-2-8 37 15,-2 0 0-36-16,0-1 0 36 16,2-1 8-37-15,1-1-8 37 15,1 2 0-36-16,3-2 0 36 16,1-2 8-19-7,5 1-8 19 7,0-2 8 28-174,1-2-16-28 174,-1-2 16-263-82,-2 1-8 263 82,-1-1 0-225-66,-1-1 0 225 66,-3 0 0-183-64,-3-1 0 183 64,-1-1 0-164-57,0-1 0 164 57,-2-4-8-146-49,-4-1 8 146 49,0-2 0-128-41,-2 1 0 128 41,0-1 0-110-34,-1 0 0 110 34,-1 4 0-109-33,0-1 0 109 33,1 2 8-92-26,-1 4-24 92 26,0-1 16-92-26,2 4 0 92 26,-1-1 0-51-24,1 4-8 51 24,2-2 8-52-23,-2 3 0 52 23,2-1-8-34-16,0 2 0 34 16,0 1 8-34-16,1-2 0 34 16,-1 2 0-34-15,0 0 0 34 15,0 0 0-34-16,0 2-8 34 16,-8 7 8 188 86,-1 6-8-188-86,-6 7 8 171 79,0 4 0-171-79,-2 6 0 138 62,0 2 0-138-62,0-3-8 122 55,4-2 8-122-55,1-7 0 122 54,3-4 0-122-54,3-3 0 105 47,4-4 0-105-47,1-3 0 88 39,3-2 0-88-39,0-1-8 71 31,0 0 8-71-31,2-2 8 71 31,1 0-8-71-31,3 1 0 53 23,0-3 0-53-23,7 1 8 54 23,8-2-8-54-23,4-2 0 53 24,5-3 0-53-24,8-1 8 36 15,8-4-24-36-15,-1-1 16 36 15,-1-2-8-36-15,-6 2 8 36 16,-7 0-8-36-16,-5-1 0 17 8,-7 3 8-17-8,-4-3 0-54 179,-3 3-24 54-179,-3-1 0 242 88,-3-1 0-242-88,-2 0 8 160 238,-2-2-8-160-238,0 0 8 132 210,-2 0-8-132-210,-2 0 16 121 189,0-2-24-121-189,0 1-8 90 160,-2 1 0-90-160,-2 0 16 97 147,1 2-8-97-147,-1 1 16 84 126,-2 4-8-84-126,1-1 0 71 105,-1 3-40-71-105,-1 2 8 77 92,1 0 0-77-92,-5 4 8 58 84,-2 1 8-58-84,-4 4 0 367 1,-2 4 8-367-1,-6 7-8 321 0,-3 6-24-321 0,-3 5 0 277-3,5 3 0-277 3,-1 3 0 251 2,3-2 24-251-2,5-1 0 206 0,2-3-8-206 0,3-3 16 206 1,5-4-8-206-1,2-2 0 161-2,5-1 8-161 2,0-1-8 161-1,4-2 16-161 1,2 0-8 115-4,2-2 8-115 4,1 1 0 161-164,3-4 0-161 164,0 0 0 130-144,1-1 0-130 144,4-2 8 124-132,4-1-8-124 132,3-4 8 96-112,2-2-8-96 112,11-2 16 91-98,5-6 16-91 98,3-1 0 87-85,3-5 0-87 85,-6 0 0 21 95,-5-1 0-21-95,-7-1 0 25 81,-3 1 0-25-81,-4 1 0 28 68,-4 2 0-28-68,-3 0 8-238-26,-3 1 0 238 26,1 0 8-214-34,-3-1-16 214 34,1 1 8-434-115,-1-1-8 434 115,1 0 8-390-100,0-1 8 390 100,-3 0 0-322-93,3-3 8 322 93,-2 1-8-281-78,-3-1-8 281 78,1 1 8-259-72,0-3 0 259 72,0 0 8-196-62,-2 1 8 196 62,2 1 8-176-55,-3 1-8 176 55,1 2 8-156-47,-2 3-16 156 47,2 2 0-136-40,-2 2 8 136 40,0 4-8-136-40,0-1 0 136 40,0 1 8-117-32,0 1-8 117 32,0 1 8-98-25,-2 1-16 98 25,2-1 8-97-25,-2 3-8 97 25,-3 12 16-55-23,-5 13-16 55 23,-1 6 0-56-23,-1 4 8 56 23,1-1 0 185 76,0 1-16-185-76,1-3 8 167 69,3-4 8-167-69,1-5-8 376 152,2-4-8-376-152,2-4 8 342 137,2-3 0-342-137,0-3 8 290 113,0-2-16-290-113,2-1 8 305-63,0 0-8-305 63,0-4 8 280-57,0-1-8-280 57,0 0 8 232-45,0-2-8-232 45,-2-1 8 207-40,1-1-8-207 40,1 1 0 183-34,0-1 0-183 34,0 1 0 139-36,0-2 8-139 36,2 2-8 116-30,0-2 0-116 30,3-2 8 116-30,5-1-8-116 30,1-2 0 92-24,4-3 0-92 24,2-3 16 92-24,0-5-16-92 24,2-4 8 68-18,-2-1 0-68 18,0-3 8-229 60,-2-3-16 229-60,-2-1 0-185 48,-1 3 0 185-48,-5 0 8-163 42,-3 4 56 163-42,0 4 0-163 41,-3 1 0 163-41,-1 0 0-167 203,0-1-24 167-203,0 1 0-91 11,-2-1 0 91-11,2 0 8-163 176,-2 0 24 163-176,0 1 8-138 157,0 0-8 138-157,0 3 8-112 138,0 1-32 112-138,0 3 0-84 119,0 2 0 84-119,0 2 0-81 105,0 2 0 81-105,0 2 0 167 183,0 1 0-167-183,0 0 0 154 161,-2 0-16-154-161,2 0 8 192-21,-2 1-16-192 21,-4 10 16 171-28,-3 9-32-171 28,-2 7 8 145-22,-5 4 0-145 22,-1 4 0 120-17,-2 4-8-120 17,4 0 0 120-16,0-2 8-120 16,3-5-8 95-11,3-5-8-95 11,3-3 8 95-11,0-1-8-95 11,5-4 16-176-107,-1-1-16 176 107,2 0 0-424-182,0-4 0 424 182,0-1 8-356-161,0-2 0 356 161,2-1 8-311-147,-1-3-8 311 147,1-1 8-271-119,-2-3-16 271 119,2 0 16-229-103,-2-1-8 229 103,0-2 0 104-172,0 2 16-104 172,0-2-8 93-145,0 0 0-93 145,0-2 16-220-56,2 2-24 220 56,-2-2 8-199-49,2 1 0 199 49,6-6 0-179-42,1-7-8 179 42,3-4 16-136-40,1-4-16 136 40,-2-7 8-117-32,-1-4-8 117 32,-1 0 8-117-32,-1 2-8 117 32,-4 5 0-98-25,-2 4 0 98 25,-2 4 8-382 42,0 3-8 382-42,0 2 0-341 43,0 2-8 341-43,2-2 16-294 32,-2 0-8 294-32,1-1 0-254 34,-1-4-16 254-34,4 0 8-11 121,-2-1 0 11-121,2 1 0-301 174,0 1-8 301-174,-2 2 16-274 155,1 1-16 274-155,1 4 8 319 167,-2 0-8-319-167,0 6 8 268 145,-2-1-8-268-145,2 1 8 233 128,-2 3-8-233-128,0-1 8 199 112,2 1-8-199-112,-2 1 8 187 91,0-2-8-187-91,-2 2 0 169 83,2-2 0-169-83,0 2 8 151 75,0 0-8-151-75,0 0 0 133 68,0-1 0-133-68,2 9 8 354 151,0 6 0-354-151,0 7 8 181 472,1 5-8-181-472,3 5 0 192 410,0 1 0-192-410,0-1 0 354-150,1-1 0-354 150,-1-6 0 250 43,0-4 24-250-43,-3-4-8 428 301,-1-3 0-428-301,2-2 8 52 336,0 0-16-52-336,0-1 0 169-49,0 1 8-169 49,-1-3 0 352 222,1 0 0-352-222,-2 0 8 290 364,0-3-8-290-364,0 0 16 263 322,-2-3-24-263-322,2 1 8 233 279,-2-2 0-233-279,2-1 8 224 245,-2 2-8-224-245,0 0 16 567 135,0-2-16-567-135,0 1 16 469 118,0-1-24-469-118,0 2 8 424 103,0-2 8-424-103,-2-3-8 376 87,2-4-8-376-87,-2-2 16 680 166,0-4-8-680-166,0-3 0 612 142,0-2-8-612-142,-2-2 8 539 119,2 1-8-539-119,1 0 0 489 105,-1-2 0-489-105,2 2 8 53 179,0-2-8-53-179,0 0 0 24 158,2-2-8-24-158,-1 2 16 419 55,-1 0-16-419-55,2 0 8 392 48,0 4-16-392-48,0 2 0-58 124,-2 2 0 58-124,0 3 0-58 110,2 2 0 58-110,-2 4 0-60 96,0 0 0 60-96,0 3 0-30 90,0-1 0 30-90,0 2 0-30 76,0 0 0 30-76,-2 0 0-30 62,2 0 0 30-62,0 0 0 0 55,0 0 0 0-55,0 5 0-31 48,-2 3-8 31-48,0 7 8 0 41,0 4 0 0-41,-1 8 0 0 42,-1 7-8 0-42,-2 2 8 380-56,2-3 0-380 56,0-2 0-62 42,1-4-8 62-42,-1-4 8 347-49,2-4-16-347 49,-2 2 16 282-50,2-1-8-282 50,-2 0 8 248-42,1 1-8-248 42,-1 2 8 216-36,0-2-16-216 36,0-2 8 185-29,0-3 0-185 29,1-1 0 184-29,1-4-16-184 29,0-3 16 153-21,0-3 0-153 21,2 0 0 94-194,-2-4-8-94 194,2-1 8-303-424,0 0-8 303 424,0 0 8 86-461,0 0 0-86 461,0 0 0 62-399,0 0 0-62 399,0-1 0 37-349,0-2 0-37 349,0-4 0 42-308,2 1 0-42 308,-2-9-8-263-182,2-7 8 263 182,0-2 0-245-325,0-5 0 245 325,0 0 0-534-201,-2 1 0 534 201,1 1 0-469-175,-1 3 0 469 175,0-1 8-384-156,0 6-16 384 156,-1-2 8-351-136,1 3 0 351 136,-2-3 8-272-116,2 2-8 272 116,-2-3 0-245-109,2 1 0 245 109,-2-2 8-217-89,0 1-8 217 89,0 2 8-191-82,0 2-8 191 82,0 2 8-142-69,0 3-16 142 69,-1 4 16-142-55,1 1-8 142 55,0 1 8-141-56,0 4-8 141 56,0 1 8-397-132,2 1 0 397 132,-2 1 0-644-42,-2 0-8 644 42,2 1 8-541-198,-1 3 0 541 198,-5 2 0-463-177,-3 9-8 463 177,-5 4 8-389-157,1 5 0 389 157,0 7 0-340-143,-2 1-8 340 143,0 0 8-316-123,3-1 0 316 123,3-7 0-271-109,1-5-8 271 109,5-6 8 91-173,1-2 0-91 173,2-2 0 81-146,0-5 0-81 146,2 1 0 54-127,0-2 0-54 127,0 1 0 50-113,0-1 0-50 113,0-2 0 45-100,0 3 0-45 100,2-3 0 43-86,-2 3 0-43 86,2-3 0 38-73,0 2 0-38 73,-2-1 0 16-67,2 0 0-16 67,0-1 0 35-60,0 1 0-35 60,-1-1 0 12-53,1 1 0-12 53,0-2 0-528-62,2 0 0 528 62,-2 0 0-462-55,2-2 0 462 55,0-1 0-397-47,-1 0 0 397 47,1-3 0-333-39,0-6 16 43 1,0-4-8 290 38,-2-5 8-246-37,-2-1-8 246 37,0-3 8-226-30,-4 1-8 226 30,2 2 8-183-28,-4 2 0 183 28,2 1 0-164-21,1 5 8 164 21,-1 1-8-164-21,2 3-8 164 21,0 4 8-121-19,0 1-8 121 19,0 3 16-121-19,2 1-8 121 19,0 1 8-103-12,0 0 8 103 12,-2 1-8-102-11,0 7-8 102 11,-3 2 0-60-10,-1 6 8 60 10,-5 11-8 160 82,-3 9 48-160-82,-1 4 8 144 74,2-1-8-144-74,-2-1 8 84 234,1-2-32-84-234,5-6 8 118 33,1-2-8-118-33,2-4 16 119 32,3-3 0-119-32,-1-5 8 76 30,4-1 0-76-30,0-3-8 307 121,2 0-16-307-121,2-3 8 272 106,-1-1-8-272-106,3 1 8 235 90,2-1-16-235-90,-1-2 16 218 83,3-1-16-218-83,3 0 16 199 74,2-4-24-199-74,6 1 16 161 60,0-4-16-161-60,6-3 16 141 52,1-1-16-141-52,3-2 0 122 45,-3-3 8-122-45,-3-4-8 122 44,-2 2-8-122-44,-6-1 16 102 37,-2-1-16-102-37,-5 1 8 82 30,-5 1 0-82-30,-3-2-8 83 29,-2 4 0-83-29,-2-2 0-231 95,-2 0 0 231-95,-3 2 0-157-87,-3 0 0 157 87,-1 3 0-115-71,-6 0-16 115 71,-2 1 0-117-58,-2 2 0 117 58,-6 4 8-97-51,-1 2-8 97 51,-3 3 0-97-50,1 4 0 97 50,1 1 8-76-43,1 4-8 76 43,1 2 0-56-36,1 1 0 56 36,-1 2 0-55-36,4-1 0 55 36,0 1 0-36-28,1 0 0 36 28,3-1 0-350 47,2-2 0 350-47,1-2 0-246-124,5-2-24015 246 124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76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431 256 10656 236432 79237,'0'0'0'0'0,"0"0"0"0"0,0 0 0 0 0,0 0 160 0 0,0 0 8 0 0,0 0-8 0 0,0 0 16 0 0,2 1-88 0 0,3-1 0 0 0,1 0 0 0 0,2 0 0 0 0,5-3 192 0 0,2 0 8 0 0,4 0-8 0 0,2-4 8 0 0,-2 2-176 0 0,0-1 8 0 0,-2-1 0 0 0,0 1 0 0 0,-3-2 16 0 0,-1 0 0 0 0,-4 1 0 0 0,-1 1 8 0 0,-2 1-72 0 0,-4 2 8 0 0,-1 1 0 0 0,-1 2 0 0 0,-1 0-80 0 0,-1 0 8 0 0,0 0 0 0 0,-6 3 0 0 0,-5 4-8 0 0,-6 4 16 0 0,-8 5-8 0 0,-3 2 0 0 0,-6 5-16 0 0,0-1 8 0 0,-2 2 0 0 0,-2 4 0 0 0,0 1-8 0 0,4 0 8 0 0,-1 1 0 0 0,7 1 0 0 0,0-2 0 0 0,5-2 0 0 0,2-3 0 0 0,6-4 0 0 0,4-4 0 0 0,5-3 0 0 0,4-4 0 0 0,4-2 0 0 0,2-2-16 0 0,2 0 8 0 0,4-4 0 0 0,1-1 0 0 0,4-3 0 0 0,6-3 0 0 0,2-4 0 0 0,4-3 8 0 0,0-2-24 0 0,1-1 8 0 0,3-1 0 0 0,-1-3 8 0 0,3-1-8 0 0,1 2 0 0 0,-3-2 0 0 0,1 2 8-923 41,-3 1-8 923-41,-3 0 0-824 28,-3 4-8 824-28,-2-1 8-709 29,-2 1 0 709-29,-3 1 0-637 25,1-2-8 637-25,-2 3 16-564 22,-1-1-16 564-22,1 0 8-490 19,-2 1-8 490-19,-1 1 8-415 17,-1 0 0 415-17,-3 1 0-382 8,-2 2-8 382-8,-2 2 8-307 7,0 1 0 307-7,-2 3 8-306 6,2 1 0 306-6,-2 1 0-231 4,0 0-16 231-4,0 0 16-230 4,0 0 0 230-4,0 0 0-189 11,-2 0 0 189-11,2 1 0-154 2,-2-1 0 154-2,0 2-8-154 3,-6 3 8 154-3,-5 4 0-154 2,-4 6 0 154-2,-6 1 0-77 1,-4 3 8 77-1,1-1 0-77 1,-3 1 0 77-1,1 1 0-78 2,-3 1 0 78-2,1 0 0-77 1,-2 1 0 77-1,1 1 0-77 1,3 1 0 77-1,1 0 0-77 1,4 0 0 77-1,2-1 8-77 1,4-2-8 77-1,2-4 0-77 1,4 0 0 77-1,3-6 8 0 0,2-1 0 0 0,1-4 16 0 0,3-1-16 0 0,2-4 8 0 0,2 1-8 0 0,0-2 0 0 0,-1-2 0 0 0,3 1 16 0 0,4-2-8 0 0,3-2 8 0 0,4-3 8 0 0,6-5-8 0 0,4-2-8 0 0,6-4 0 0 0,-1-2 8 0 0,2-2-8 0 0,1-1 8 0 0,-5 0 16 0 0,1 2-16 0 0,-5-1 16 0 0,-1 4-24 0 0,-2-1 8 0 0,-4 3 8 0 0,-2-3-8 0 0,1 3 48 0 0,-3-3 0 0 0,-2 1 0 0 0,1 0 8 0 0,-1-2-32 0 0,-1 1 0 0 0,-3 1 0 0 0,1 1 8 0 0,-1 2 16 0 0,1 2 0 0 0,0 1 0 0 0,-1 1 8 0 0,-1 3-40 0 0,-2 1 16 0 0,-2 3-8 0 0,-2 0 0 0 0,0 2 24 0 0,0 3 0 0 0,-2 0 0 0 0,0 0 8 0 0,0 1-32 0 0,-2 1 8 0 0,-2 1-16 0 0,-5 5 16 0 0,-6 4 0 0 0,-6 7 0 0 0,-4 4-8 0 0,-3 2 8 0 0,-12 8 16 0 0,-1-1-32 0 0,-5 0 0 0 0,4-1 16 0 0,1-4 0 0 0,5-1-8 0 0,1-2 16 0 0,7-3-24 0 0,3 0-8 925-14,5-2 8-925 14,1-3 0 846-15,2 0 24-846 15,5-4 0 690-14,1-3-1-690 14,5-1 9 612-14,1-3-32-612 14,3-2 8 533-13,2-1 0-533 13,2-2-8 457-12,2 0 40-457 12,2-2 0 379-11,0 1 8-379 11,5-2 0 379-10,8-5-32-379 10,4-4-8 303-10,8-2 8-303 10,3-2 0 302-9,8-5 56-76 2,4-2-48-226 7,-1 4 0 225-8,1 1-24-225 8,-4 0 0 151-5,-4 2 8-151 5,-4 0-8 150-5,-3 0 8-150 5,-4 0 0 150-5,-4 0-8-150 5,-2-2 8 150-5,0-1-24-150 5,-4-1 16 75-3,0 1-8-75 3,-2 0 8 75-3,-1-1-8-75 3,-3 3 8 74-2,-1 1-8-74 2,-4-1 8 75-3,-2 5-16-75 3,-4 2 0 75-3,-2 2 8-75 3,-2 3-8 75-3,-3 2-8-75 3,-1 0 16 74-2,-1 3-8-74 2,-3 1 0 75-3,-3 2 0-75 3,-4 4-8 0 0,-1 3 0 0 0,-5 1 8 0 0,-2 3-8 0 0,-5 4 0 0 0,0 1-8 0 0,-2 2 8 0 0,-2 0-8 0 0,0 2 0 0 0,2-1 8 0 0,1-2 0 0 0,3 1-16 0 0,2-4 8 0 0,1 1 0 0 0,1-3 0 0 0,1-1-8 0 0,2-1 8 0 0,4-3 0 0 0,2-1 8 0 0,4-1-16 0 0,6-1 0 0 0,3-2 0 0 0,2-1 8-530-66,6 0-8 530 66,2-3 0-481-61,0 1 0 481 61,5-2 8-389-50,6-3-8 389 50,4-1 0-716 51,6 0 0 716-51,2-3 8-648 47,1 1-8 648-47,-1-2 0-546 36,1 0 0 546-36,1-4 8-629-138,-1 1-8 629 138,3-2 0-531-127,-1 0 0 531 127,3-1 0-471-109,-1-1 0 471 109,-2-1 0-382-96,1 2 0 382 96,-3-4 0-298-85,-3 0 0 298 85,-4-1 0-209 95,0 0 0 209-95,-4-2 8-179 87,-2 0-8 179-87,-2 1 0-148 79,-1 3 0 148-79,-3-1 8-157 65,-1 2-8 157-65,-2 1 8-124 58,-2 4 8 124-58,-3 3-8-91 50,-1 2-8 91-50,-3 1 8-132 44,-1 1 0 132-44,-2 3 0-98 37,-3 2-8 98-37,-3 3 8-65 28,-3 1 0 65-28,-4-1 0-64 29,-2 4-8 64-29,-6 4 16-65 29,-1-1-8 65-29,-2 3 0 463 98,-3 3 0-463-98,-1-1 0 429 91,2 3 0-429-91,-3 2 8 352 77,5 0-8-352-77,0-2 8 314 72,3 1-8-314-72,2-1 0 310 57,1-3 0-310-57,3-1 0 270 50,0-3 0-270-50,6 0 8 646-49,1-3 0-646 49,3-2-8 562-48,5-2 0-562 48,4-2 0 524-41,0-2 0-524 41,2 1 8 442-40,0-2-8-442 40,2 0 16 362-39,2-2-16-362 39,0 2 0 327-31,3-1 0-327 31,3-1 8 293-23,7-3 24-293 23,6 1-8 216-21,2-3 8-216 21,3-1 0 215-21,1 0-8-215 21,-3-2-8 183-13,3 2 0-183 13,1-1 16 182-13,-1-1 16-182 13,1-3 8 138-19,-1 0-16-138 19,-1-1 16 106-11,-1-2-24-106 11,-4-1 0 106-11,-4 1 0-106 11,-2 0 0 106-11,-2 2 32-106 11,-4-1 0 106-10,-1 2 0-106 10,-5 2 8 75-3,-1 0-32-75 3,-4 1 8 75-3,-2 2-16-75 3,-1 2 16 30-8,-3-1-8-30 8,-4 2 0 30-8,-1 1 0-30 8,-4 2 8 30-9,-6 0-24-30 9,-2 4 8 31-8,-5 1-8-31 8,-5 2 8 30-8,-1 3-8-30 8,0 2 16 0 0,0 1-8 0 0,-1 0 8-365 98,3 1-24 365-98,2 0 16 61-16,1 1-16-61 16,1 0 16 61-16,1 0-24-61 16,2 0 0 31-9,2 0 0-31 9,2-2 16 30-8,6 0-16-30 8,2-1 0 31-8,5-2 8-31 8,3 2-8 30-8,5-4-16-30 8,2 1 0-138-172,1-2 0 138 172,3-2 8 58 19,7 0-8-58-19,3 2 0 58 19,3-4 0-58-19,3 3 8 44 5,1-4-8-44-5,0 0 0 44 6,0-2 0-44-6,0 0 0 44 5,-1-1 0-44-5,1 0 0 44 6,0-2 0-44-6,0-1 0 44 5,2-2-224-44-5,-3 0 0 44 6,3-2 0-44-6,-2-1 0 44 5,-2-2 112-44-5,-2 0 8 45 5,-2 0-8-45-5,-4-2 16 0 0,-1 3-72 0 0,-5-3 8 0 0,-1 2-8 0 0,-2-1 8 0 0,0 1 72 0 0,-4 0 0 0 0,0 2 0 0 0,0-1 0 0 0,-4 3-32 0 0,0 1 0 0 0,0 0-8 0 0,-1 1 16 0 0,-3 2 40 0 0,0 0 0 0 0,-1 4 0 0 0,-3-2 0 0 0,-1 3 0 0 0,-4 1 0 0 0,-4 6 0 0 0,-2-1 0-392 107,0 5 16 392-107,1 2 16 31-8,-1 2-16-31 8,0 3 8 30-8,0 1 24-30 8,4 2 0 30-8,2 0-8-30 8,0 0 8 30-9,0 1-8-30 9,2-1 16 31-8,1-1 0-31 8,3-3 0 30-8,0-1-8-30 8,5-1 8 0 0,2-1 0 0 0,2-2 0 0 0,4-3 0 0 0,2-1-8 0 0,0-1 8 0 0,3-1 8 0 0,3 1 0 0 0,3-2 0 0 0,0-1 0 0 0,3-2-8 0 0,1-2 8 0 0,0-3 0 0 0,4-4 0 0 0,1-1 0 0 0,3-1 0 0 0,2-1 8 0 0,-1-1 0 0 0,1-2 0 0 0,-2-2-8 0 0,-2 1 8 0 0,-4-1 0 0 0,-2-1 0 0 0,-4-2 0 0 0,-3 2 0 0 0,-5-1 0 0 0,-1 0 0 0 0,-2 0 0 0 0,-2 1 0 0 0,-2 1 0 0 0,-2 1 0 0 0,-3 1-8 0 0,-1 1 8 0 0,-1 3 0 0 0,-3-1 0 0 0,-1 2-16 0 0,-1 2 16 0 0,1 1 0 0 0,-4 3 0 0 0,-2 1-8 0 0,0 1 8 0 0,-2 3 0 0 0,-2 3 0 0 0,2 1-8 0 0,-1-1 8 0 0,-1 4 0 0 0,2 1 0 0 0,-2 2-24 0 0,0 1-8 0 0,-1 3 8 0 0,-1 0 8 0 0,-2 3-16 0 0,1-1 16 0 0,1 2 0 0 0,0-2 0 0 0,6 2-32 0 0,2-3 16 0 0,6-2-16 0 0,5-1 16-140-172,4-3-8 140 172,2 1 16-507-52,6-1-16 507 52,3-1 16-418-42,3-1-24 418 42,3-2 17-372-37,2 0-17 372 37,6-2 16-327-31,0-1-8 327 31,1 0 16-826-101,1-4-8 826 101,0 1 8-689-85,-2-5-8 689 85,-3-2 0-490 90,1-3 8 490-90,-2 0-8-433 74,4-7-40 67-3,0-1 56 29-8,-2-2-16 337-63,-4 2-8-307 56,-4-1 8 307-56,-3-1 0-277 47,-3-1 8 277-47,-3-1 0-245 40,-2 3-8 245-40,-2-1 8-212 31,-2 0 0 212-31,-2 2-8-179 24,1 0 8 179-24,-1 1 8-139 30,-2 2-16 139-30,2 2 16-104 23,1 0 0 104-23,-3 3 0-31 189,2 0-8 31-189,0 1 8 428 77,0 3 0-428-77,1 0 0 349 64,1 3-8-349-64,0-1 16 309 57,0 0-8-309-57,0 2 8 269 51,-2 2-8-269-51,0 0 0 228 44,1 3 0-228-44,-13 9 8 801 109,-3 12-8-801-109,-3 6 8 726 96,-3 3 0-726-96,2 4-8 647 82,0-2 0-647-82,2-3 8 365-102,0-2 0-365 102,2-3 0 371-88,0 0 0-371 88,4-3 0 299-72,4 0-8-299 72,3-2 8 262-65,2-3 0-262 65,6 0 0 227-57,2-2 0-227 57,6-1 0 18-227,1-4 0-18 227,3-1 0 13-191,5-3-8-13 191,0-2 16 193 1,4-3-8-193-1,0-2 0 150-6,2-5 0-150 6,3-2 8 119 3,1-4-8-119-3,3-2 0 119 3,1-5 0-119-3,5-2 8 74-2,4-3 0-74 2,0-1 0 75-3,-2 0 0-75 3,-4 1 0 75-3,-2 0 0-75 3,-5 2 0-92-167,-6 2 0 92 167,-2 0 0 58 20,-6 2 0-58-20,-1-1 0 57 19,-3 1 0-57-19,-1-4 0 58 19,-1 0 0-58-19,1-1 0 58 19,-2-2 0-58-19,-3-2 0 44 5,1 1 304-44-5,-2 1 8 44 6,0 3 0-44-6,-2 4 8 44 5,0 1-201-44-5,0 5 9 44 6,-2 1 0-44-6,0 3 0 44 5,0 0 24-44-5,0 3 0 44 6,1 1 0-44-6,-1 0 0 44 5,-4 3-72-44-5,-2 3 0 45 5,-1 4 0-45-5,-8 13 8 0 0,-8 6 24 0 0,-2 4-8 0 0,-1 3 8 0 0,-1-2-8 0 0,1-2-40 0 0,5-3 0 0 0,0 0 0 0 0,6-2 8 0 0,4-1-8 0 0,1-2 0 0 0,5-4-8 0 0,3-1 16 0 0,2-3-24 0 0,2-1 0 0 0,2-3-8 0 0,0 1 8 0 0,0-3-24 0 0,2-2 16-172-163,-3-2-8 172 163,3 1 8-152-150,0-2-16 152 150,-2-2 0-122-123,2 0 8 122 123,0 0-8-106-109,-1 1-16 106 109,1-3 8-91-96,2 2 0 91 96,1-1 0-76-82,5-2-8 76 82,1 0 0-63-68,2 0 0 63 68,3-5 8 101 109,1 0 0-101-109,0-3-8 90 96,0-3 0-90-96,0-3 0 79 82,0-4-8-79-82,0-3 8-92-96,-4-2 0 92 96,2-4 0 79 82,0-2-8-79-82,0 0 8 66 68,-4-2-8-66-68,1 4 16 67 68,-3 1-16-67-68,-1 4 8-499-16,-3-1-8 499 16,1-1 8-384-15,-1 0-8 384 15,3-2 8 164 58,-2 2-8-164-58,1 0 8 123 52,-1 3-8-123-52,-1 1 8 154 44,1 4-8-154-44,-4 3 8 113 38,-1 4-8-113-38,1 4 8 70 33,-4 2 8-70-33,0 1-8 70 33,0 2-8-70-33,0 0 8 101 25,0 0-8-101-25,-2 5 8 57 19,-5 5-8-57-19,-1 7 8 58 19,-5 6 0-58-19,-6 12 0 57 19,-6 12-8-57-19,2 1 8 58 19,-1-1-8-58-19,5-3 16 14 14,0-4-16-14-14,3-5 8 15 13,5-1-8-15-13,1-5 8 44 6,5-2-8-44-6,-1-2 8-527-66,4-3-8 527 66,0-6 8 88 11,2-1 0-88-11,0-6 8 87 11,0 0-8-87-11,2-3 16 88 11,0-1-16-88-11,0-2 0 88 11,-2-1 0-88-11,2-1 8 44 5,0 1-8-44-5,0-2 8 44 6,0 0-8-44-6,-1-2 8 44 5,5-3-8-44-5,2-3 0 44 6,1-1 0-44-6,5-9 0 44 5,1-5 8-44-5,2-2-8 44 6,-4-3 0-44-6,1 1 0 44 5,-3 1 0-44-5,-3 2 0 45 5,-3 1 0-45-5,-1 2 0 0 0,0 2-16 0 0,-2 0 0 0 0,0 1 0 0 0,0 0 8 0 0,-1-1-8 0 0,1 0 0 0 0,0-1 0 0 0,2-2 8 0 0,-2 1-64 0 0,2 1 8 0 0,0 1 0 0 0,-1 3 8 0 0,1 3 0 0 0,2 3 16 0 0,-2 2-8 0 0,-1 2 8 0 0,-1 1-24 0 0,0 2 8 0 0,0 1-8 0 0,-2 1 16 0 0,0 1 0 0 0,0 0 8 0 0,0 0-8 0 0,0 1 8 0 0,-2 4-48 0 0,0 3 0 0 0,-1 5 0 0 0,-5 11 8 0 0,-3 8 16 0 0,-1 4 0 0 0,1-1 0 0 0,-1-1 16 0 0,1-3-40 0 0,1-5 8 0 0,3-2 0 0 0,-1 0 0 0 0,3 0 16 0 0,-1 0 8-529-65,2-1 0 529 65,0-1 0 88 11,0 1 0-88-11,3-4 8 88 11,1 1-8-88-11,-2-6 8 44 5,2-1 0-44-5,0-3 8-123-158,0-4-8 123 158,2 1 16-106-145,-2-4-16 106 145,1-2 16-119-122,1 1 0 119 122,-2 0-8-62-104,0-2 8 62 104,2 0 0-89-96,-2 0-8 89 96,0 0 16 118 88,2-2 0-118-88,0 0-8 78 82,2-2 8-78-82,3-8 8 66 68,5-5-8-66-68,1-9 8-105-109,0-2-16 105 109,1-5 16-91-96,-3-1 0 91 96,-1 1 8-76-82,-5 6 0 76 82,-1 3 0-34-76,-2 5-8 34 76,0 2 8-433 37,0 3 0 433-37,-2-1 0-366 34,2-1 0 366-34,0 2 0-339 26,1-2 0 339-26,1 0 0-630 119,-2-2 0 630-119,2 2 0-213 6,0 1 0 213-6,0 4 0-143 5,-3 1 0 143-5,-1 2 0-544 106,2 3 0 544-106,-2 2 0-490 91,2 2 0 490-91,-2-1 0-434 73,0 0 0 434-73,0 2 0-366 72,0 0 0 366-72,0 0 0-338 63,0 0 0 338-63,-4 5 0-274 48,-1 7 0 274-48,-3 4 0 159-53,-1 5 0-159 53,-7 6 0 125-44,1 5 40-125 44,0 4-8 123-45,0-1 8-123 45,2 1-8 90-37,1-3-8-90 37,3 0 8 98-23,3-1-8-98 23,0-3 0 97-23,2-5 24-97 23,4 0 0 97-23,-1-3-8-97 23,1-3 16-324 77,0-2-32 324-77,1-3 16 130-31,1 0-8-130 31,0-5 8 97-23,2 0 0-97 23,-2-3 8 97-23,2-1 0-97 23,-2 0-8 64-16,1-1-8-64 16,-1-1 0 65-15,2-1 0-65 15,0 1 0 64-16,-2-1 8-64 16,2-1-8-354 85,-2 0 8 354-85,1 0 0-327 78,1-1-16 327-78,0-1 8 131-31,2-3-8-131 31,-1-4 16 131-31,1-6-8-131 31,2-4 8 97-23,-1-5-8-97 23,1-4 16 97-23,-2-4-24-97 23,-3-2 8 64-16,1 4-8-64 16,-4 2 8 65-15,2 6 0-65 15,-2 6 0 64-16,0 1 0-64 16,-2 5 0 64-16,2 2-16-64 16,0 2 16 31-7,-2 1-8-31 7,2 2 0 32-8,-2 0 0-32 8,2-2 0 32-8,-2 3-8-32 8,2-1 16 32-8,-1 1-16-32 8,1 1 0 32-7,0-1 0-32 7,0 0 8 31-8,-2 2-16-31 8,0 0 8-490-86,2 0 0 490 86,-6 4 0-344 99,-2 4 0 344-99,-1 5 0-373-83,-1 3-8 373 83,-3 6 8-329-77,2 7-8 329 77,-1 4 0-285-71,3-1 8 285 71,1-2-8-277-58,4-4-8 277 58,3-5 8-235-51,2-3 0 235 51,-1-5 0-195-46,2-4-8 195 46,2-1 8-156-39,-2-3-8 156 39,2 0 8-118-33,0-2-8 118 33,-2 2 8-118-32,1-2-8 118 32,1 1 16-79-27,0-1-16 79 27,0 0 8-111-19,0 0-8 111 19,-3-1 8-111-19,3-1-8 111 19,-2 1 8-74-13,2 0-8 74 13,0-1 8-73-13,0-1-8 73 13,-1 0 0-74-13,1 0 0 74 13,2-1 8-73-13,1-1-8 73 13,-1-1 0-37-6,0 0 0 37 6,1-1 8-36-7,-3 0 0 36 7,2-1 8-37-6,-4-2-8 37 6,0-1 0-36-7,0-1 0 36 7,-2-1 0-37-6,-2 0 0 37 6,-2-1 0-36-6,-2 0 0 36 6,1 1 16 49 165,-5 2-8-49-165,-1 0 0 8 146,-3 1-8-8-146,-3 3 8 38 125,-2 0 0-38-125,-2 3 0 35 110,-2-1 0-35-110,-3 2 0 31 97,-3 0 8-31-97,-9 2-8 26 83,-5 1-8-26-83,-5 0 8 23 70,4 2-8-23-70,1 2 16 23 69,5-3-8-23-69,5 3 0 19 55,9-1 0-19-55,3 1 8 19 56,7-2-16-19-56,5-1 8 14 41,1 0 0-14-41,4-1 0 14 42,3-2 0-14-42,1-1 0 10 28,0 2 0-10-28,1-2 0 10 27,1 0-8-10-27,0 0 16 9 28,2 2-16-9-28,21 1 8 10 28,20 3 32-10-28,11 2-8 5 14,4-1 8-5-14,-1-2 8 5 14,-4-2-24-5-14,-9-2 8 5 14,-8 1-8-5-14,-6-2 8 5 13,-5 0 0-5-13,-4 0 16 5 14,-6 2 0-5-14,-4-1-8 5 14,-5 1-8-5-14,-2 0-8 467-83,-3-2 8-467 83,-3 0-8 391-68,0 1 24-391 68,0-1 0 311-68,0 0-8-311 68,-7-1 16 274-61,-10 1-24-274 61,-4-2 0 236-53,-4 0 0-236 53,-7-1 8 201-45,-4 0-16-201 45,-1 1 16 167-39,-1 1-8-167 39,0-1 8-267 61,2 0-24 267-61,0 2 16-236 54,4-1-16 236-54,0-1 16-204 45,5 2 8 204-45,2 0 16-171 38,4 0-8 171-38,4 0 8-172 38,4 0-32 172-38,3 0 16-139 30,1-1-16 139-30,3 1 16-104 22,2 0-16 104-22,2 0 8-105 23,1 0-8 105-23,1-2 16-106 22,-2 2-24 106-22,2 0 8-70 15,2 0-8 70-15,-1 0 16 885 7,5 2-24-885-7,4-1 8 768 0,1 1 8-768 0,16 1-8 691 0,9 0-8-691 0,4 0 0 616-1,3 1 8-616 1,1-3 0 540 1,-2 1-8-540-1,-4-2 8 464 2,-4-2-8-464-2,-5 1 0 421-5,-3-3-8-421 5,-5 0 8 346-3,0 0 8-346 3,0 0-8 301-9,-2-1-8-301 9,0 0 8 269-2,0 0 0-269 2,-2 0 8 226-7,0-1-16-226 7,-3-1 8 194 1,-3-1-8-194-1,-1 0 8 194 0,-5 0 0-194 0,-1 2 0 150-5,-4-1-8-150 5,-2-1 8 149-5,-2 2-8-149 5,-3-2 0 119 3,-3 1 8-119-3,-7-1 0 75-3,-2 0-8-75 3,-6 0 8 75-3,1 0-8-75 3,-5 2 16 75-2,3-1-16-75 2,-1 2 0 75-3,0 2 0-75 3,-3 3 8 74-3,0 0 0-74 3,-5 3 16 75-3,1 1-16-75 3,-8 2 8-322 104,0 0 0 322-104,1 3-8 107-11,3 2 0-107 11,5-2 0 61-16,7 3 8-61 16,3-3-8 61-17,4 1 0-61 17,2 0 0 30-8,3-1-8-30 8,3-1 16 31-8,5 1-8-31 8,1-3 0 30-8,5-1-8-30 8,0 0 16 30-8,3-2-8-30 8,7 0 0 30-9,5 2-8-30 9,8 0 0 31-8,4 1 0-31 8,11-1 16 30-8,11-2-16-30 8,4-1 0 0 0,0-4 0 0 0,-3 1 8 0 0,-6-3-8 0 0,-6 0 8 0 0,-4-1-8 0 0,-9-2 0 0 0,-6 1-8 0 0,-6 1 0 0 0,-4 0 0 0 0,-1 0 0 0 0,-2 2 0 0 0,-2-2 0 0 0,-3 2 0 0 0,1-2 0 0 0,0 2-8 0 0,-2-3 8 0 0,0 1-8 0 0,-2-2 8 0 0,-1-2-16 0 0,-5-3 16 0 0,0-1 0 0 0,-1 1 0 0 0,-5-1-16 0 0,1 0 8 0 0,-2 2-8 0 0,-2-1 8 0 0,2 3-16 0 0,-2-1 16 0 0,-1 3 0 0 0,3 3 0 0 0,0 0-8 0 0,-2 1 8 0 0,2 3-16 0 0,-2 2 16 0 0,-1-1-8 0 0,-1 4 8 0 0,0 0 0 0 0,-1 2 0 0 0,-1 1 0 0 0,-2 1-8 0 0,2 3 8 0 0,2 0 8 0 0,0 1-8 0 0,2 0 0 0 0,2 0 0 0 0,1-2 8 0 0,5 1-8 0 0,-1-3 0 0 0,6-1 0 0 0,1-1 8 0 0,1-1-16 0 0,2-3 8 0 0,0 1 0 0 0,2-3 8 0 0,1 1-8 0 0,1 0 8 0 0,2-1-8 0 0,9-1 8 0 0,12 0-8 0 0,7 0 8 0 0,6-3-8 0 0,7-2 8 0 0,5-5-8 0 0,-3-1 8 0 0,-3 0 0 0 0,-12 0 0 0 0,-5-1-8 0 0,-9 3 8 0 0,-4-1 0 0 0,-5 0 0 0 0,-3 2-16 0 0,-1-1 16 0 0,-1-3 0 0 0,-2 3 0 0 0,0-1-8 0 0,-2 0 8 0 0,-1-1 0 0 0,-1 1 0 0 0,-1 1-8 0 0,-3 1 8 0 0,-2 0 0 0 0,-2 0 0 0 0,-1 1-8 0 0,-6 1 8 0 0,-2 2 0 0 0,-10 0 0 0 0,-9 2 0 0 0,-6 2 0-898 32,-2 3 0 898-32,1 2 8-828 27,1 3-8 828-27,4 0 0-680 21,5 0 0 680-21,9 0 8-84 87,5 0-8 84-87,3-3 8-623 3,7 0-22767 623-3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77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570 301 17863 218556 77293,'0'0'0'0'0,"0"0"0"0"0,0 0 0 0 0,0 0-8 0 0,4-2 8 423-73,0-3 0-423 73,4 0 0-71 13,3-1-16 71-13,4 1 16-70 12,0-1 0 70-12,3-1 0 760 31,-1 2-8-760-31,-2 1 0 669 20,0 0 0-669-20,-2 1 0 519 189,-1 0 0-519-189,-3 0 0 472 174,-1 1 0-472-174,-2-1-8 426 144,-3 1 8-426-144,1 1 0 372 129,-2-1 0-372-129,0 2 8 349 108,-2-2-8-349-108,-2 1 0 749 20,0 1 0-749-20,-4-2 8 648 10,-5 4-32-648-10,-10-1 16 582 9,-9 3 0-582-9,-4 0 0 72-83,-6 1-8-72 83,0 2 8 71-69,0 1 0-71 69,0 0 0 36-62,4 0-8-36 62,3 2 16 69-55,3-1-8-69 55,3 1 8 34-49,5-2-8-34 49,-1 2 8 68-41,4-1-8-68 41,3-1 8 34-35,1 2 0-34 35,6-2 8 429-117,3-1-8-429 117,4-3 8 357-104,2 3-8-357 104,2-4 8 352-91,2 2 0-352 91,2-2 0 284-77,3-1-8-284 77,4 1 8 250-70,3-1 0-250 70,1-2 0 216-64,4 0-8-216 64,1-2 8-243-481,1-1 0 243 481,2-2 0 126-509,2-2-8-126 509,-3 1 8-255-527,3 0 0 255 527,0-4 0-139 48,3 0-16 139-48,-2 1 16-531-381,-1-1 0 531 381,0-1 0-445 179,-4 1 0 445-179,-3 0 0-369 157,-1 2 0 369-157,-1-1 0 26 226,-5-1 0-26-226,-2-1 0-2 193,-1 1 0 2-193,-3-1 0 27 171,-3-1 0-27-171,-2 1 0 29 145,-2 1 0-29-145,-2-1 16-3 302,0 0-16 3-302,-2 1 0-2 262,3 2 0 2-262,-5-2 8-3 235,0 1-8 3-235,-1 1 0 31 200,-3 0 0-31-200,-1 1 8-2 179,-5 2-8 2-179,1 2 0-1 152,-4 2 0 1-152,-4 2 8-1 138,-1 1-8 1-138,-5 1 0 33 118,1 2 0-33-118,-1 1 8 34 104,-1 2-8-34-104,1 0 0 0-83,3 2 0 0 83,-3 1 8 0-69,2-1-8 0 69,3 1 0 34-63,-1 1 0-34 63,2-3 0 0-55,2 1 0 0 55,2-2 0 0-221,4 0 0 0 221,4-2 0 386-277,3 1 0-386 277,2-4 0 322-586,4 0 0-322 586,2 1 0 241-517,4-1 0-241 517,2-2 0-149-535,0 1 0 149 535,3 0 0-466-382,6-1 0 466 382,4 1 0-60-246,2-1 0 60 246,4-1 0-382-301,2-1 0 382 301,-1-1 0-315-259,3-1 0 315 259,-1-2 0-588-322,3 0 0 588 322,3 1 0-493-276,-2-3 0 493 276,2 2 0-491 268,1 0 0 491-268,-1-1 0-424 234,-4 1 0 424-234,-1-1 0-407 371,-4-2 0 407-371,-3 1 0-390 323,-3-1 0 390-323,-3 0 0-23 369,-3-2 0 23-369,-4 2 0-16 330,-3-1 0 16-330,-2 1 0 328 375,-2-2 0-328-375,-4 2 0 293 334,-2-2 0-293-334,-2 2 0 673 379,-3-1 0-673-379,-3-1 0 588 335,-3 0 0-588-335,0 2 0 557 292,-4 0 0-557-292,-2 2 0 516 250,-2 2 0-516-250,-1 1 0 470 221,-7 0 0-470-221,1 3 0 407 13,-3 3 0-407-13,1 0 0 341 13,0 4 0-341-13,1 1 0 308 20,1 2 0-308-20,3 1 0 273 12,-1 0 0-273-12,3 2 0 240 6,2-2 0-240-6,0 2 0 632-81,3-2-16-632 81,1-1 8 525-75,3 0-8-525 75,3-1 0 455-60,4-2 0-455 60,1-1 8-37-138,6-1 0 37 138,0 0 0-32-125,6 0-8 32 125,2-2-8-70-275,-1 0 8 70 275,5 1 8-61-248,3-3-8 61 248,4 1 8-472-464,2-1-8 472 464,2 1 8-402-401,0-4-16 402 401,0 2 0-344-354,0-1-8 344 354,2-1 8-641-400,1-1 0 641 400,1 0 0-551-347,0-1 0 551 347,0 0 8-768-217,1-1-24 768 217,1 0 16-330 232,-2 0-16 330-232,-3 0 16-311 211,-1 0 0 311-211,-2 1-8-290 177,-3-3 8 290-177,-3 1 8 98 247,-2-2-16-98-247,-1 0 8 75 213,-3 0 0-75-213,1 0 0 78 186,-4-2 0-78-186,-2 0 8 81 158,0 1-8-81-158,-4-3 8 47 317,0 1-24-47-317,-4 0-8 50 275,2 1 0-50-275,-3-1 8 54 248,-3 1 0-54-248,-1 2 9 443 125,-3 0-9-443-125,-1 0 16 387 110,-6 3-16-387-110,0 2 16 393 96,-5 1-8-393-96,-3 2 0 332 81,-1 2 8-332-81,-1 3-8 303 75,1 0 8-303-75,0 1 8 238 61,-1 4-16-238-61,3-1 8 622-39,-1 1 0-622 39,-1 1 0 521-33,-1 2 8-521 33,1-2 0 487-26,1 2 0-487 26,1 0 0 420-27,1 0 0-420 27,2 0 8-46 70,5-2 0 46-70,4 1 0 2 236,3-1 0-2-236,5-3 0-24 35,5-2 0 24-35,3-1 0 8 27,3 0-8-8-27,5 0 16 350-67,3-4 0-350 67,7 1 0 316-61,4 0-8-316 61,9-2 8 222-218,5-2 0-222 218,4 0 0 190-198,2-1 0-190 198,-2 0 0-222-79,1-2 0 222 79,1-1 0-185-73,2 1 0 185 73,0-2 0 264 24,-1 3 0-264-24,-1-1 0 231 16,-2 0 0-231-16,-6 0 0 196 10,-5 2 0-196-10,-4 0 8-185 108,-3-1-8 185-108,-4 3 0-163 86,-5-1 0 163-86,-4 1 16-72 257,-1-1-16 72-257,-4-1 0-52 223,-2 1 0 52-223,-2 2 8-65 196,0-1-8 65-196,-2-1 0-77 168,0 0 0 77-168,-2 1 8-52 146,0-4-8 52-146,-3-2 0-57 133,-1 1 0 57-133,-7-5 8-31 112,-6-2-8 31-112,-4-2 0-37 98,-1 2 0 37-98,-5-1 8 362-5,-3 3 0-362 5,-2 1 8 362-6,2 4 0-362 6,-1 2 0 289-5,1 1-8-289 5,6 3 0 289-6,1 2 0-289 6,2-1 8 217-4,3 3 8-217 4,3 2-8 216-4,0 0 0-216 4,-2 2 0 144-3,0 4-8-144 3,-2-1 16 87-177,2 4-8-87 177,0-1 0 60-154,2 4-8-60 154,2 1 16 35-134,2 0-8-35 134,3-1 0 42-119,5-2-8-42 119,1 0 8-74-277,4-3 0 74 277,4 0 0-50-235,2-3 24 50 235,2-1 8-386-117,1 1 0 386 117,5-2-1-373-102,3 2-15 373 102,4 0 0-492-600,0-1 8 492 600,2-1-8-394-524,1 0 8 394 524,1 0-8-319-462,-2-3 8 319 462,2-3-8-284-408,2-2 0 284 408,-2-2-8-200-353,1-1 0 200 353,3-3 8-522-388,1-1-8 522 388,1 1 0-789-249,-1 1 8 789 249,-1-3-8-601 293,-2 3-8 601-293,-2-2 8-544 256,-4 3-8 544-256,-2-4 8-481 221,-4 1-24 481-221,-2 1 0-98 275,-1-1 0 98-275,-4 1 8-75 240,-3-1-8 75-240,1 1 0-79 213,-4-1 0 79-213,0 1 8-81 185,-2-2-16 81-185,-1 0 0-55 165,-1 1 0 55-165,-4-2 8-56 138,-3-2-8 56-138,-3 1 0-58 124,1 0 0 58-124,-4 4 8-29 103,0-1-24 29-103,-2 4 16-32-76,-2 1 0 32 76,2 2 0-29 103,-2 2 0 29-103,0 3 0-31-75,-2 1 0 31 75,-1 4 0-1-69,-3 3-16 1 69,0 3 16-31-62,-3 0 0 31 62,-8 3 0-394 34,-4 2-8 394-34,0 2 8-365 27,-1 1-8 365-27,1 2 8 56 110,2 0 32-56-110,6-1 0 57 97,5 1-8-57-97,8 0 16 59 83,6-3-16-59-83,4-4 0 60 69,5-1 0-60-69,4-4 8 61 69,0-3 8-61-69,4-4 8 61 55,2-1-8-61-55,1-2 16 31 48,5-1-24-31-48,3-2 0-377-42,2-1 8 377 42,16-3 0-312-42,7-5 8 312 42,6-2-8-280-36,1-2 8 280 36,1-8-8-247-29,-6-1 0 247 29,-6-1-8-216-22,-4-1 0 216 22,-5-3 8-154-22,-6 2-8 154 22,-4 2 0-152-22,-1 2 8 152 22,-7 1 0-122-14,-1 3-16 122 14,-2 1 16-93-194,-4 2-16 93 194,-2 2 8-93 6,0-2 0 93-6,-2 2-8-64-159,-2 0 0 64 159,1-2 16-66 27,-1 0-24 66-27,0 0 8-65 27,-1 2 0 65-27,1 0 0-95 19,0 1 0 95-19,1 2 0-64 13,1 3-8 64-13,0 0 8-63 13,0 2-8 63-13,0 1 0 348-72,3 2 8-348 72,-3 0 0 282-59,2 2-16-282 59,-2 1 0 249-53,0 0 0-249 53,-3 5 8 217-47,-3 5-8-217 47,-3 5 0 184-40,-1 1 0-184 40,-3 2 0-165-124,2 2 0 165 124,0-1 8-123-454,2-1 0 123 454,-3-1 0-95-392,5-1-8 95 392,2-1 8-69-343,-1-1 0 69 343,2 1 8-71-301,3-2-16 71 301,1-1 0-74-260,0-1 0 74 260,2 1 0-49-226,2-6 0 49 226,-2 3 0-5-367,2-4 0 5 367,0-2 0-347-242,0-1 0 347 242,2 0 0-574-301,-2-3 0 574 301,0 1 0-489-266,0-3 0 489 266,0 0 0-411-232,0 0 0 411 232,0 0 0-359-204,0 0-40 359 204,0 0 16-311-177,0-2-16 311 177,2-3 16-262-163,4-4 0 262 163,0-7-8-220-135,-1-2 8 220 135,5-6 8-220-121,-3-4-24 220 121,3 1 16-202 61,-3-1-16 202-61,-1 4 16-178 56,0 2-8 178-56,-2 2 8-125-119,-1 3 0 125 119,-1-3 8-158 62,2 3-16 158-62,0-1 8-134 57,-2 0-8 134-57,2 0 8-131 43,-2 4 0 131-43,-1-1 0-51-124,-1 4 8 51 124,0 2 0-54-111,0 2-8 54 111,0 2 0-34-103,0 2 8 34 103,0 1 0 225 8,0 2 0-225-8,-1 0-8 181 7,1 0 8-181-7,-6 5 8 181 6,-4 8 8-181-6,-5 6 0 135 4,-4 6 0-135-4,-4 8 0 136 4,-3 6 0-136-4,-1 1 0 111 11,2 1 0-111-11,4-4 0 66 171,6-5 0-66-171,4-3 0 211 575,3-2 0-211-575,3-1 0 194 508,3-3 0-194-508,0-2 0 218 278,4-2 0-218-278,0-5 0 210 243,1-1 8-210-243,3-1 0 284-130,0-4 0-284 130,-1-2 0-49-205,1-1-8 49 205,0-3 16-325-266,0 1-8 325 266,-1-3 0-275-238,3 1 32 275 238,1-2 8-228-209,1-1 0 228 209,5-1 0-257-14,6-5-16 257 14,4-2 0-210-13,-1-4 8 210 13,5-6-8-188-6,-1-4 8 188 6,-1-3-8-162-12,-2-1 8 162 12,-4 3 0-141-5,-4 1-8 141 5,-2 3-8-141-5,-4 1 0 141 5,-1 3 16-114-10,-1-1-16 114 10,1 2 8-94-3,-2 0-8 94 3,-1-1 8-94-4,1 1-8 94 4,-1 2 0-93-3,1-2-8 93 3,-2 1 16-47-2,-3 1-16 47 2,1 1 0 262-72,-2 2 0-262 72,0 1 16 235-67,-2 3-16-235 67,0 3 0 208-61,0 0 8-208 61,-2 3-8 181-55,2 1-16-181 55,-2 0 0 155-49,0 0 0-155 49,-5 5 0-26 467,-5 4 0 26-467,-3 6 0 149-97,-2 3 0-149 97,-6 7 0 97-86,-5 8 0-97 86,-1 2 0 92-72,1 2 0-92 72,-1 0 0 91-71,3 2 0-91 71,1-4 0 86-59,2-1 0-86 59,6-5 0 61-52,2-5-8-61 52,1-4 8 57-40,3-6 0-57 40,3-3 0-217-134,3-3-8 217 134,3-1 8-198-115,0-2 0 198 115,0-1 0-154-99,2 0-16 154 99,2-1 16-377-182,-2-1 0 377 182,2-1 0-628-83,0 1-8 628 83,1-1 8-812-175,1 1 0 812 175,6-2 0-448-54,7 0-8 448 54,4-2 8-699 14,2-1 0 699-14,5-2 0-612 16,1-1-8 612-16,-3-4 8-544 11,3 1 0 544-11,-3-3 0-475 6,1-2-8 475-6,-2-2 8-407 3,1 0 0 407-3,1-7 0-363 4,3-3-8 363-4,1-3 8-319 7,-3 0 0 319-7,-1-1 0-63 105,-2 1-8 63-105,-3 4 8-358 583,-2 3 0 358-583,-5 3 0 245 548,-4 2-8-245-548,-1 5 8 225 484,-5 0 0-225-484,1 3 0 466 526,0-1 0-466-526,-4 2 8 405 458,1 1-8-405-458,-3 1 8 410 402,2 3-8-410-402,-2 0 8 651 446,0 1-8-651-446,0 0 8 578 391,0 2 0-578-391,0 0 0 550 340,-2 0 0-550-340,-5 7 8 507 302,-8 7-16-507-302,-8 6 8 120 164,-4 5 0-120-164,-9 9 0 105 142,-2 6-8-105-142,0 4 0 113 128,2 1 0-113-128,4-3 0 96 107,5-3 0-96-107,4-7 0 71 99,6-3 0-71-99,4-7 0 79 86,1-5 0-79-86,7-5 0 497 0,1-4 0-497 0,2 1 0 435-3,0-5 0-435 3,2 0 0 374-4,0-3 0-374 4,0 2 0 340 0,2-1 0-340 0,-2-2 0 279-1,0 2 0-279 1,2-2 0 279-1,2 0 0-279 1,-1 0 0 0-435,5-2 0 0 435,13-6 0-18-379,11-5 0 18 379,10-5 0-121 11,4-3 0 121-11,1-3 0-89 5,-3-3 0 89-5,-6-1 0-89 5,-4 3 0 89-5,-9-1 0-150 169,-6 3-8 150-169,-4 2 0-149 155,-5 2 0 149-155,-1 0 8-113 136,-1 1-16 113-136,-3 0 16-110 121,1 2-8 110-121,-2 2 8-74 102,0 1-8 74-102,0 0 0 266 180,-3 2 0-266-180,1 3 0 216 164,-2 1 0-216-164,0 2 0 198 142,0 0-8-198-142,0 4 16 561 218,0-1-8-561-218,0 2 0 68 272,0 0 0-68-272,0 0 8 50 236,-2 2-8-50-236,-1-1 0 62 209,-1 3 0-62-209,-4 2 8 483 98,-7 7-8-483-98,-6 5-8 457 89,0 3 8-457-89,-9 8 8 399 74,-2 5-8-399-74,-1 1 8 372-107,3 0-8-372 107,3-6 8 364-94,6-3-8-364 94,6-5 8 288-81,4-5 0-288 81,3-4 0 306-247,2-3-8-306 247,4-2 8 225-220,1-4 0-225 220,1 0 0-226-277,0-1 0 226 277,0-1 8-145-587,0 3-8 145 587,0-3 8-82-517,1 1-8 82 517,-1-1 8-418-533,0-1-8 418 533,0 2 8-693-385,0 0 0 693 385,0-1 8-589-338,0-1-8 589 338,0 2 0-492-303,2-2 0 492 303,0 0 0-434-262,2-2 0 434 262,6-1 0-352-227,9-3 0 352 227,3-6 16-463 304,5-1-16 463-304,3-8 8-441 269,5-6-8 441-269,-1 0 0-386 230,-4-4 0 386-230,-5 0 16-36 294,-2 2-8 36-294,-6 5 0-96 432,0 0 0 96-432,-4 6 8-110 384,-3 2-16 110-384,-3 3 8 303 257,1 4-8-303-257,-2-1 8 298 222,-1 0 0-298-222,-1 4 0 257 192,2-2-8-257-192,-2 1 8 242 172,-2 4-8-242-172,0 0 0 225 150,-1 0 0-225-150,-1 1 16-176 45,2 2-24 176-45,-2 0 8-171 31,-2 0 0 171-31,2 0 0 238 123,-3 3-8-238-123,-1 2 8 183 107,-2 2 0-183-107,-7 9 0 192 94,-10 13-8-192-94,-2 6 16 528 175,-1 4-8-528-175,1 3 0 516 154,0-2-8-516-154,4-3 8 434 130,2-5-8-434-130,4-8 8 377 115,6-4-8-377-115,1-7 0 390-72,4-4 0-390 72,2-2 0 316-59,2-4 0-316 59,0 0 0 278-53,0-1 0-278 53,0 1 0 241-47,0-1 0-241 47,2-1 0 205-40,-2 3 0-205 40,0-3 0-658-46,0 1 0 658 46,2-1 0-556-40,-2 1 0 556 40,2 0 0-486-40,0-2-8 486 40,2 0 8-49 61,0 0-8 49-61,1-4 8-15 56,5-2-8 15-56,1-4 8-10 41,2 1-8 10-41,3-6 8-11 41,-3-3-24 11-41,0-1 16-43 34,-1-2-8 43-34,-3 0 8-8 28,-1 0-8 8-28,-3 0 0-7 28,1 2 8 7-28,-4 0 0-54 193,0-1-16 54-193,-2 4 8-84 172,0 0-8 84-172,0 3 8-45 153,0 0 0 45-153,0 4 0-42 138,-2-1-8 42-138,2 3 8-34 111,-2 1 8 34-111,2 1 0-31 97,0 0 0 31-97,0 2 0 435 5,0 2 0-435-5,0-1-8 397 11,0 0 8-397-11,0 2 0 363 3,0-1 0-363-3,0 1 8 750 96,0 0 0-750-96,0 0 0 690 79,0 0-8-690-79,0 0 8 588 71,0 1 0-588-71,-2 6 0 521 56,-2 7 0-521-56,1 9 8 451 55,-3 4 0-451-55,0 9 0 417 47,1 6-8-417-47,-1-2 8 344 34,2-3 8-344-34,2-8-8 345 33,2-7 0-345-33,0-5 8 272 33,0-6-8-272-33,0-3 8 233 26,2-3 0-233-26,-2-2-8-277-60,2 0 0 277 60,0-1 8-236-55,-2 1-8 236 55,2-1 8-195-47,-2-1 8 195 47,2 1-8-194-48,-2 1-8 194 48,0-1 8-154-41,2-2-8 154 41,-2 1 16-151-27,0-1-16 151 27,1 0 0-151-28,-1 0 0 151 28,4-3 8-113-20,0-3-8 113 20,2-4 0-112-21,1-3 8 112 21,1-10 0-74-13,-2-4-16 74 13,1-4 8-75-14,-3 1 0 75 14,-2 1 0-74-14,0 5-8 74 14,-2 3 8-74-14,0 1-8 74 14,0 4 8-37-7,0 3-8 37 7,-2 2 0-37-7,0 0 0 37 7,2 1 0-36-7,-2 1 0 36 7,2-1 0-37-6,0 2 0 37 6,0 0 0 444 82,2 1-8-444-82,-2 2 0 376 69,0 2 0-376-69,0 0 0 342 61,0 1 0-342-61,0 1 0 307 54,0-1 0-307-54,0 1 8 271 47,0-1-56-271-47,0 2 8 234 40,0 0 8-234-40,0-2-8 197 34,0 4 16-197-34,0 0-8 158 26,-2-1 8-158-26,-2 9-8 159 27,-1 8-32-159-27,-3 7 8 120 19,0 6 0-120-19,1 6 8 120 20,-1 3 8-120-20,3-1 0 120 20,1-5 8-120-20,2-7-8 81 13,2-7 0-81-13,0-6 8 81 13,0-4-8-81-13,0-5 8 81 13,2-2 0-81-13,-2 0 8 81 13,0-3-8-81-13,0 0 16 41 7,0 2-24-41-7,0-2 8 40 6,0 0-8-40-6,0 1 0 41 7,0-1 16-41-7,0 2-8-486-79,0-2 8 486 79,0 0 8 81 13,0 0-16-81-13,0 0 16 80 14,0 0-16-80-14,2 0 16 81 13,-2-2-8-81-13,3-3 8-442-73,-1 1 0 442 73,4-6 0-358-59,0-5 8 358 59,1-4 8 158 26,1-5 0-158-26,0-4 0 160 27,-1-2 0-160-27,-1 1 0 120 20,-2 0-8-120-20,-1 5 8 120 19,-1 4-8-120-19,0 4 8 81 13,-2 2-8-81-13,2 2 8 80 14,-2 1-16-80-14,0 3 16 81 13,2-2 0-81-13,-2 2 0 133 179,0 0-8-133-179,2 2 8 91 160,-2 1 0-91-160,2 0-8 127 138,-2 2 8-127-138,0 0 0 126 124,0 0 0-126-124,2 1 0 79 104,-2 0-8-79-104,0 1 8 76 90,0-1-16-76-90,0 1 16 72 76,-2 1-8-72-76,2 0 8 73 76,0 0 0-73-76,-2 8 0 68 62,-2 8-16-68-62,-2 5 16 534-42,-1 6-8-534 42,-3 10 8-96-117,1 5-8 96 117,1 1 0-89-104,1-2 8 89 104,3-9 0-80-90,2-6-7 80 90,2-7 7-74-76,0-4 0 74 76,2-6 0-66-62,0-2 0 66 62,0-2-8-23-55,0-2 8 23 55,-1 0 0-59-48,3-1 0 59 48,-2 1 0-17-42,-2-2 0 17 42,2 1 0-16-42,0 1 0 16 42,0-1-8-53-34,0-1 8 53 34,-2 1 8-11-28,2 0 0 11 28,-2-1 0-11-28,0-1 0 11 28,0 2 0-10-27,0-4 0 10 27,2 2 0-5-14,-2-1 0 5 14,0-3 0-6-14,1-2 0 6 14,-1-4 0-5-14,2-3 0 5 14,-2-4 0-5-14,-2-7 0 5 14,1-2 0-5-14,-1-2 0 5 14,0 1 0-5-14,0 1 0 5 14,0 2 0-6-13,2 3 0 6 13,-2 2 0-41-7,2 3 0 41 7,0 1 0-65-180,2 2 0 65 180,-2 2 0-54-153,2 1 0 54 153,0 1 0 15 42,0 1 0-15-42,0 0 0 10 27,-1 1 0-10-27,1 2 0 9 28,0 0 0-9-28,0 2 0 10 28,0 0-8-10-28,-2 1 8 5 14,2 1 0-5-14,-2 1 0 5 14,0-2-8-5-14,0 2 8 5 14,0 0 0-5-14,0 5 0 5 13,-2 5-8-5-13,2 4 0 5 14,-2 4 0-5-14,0 13 8 5 14,-2 7-8-5-14,1 6-8 5 14,1-2 8-5-14,-2-7 8 5 14,4-4-8-5-14,0-7 0 0 0,0-6 0 0 0,2-4 0 0 0,2-6 0 0 0,-2-1 0 428-89,-1-3-8-428 89,1 0 16 386-83,0-1-8-386 83,0-2 0-174-144,-2 3 0 174 144,2-3 0-164-129,0 1 0 164 129,0-1 0-116-110,-2 1 0 116 110,2-2 8-108-96,-2 2-16 108 96,2-1 8-508 7,-2 1 0 508-7,0-2 8-435 5,0 2-8 435-5,0-2 8-364 4,0 0-8 364-4,0 0 8-363 3,0-2-8 363-3,0-1 8-291 2,0 1 0 291-2,-2-4 0-291 2,2-2-8 291-2,-4 0 8-279-172,0-4 0 279 172,0 1 0-177 22,-1-2 288 177-22,-3 3-1-178 22,2 1-7 178-22,-1 1 8-142 14,1 3-168 142-14,-2 0 8-143 15,3 3-16 143-15,-5 1 16-144 14,-5 2 32 144-14,-4 1 8-118-159,-6 1 8 118 159,-9 2-8-78-139,-6 3-80 78 139,-2 2 8-118-297,1-1-8 118 297,4 1 0-71-83,7-2 16 71 83,3-1 8-37-76,6-1-8 37 76,4-1 8-70-69,2 0-48 70 69,4-2 0-436-145,1 2-8 436 145,1-4 16-395-125,1 3 16 395 125,2-1-8-343-284,3-2 0 343 284,-1 1 8-650-514,2 1-32 650 514,0-1-8-867-537,2 0 8 867 537,0-2 0-373-382,0 1-24 373 382,2 1 16-308-327,2-1 0 308 327,5 1-8-589-379,12 0-8 589 379,6-2 0-492-331,7 1-8 492 331,10-2 16-403-296,5-1-24 403 296,1-1 16-506 249,-7 1 16 47-27,-5-1-24 459-222,-11 1-8-406 195,-8 1 0 406-195,-10 1 8-374 162,-3-2 0 374-162,-4 2-8-273-22,-2 0 0 273 22,-2 0 0-216-20,0 0-8 216 20,-2 0 16-216-21,3 0-8 216 21,-13 0 0-82-182,-9 0-8 82 182,-7 3 0-171 8,-6-1 8 171-8,-8 1 0-228 179,-1 2-8 228-179,5-2 0 65-357,3 2 0-65 357,9-2 8-122 23,5 0 8 122-23,8-1-8-180 194,2-2 0 180-194,5 2 16-86 4,2-2-24 86-4,1 0 8 118-341,3 0 0-118 341,0 0 0 93-300,0 0-8-93 300,0 0 16 70-259,2 0-20831-70 259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78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585 259 11856 233209 80046,'0'0'0'0'0,"0"0"0"0"0,0 0 0 0 0,0-3 120 0 0,-2-2 0 0 0,0 0 8 0 0,0-2 0 0 0,0 1-56 0 0,0 1 0 0 0,0-1 0 0 0,0 1 8 0 0,2 2 184 0 0,0-1 8 0 0,2 1 0 0 0,-2 2 0 0 0,2 1-152 0 0,0-2 0-550-71,0 2-8 550 71,0 0 8-497-66,-2 0-16 497 66,4 2 16-402-54,-2-1-16 402 54,-1 2 16 178 24,1 2-56-178-24,0 0 8 179 24,0 3 0-179-24,-2 3 0 135 18,-2 6-56-135-18,-2 2 8 135 18,-1 3 0-135-18,-1 1 0 136 18,0 1-8-136-18,1 0 0-451-60,-1 1 8 451 60,4-3-8-401-54,-2-1-8 401 54,4-2 0-353-49,-2-3 0 353 49,4 1 0-306-43,0-5-8 306 43,0 0 16-260-37,0-3-8 260 37,0-1 0-216-31,0-1-8 216 31,0-2 8-214-31,0-2 0 214 31,-2-1 0-171-26,0-2-8 171 26,1 0 8-127-18,-1 0 0 127 18,0-2 0-127-19,0 2-8 127 19,2-2 0-126-19,0 1 0 126 19,-2-1 16-84-13,2-3-16 84 13,0-3 0-84-13,2-1 0 84 13,0-8 8-84-12,-2-3-8 84 12,1-3 0-83-13,-1-1 0 83 13,2-2 0-42-7,-2 0 0 42 7,0 0 0-41-6,0 4 0 41 6,0-1 0-42-6,-2 1 0 42 6,0 1 0-41-7,0 2 0 41 7,0-2 0-42-6,0 1 0 42 6,2 1 0-41-7,-1 0 0 41 7,1 1 0-41-6,0 0 0 41 6,0 2 0 0 0,0 2 0 0 0,2 1 0 499 77,0 3 0-499-77,-1 0 0 464 69,-1 4 0-464-69,0 3 0 808-35,0-1-8-808 35,-2 3 8 840 144,0-1 0-840-144,0 4 0 600-56,0-1-16-600 56,0 4 16 526-41,-2 0 0-526 41,0 6 0 623 132,-1 9-8-623-132,-3 7 0 390-60,0 4 0-390 60,-1 3 8 470 120,-1-1-8-470-120,0 0 8 263-64,1-3-8-263 64,1 1 8 228-57,-2-1-8-228 57,-1 1 0 194-48,3 0 0-194 48,-3-1 8 191-49,1-1-16-191 49,2-1 16 159-41,-1-3-8-159 41,1-2 8 125-32,0-4-8-125 32,3-1 0 125-33,-1-3 0-125 33,2-3 8 94-25,0-2-8-94 25,0-3 8-852 15,2-3-8 852-15,0 0 8-744 2,-2-4-8 744-2,2 0 8-668-2,0 0 0 668 2,0-2 0-548 1,0 0-16 548-1,0 1 16-504 5,0-1 0 504-5,2-3 0-1396 17,-2-3 0 1396-17,2-8 0-1245 8,0-3 0 1245-8,-2-5 0-1050 7,2-1 0 1050-7,-4 0 0-980-171,2-1 0 980 171,-2 2 0-832-153,-2-2 0 832 153,0 3 16-713 38,3-1-8 713-38,-3 2 0-643 37,2-1-8 643-37,0 2 8-570-145,2 2-8 570 145,2 0 8-490 48,2-2 64 73-14,1 1-40 417-34,3-1 16-344 33,-2 4-24 344-33,-1-1 8 157-55,3 3-8-157 55,-2 1 16 602 43,-1 1 0-602-43,3 2 56 530 29,0-1-48-73-2,-3 6-16-457-27,-1 0 0 420 20,0 2 8-420-20,-2 1-8 346 19,0 3 24-346-19,0 0 8 347 20,-1 2-16-347-20,-1-1 16 271 19,0-1-24-271-19,0 2 0 233 12,0 0 0-233-12,0-1 0 1154 4,-1 4 8-1154-4,1 3 0 1036-6,-4 7-8-1036 6,0 5 16 924 0,-4 5-32-924 0,1 2 16 805-8,-5 2-8-805 8,1 2 8 694-1,-2-1-9-694 1,1 2 17 575-6,1 1 0-575 6,-1-1-8 498-5,1 0-8-498 5,1 0 0 455-12,3-3-8-455 12,1-1 16-138-81,0-4-8 138 81,5-3 8-127-67,-1-2-8 127 67,0-3 8-82-61,0-3-16 82 61,2-2 8-613-124,2-1-8 613 124,-2-3 0-1002-187,0-3 8 1002 187,0 0 0-853-171,0-3 0 853 171,0-1 0-746-146,0-1-16 746 146,0-1 16-615-130,0 2-8 615 130,0-3 0-528-117,4-4 16 528 117,1-2-8-1341-97,3-4 8 1341 97,-1-3 0-1146-83,3-5-8 1146 83,-1-3-8-960-81,1-2 8 960 81,-2 0 0-409 13,-3-3-8 409-13,1 2 16-409 13,0-1-8 409-13,-2-1 8-342 13,-1 2-24 342-13,3-1 8-308 6,-4 4 8 308-6,2 0-8-298 178,0 2 8 298-178,-3 1-8-268 158,3 1 0 268-158,0 1 16-236 137,0 1-24 236-137,0 2 8-202 116,-2 0 0 202-116,1 3 0-168 110,1 0-8 168-110,-2 2 16-168 95,0 5-16 168-95,0-1 24 790 90,-2 5-16-99-10,-2 1-8-691-80,2 1 0 628 64,-2 5-8-628-64,0 1 16 522 57,0 4-8-522-57,-2 4 0 489 48,-3 6-8-489-48,-5 2 8 418 34,-3 6 0-418-34,-2-3 0 343 33,-4 3-16-343-33,2 1 0 346 34,-2 0 0-346-34,0 1 0 309 26,0 3 0-309-26,1 0 0 200-155,1 0 0-200 155,1-1 0 161-133,1-2-8-161 133,4-2 0 161-119,0-4-8-161 119,3-1 16 125-98,3-4-8-125 98,-1-3 8 127-85,2 0-8-127 85,2-3 8 90-77,1 0-24-90 77,-1-3-8 93-63,2-4 8-93 63,2 0 0 91-64,-2-2-8-91 64,2-3 16 57-56,0 1-8-57 56,0-2 8 60-42,2-2-16-60 42,0 1 8 60-42,0-1-8-60 42,0-4 8 26-35,5-4 0-26 35,3-6 0-411-114,1-5 0 411 114,2-6 8-332-101,3-2-16 332 101,-5-4 16-324-87,1-2-8 324 87,-5-1 8-250-75,1 3-8 250 75,-4 0 8-212-68,-3 1 0 212 68,1 3 0-209-54,0 2 8 209 54,0 1-8-172-47,0 3 8 172 47,2 1 8-171-48,3-7-16 35 7,1 0 16 34 7,2 0 0 102 34,-5 3 0-101-35,1 5 0 101 35,0 5 0-68-27,-4 5 0 68 27,-1 3 0-67-28,-1 4 0 67 28,0 1 0-66-13,0 3 0 66 13,0 0 0-66-14,0 2 0 66 14,0-2 0-66-14,0 1 0 66 14,0-1 0 785-16,-1 0 0-785 16,-9 18 0 653-17,-7 11 0-653 17,-4 8 0 585-19,-2 4 0-585 19,2-3 0 113 75,4-1 0-113-75,0-1 0 487-26,4-4 0-487 26,3-1 0 82 69,1-2 0-82-69,3-2 0 48 61,0 0 0-48-61,3-3 0 45 48,1-3 0-45-48,0-3 0 422-40,2 0 0-422 40,0-5 0 352-39,0-4 0-352 39,2-1 0-503-28,0-1 0 503 28,-1-1 0-433-15,3-2 0 433 15,-2-1 0-366-17,0-2 0 366 17,0 1 0-299-18,0 0 0 299 18,0-1 0-325-184,0 1 0 325 184,0-2 0-280-164,-1 0 0 280 164,-1 0 0-240-143,2 0 0 240 143,0-3 0-201-123,0-2-8 201 123,2-3 8-167-116,0-2-8 167 116,0-8 8-149 76,-3-4-8 149-76,3-4 8-132-110,-2-1-8 132 110,0-2 8-89 76,0 0-16 89-76,-2 1 8-59 69,0 2 0 59-69,0 2 8-91 63,2 0-8 91-63,-2 3 0-61 55,2 0 0 61-55,0 0 8-61 41,0 0-8 61-41,-1 2 0-63 42,3 0-8 63-42,-2-1 16-30 34,0 4-8 30-34,0 2 0-32 35,0 1 0 32-35,-2 3 8-63 28,0 4 0 63-28,-2 1 0 349-63,2 2 0-349 63,0 1 8 315-56,-2 2-8-315 56,2 0 0 650-134,0 0 0-650 134,-6 8 16 574 50,-1 8 0-29-7,-5 7-8-545-43,-3 7 0 452 37,-2 7-8-452-37,2 2 8 421 29,2 1 0-421-29,1-3 0 359 29,3 1 40-359-29,3-5-8-60 118,0 1 8 60-118,2-3 0-36 98,3-5-24 36-98,-1-5 8 323-5,2-2 8-323 5,-2-3-8 293 2,2-3 8-293-2,-2-2-8-582 9,2-1 8 582-9,0-4 8-40 84,0 1-24 40-84,0-4 0-490 0,0 0 8 490 0,0 0 0-425-2,0-1-8 425 2,0 0 16-360-3,0-1-8 360 3,0-1 8-294-5,0 0-16 294 5,0 2 8-294-4,0-2-8 294 4,0 0 0-229-5,0-2 0 229 5,0 2 0-229-6,0-1 0 229 6,2-6 8-195 1,-2-4-16 195-1,4-5 0-164-6,-3-4 0 164 6,1-10 16-130 1,2-7-24 130-1,0-2 0-130 0,0-1 0 130 0,0 3 8-87 173,-1 3 0 87-173,-1 3-8-100-20,-2 4 0 100 20,0 3 8-100-21,0 4-16 100 21,2 1 8-59 152,-2 1 0 59-152,0 1 0-62 139,0-3-8 62-139,0 3 16-69-55,0-1-16 69 55,-2 2 8-35-49,2 1-8 35 49,-2 4 0 370 48,2 3 0-370-48,0 3 8 339 40,0 2-8-339-40,0 1 0 306 33,0 1 0-306-33,0 1 8 274 26,0 1-16-274-26,0-1 8 206 27,0 0 0-206-27,-2 7 0 173 19,1 7-8-173-19,-5 7 8 173 20,0 5 0-173-20,-1 8 0 139 12,-3 3-8-139-12,-1 1 8 138 13,3 1-16-138-13,-2-7 16 139 13,3-1-8-139-13,3-5 8 104 5,0-2-8-104-5,4-3 8 104 6,-2 0-8-104-6,2-2 8 489-82,0-1-8-489 82,0-2 8 385-74,0-3-8-385 74,0 0 8 349-67,0-4-8-349 67,0 1 8-111-137,0-5 0 111 137,0 0 0-104-123,0-2 0 104 123,0 0 8-98-110,0-1-8 98 110,0-2 0-92-95,0 1 0 92 95,0-1 8-88-82,0 0 0 88 82,0 0 0-484-146,0 0 0 484 146,2 0 16-408-133,2-3-8 42 19,2-3-8 366 114,5-12 0-295-100,4-8 0 295 100,3-4 8-236 84,-3-4 0 236-84,-2 0 0-209 77,0 0-8 209-77,-5 4 0-213 64,0 1 0 213-64,-3 3 8-183 56,1 3 8 183-56,0 4 0-154 49,-1 0 0 154-49,1-2 8-124 42,0-2-16 124-42,1-1 0-93 34,-1 1 0 93-34,2-1 8-94 35,1 2-16 94-35,-3 2 0-63 28,0 1 0 63-28,-1 4 0-95 21,-3 6 0 95-21,0 2 0-95 21,0 2 8 95-21,-2 2-8-64 14,0 2-8 64-14,-2 1 8-64 14,2 0 0 64-14,-2 1 0-64 13,-2 1-8 64-13,-1 3 8-32 7,-3 0 0 32-7,-15 17 0-32 7,-9 14 8 32-7,-6 7-8-33 7,2 1 0 33-7,0-4 8-32 7,3-2-8 32-7,7-4 0-32 7,3 0 0 32-7,4-5 16-32 7,4 0-16 32-7,3-1 0-33 7,5-3 0 33-7,3-1 0 386-83,2-1 0-386 83,2-4 0 317-70,4-3 8-317 70,2-3-8 283-63,1-3 0-283 63,1-4 0 249-56,-1-1 0-249 56,5-3 8 216-50,-1 0-8-216 50,2-4 0-201-123,3 0 8 201 123,1-4-8-197-109,0-2 0 197 109,2-5 8-130-96,-2-2 0 130 96,-2-4 8-129-82,-1-2-16 129 82,-1-1 0-96-76,-4-3 0 96 76,-1 1 8-86 104,0 0-8 86-104,-5 0 0-57 96,1 1 8 57-96,0 1 0-59 83,0 1-8 59-83,-2 2 0-59 69,0-1 0 59-69,-1-2 8-61 69,-1-1-16 61-69,0-1 0-61 56,2 0 0 61-56,0 1 16-31 48,-2 2-16 31-48,2 2 0-62 41,-2 1 0 62-41,0 5 8-31 35,0 2-8 31-35,0 1 0-29 200,0 6 0 29-200,0-1 0 3 179,0 3 0-3-179,0 0 0-31 159,0 2 0 31-159,0 0 0 2 139,0 0 0-2-139,0 0 0-32 117,0 0 0 32-117,-4 9 0-33 104,-5 7 0 33-104,-4 8 0-1-83,-5 6 0 1 83,1 4 0-1-69,2 3-120 1 69,0-3 16-34-62,5-2-16 34 62,3-4 16 0-56,1-6 32 0 56,4-1 8 429-132,4-1-8-429 132,2-3 8-67-27,3 3-16 67 27,1-1 0-67-28,4-1 0 67 28,-1-2-8-33-20,0 0 40 33 20,1-2-8-33-21,1-2 0 33 21,0-3 16-34-21,1-2-24 34 21,-3-4 8-33-20,0 0 0 33 20,5-3 8-33-7,-1-3 0 33 7,0-2 16 388-97,2 0-16-388 97,0-4 8 319-84,0-1 0-319 84,1-1 0-128 14,-1-2 8 128-14,-4-2-8-97 7,0 1 8 97-7,-1-1 0-96 7,-3-1 8 96-7,-1 0 0-97 7,-1 0 8 97-7,-1 0-8-32 7,0 0 8 32-7,-2 1 0-32 7,-1 1 0 32-7,-1-1-8-32 7,0 2 8 32-7,-2-1 8-32 7,0 3 0 32-7,0-2 0 361 89,-2 1 0-361-89,2 1 8 333 82,-2 3-16-333-82,0 2 16 270 68,1-1-8-270-68,1 4 8 239 61,-2 0-8-239-61,0 1 8 239 47,0 1-8-239-47,-4 2 8-205-41,-3 6-8 205 41,-7 4 8-204-40,-3 3 0 204 40,-11 9 0-169-34,-6 8 0 169 34,0 4 0-134-27,-2 2 0 134 27,4 3 8 303 61,1 1-8-303-61,5-3 0-169-34,3-1 0 169 34,2-3 8-134-27,4-5-8 134 27,6-3 8-134-27,3-5 0 134 27,5-5 8-144-193,5-1-16 144 193,2-6 8-106-172,5 1 0 106 172,3-2 0-103-144,3-2 0 103 144,2 1 8-443-41,4-2 8 443 41,4-4-8-408-35,2-1-8 408 35,3-5 8-344-35,3-3-8 344 35,3-5 16-312-28,2-1-16 312 28,2-2 8-279-22,0-2 0 279 22,-4 0 0-634 65,-3-1-8 634-65,-3 0 16-574 50,-7-1-16 574-50,-4-1 8-119 130,-3 1-8 119-130,-5-1 8-119 116,-3 0 0 119-116,-2 0 0-123 276,-3 0-8 123-276,-1 1 0-122 247,0 3 0 122-247,-1-3 8-116 207,1 4 0 116-207,-2 2-8-81 186,0 2 0 81-186,2 1 0-77 159,-2 3 0 77-159,0 2 0 407 60,-2 1 0-407-60,2 2 0 306 51,-2 1 32-306-51,3 0-8 275 44,-3 4 8-275-44,-6 1-8 276 43,-7 7 0-276-43,-6 4-8 664 122,-3 6 0-664-122,-5 6 8 606 106,-3 7 24-606-106,2 3 0 509-83,3 2 0-509 83,4-2 8 472 104,6-2-24-472-104,4-5 0 430-84,6-5 8-430 84,3-5-8 354-70,2-4 8-354 70,4-6 0 315-64,2-1-8-315 64,0 1 16 277-57,2-5-32-277 57,0 1 16-231-138,-1-2-8 231 138,3 1 8-188-116,-2-1-16 188 116,4-2 16-602-185,-3 1-8 602 185,7-4 8-73-83,1 1-16 73 83,6-4 0-512-158,0-1 8 512 158,2-2-8-34-49,0-2-8 34 49,-4 0 16 0-41,-2 1-16 0 41,-2 0 8 0-42,-5 3 0 0 42,-2 1-8-34-34,-4 0 0 34 34,0 2 0 0-28,-4 0-16 0 28,0 1 0 0-27,0 1 0 0 27,0-1 0 0-28,-2 0 0 0 28,-2 1 0-33-21,-1-1 0 33 21,1 2-19223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88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346 114 11256 236432 79237,'0'0'0'0'0,"0"0"0"0"0,0 0 0 0 0,6 0 176 0 0,3-1 16 0 0,5 1-16 0 0,3-2 16 0 0,2 2-104 0 0,-2 0 8 0 0,-2 0 8 0 0,0 0-8 0 0,-2 0 184 0 0,-3 0 8 0 0,0 0 0 0 0,-3 0 0 0 0,1-1-176 0 0,-3 1 8 0 0,1-2-8 0 0,-2 2 16 354-99,0-2-24-354 99,0 1 8-58 17,-1 1-8 58-17,-1 0 8 320-91,-2-2-48-320 91,0 2 0 258-75,0 0-8-258 75,-4 0 16-114 33,-5 0-56 114-33,-6 3-8-115 33,-6 4 0 115-33,-4 1 0-87 25,-2 2 0 87-25,1 2 0-87 25,-1 1 0 87-25,3 3 0-58 17,1-1-16 58-17,0 1 8-59 16,2-1 0 59-16,0 1 0-58 17,0 0-8 58-17,0 1 8-59 16,0-2 0 59-16,2 1 0-30 9,2-1 0 30-9,2-1 0-29 8,5-3 0 29-8,3 1 0-557-57,1-1 0 557 57,6-3 0-508-52,0 0 0 508 52,6-2 0-418-42,1-1-8 418 42,5 0 8-372-37,1-3 0 372 37,6-2 0-328-31,2-2-8 328 31,6-1 8-283-26,-1-2 0 283 26,1-3 0-210-29,1-2-8 210 29,3-1 8-208-29,-1 0 0 208 29,5-2 0-166-23,-3 0-8 166 23,2 0 8-165-23,-3 0 0 165 23,-1 0 0-124-18,-5-1-8 124 18,-3-1 8-123-17,-1 1 0 123 17,-5-2 0-490 90,-5 0-16 490-90,-1 0 16-433 75,-5-1 0 433-75,-3 3 0-406 65,0 1 0 406-65,-2 0 0-378 58,-2 2 0 378-58,-2 1 0-308 55,1 1 0 308-55,-3 2 0-276 48,-2 2 0 276-48,-1 4 0-245 39,-3-1 0 245-39,1 4 0-213 32,-4-1 0 213-32,-2 4 0-179 24,-2 3 0 179-24,-4 2 0-179 24,-4 3 0 179-24,2 1 0-146 16,-3 4 0 146-16,1 0 16-146 17,-1 1-16 146-17,1 2 8-106 22,1 0-8 106-22,-1 1 0-70 15,-2-1 0 70-15,-1 0 8-71 15,-2-1 0 71-15,-3 1 0 387-82,3-2 0-387 82,0 2 0 311-68,3 0-8-311 68,5 0 8 186-241,3-2 8-186 241,5-3-8 158-205,7-1 0-158 205,3-2 8 127-184,6-2 0-127 184,6-1 0 99-162,3-4 0-99 162,5-1 0 22-314,3-2-8-22 314,6-5 8 90-99,5-2 0-90 99,4-3 8 94-86,1-3-8-94 86,3-2 0 153 101,0-3-8-153-101,2-3 16 57-92,-2-1-8-57 92,2 0 0 62-78,0-2 8-62 78,2 1 16 32-70,-2 3-8-32 70,-2 1 8-320 35,-1-1-16 320-35,-7 3 8 70-64,-1-1-8-70 64,-6-1 0 39-57,-4 2 32-39 57,-4-2 0 76-50,-2 1 0-76 50,-3 1-8-341 56,-4-1-8 341-56,-2 1-8-283 41,-4 2 8 283-41,0 1 0-284 41,-4 2 16 284-41,2 0 8-220 39,-3 5 0 220-39,-1 0 0-190 31,-1 3-32 190-31,-3-1 16-160 24,-3 4-8 160-24,0 1 8-161 23,-6 3 8 161-23,0 3-8-130 16,-4 2 8 130-16,-1 2 8-35 188,-1 1-24 35-188,-1 2-8-79 168,-1-1 8 79-168,2 3-1-53 147,1-2 17 53-147,1 1 8-26 125,2-1-16 26-125,0 2 16-31 112,3 2-24 31-112,-3-1 0-63-76,4 2 8 63 76,-2 1 0-96-68,2 3 8 96 68,2-3 16-89-54,2-1-8 89 54,3 0 8 373-145,4-3-24-373 145,3-1-8 301-129,3-4 8-301 129,4-1 8 269-109,0-3 0-269 109,3-2 0 201-94,1-4 0-201 94,4 0 8 168-87,3-3-24-168 87,4-1 0 172-73,6-3 8-172 73,0-2-8-256 33,3-2 32 256-33,-1-3 8-227 25,2-2-8 227-25,1-2 8-160 24,3-3-32 160-24,1-1 8 241-74,0 0 0-241 74,2-2-8 208-66,1 0 24-208 66,-3 0 0-219 39,-2 2 0 219-39,-1-1 8-190 31,-3-1-32 190-31,-5 0 8 209-67,-2 0-16-209 67,-1-1 16-189 32,-3 1 0 189-32,-4-2-8-190 31,-1 2 8 190-31,-5 0 0-124 30,1 2-24 124-30,-4 1 8-125 30,-2 2-8 125-30,-2 3 16-94 22,-2 4-8 94-22,-1 1-8-94 22,-3 3 8 94-22,-2 3-8-38 188,1 1-8 38-188,-4 4 8-12 167,-3 2-8 12-167,-3 1 0-22 139,-2 5 0 22-139,-5 4 0-27 126,-5 1-8 27-126,-1 3 16-33 111,-2 2-16 33-111,0 2 0-38 98,-1-2 0 38-98,3 3 8-43 84,0-1-16 43-84,1-1 8-10 77,3 2 0 10-77,1 0 8-15 63,-1 2-16 15-63,1-2 8-78-117,1 1-8 78 117,3-3 8-72-104,0 1-8 72 104,4-4 0-65-89,4-3 8 65 89,3-1-8 372-172,5-4-8-372 172,1-1 8 335-151,4-2 0-335 151,2-4 0 301-130,2 1-8-301 130,0-3 8-212-191,0-1 0 212 191,5-2 0 240-88,10-6-8-240 88,8-4 16 206-80,8-2-16-206 80,1-4 8 209-66,2-3-8-209 66,-2 1 0-659-51,0-4 0 659 51,1 2 8-582-39,-1-1-8 582 39,0 1 0-512-41,0 2 0 512 41,-3 1 8-439-30,-1 2-8 439 30,-5 0 0-372-30,-1 1 0 372 30,-5-1 8-335-25,-1 1-8 335 25,-5 1 0-268-25,-4-2 0 268 25,-1 0 8-233-19,-2-2-8 233 19,-2 0 0-178 153,-4 2 0 178-153,0 0 8-184 139,-2 0-8 184-139,-2 3 0-157 119,0 2 0 157-119,-2 1 8 274 12,-1 2-8-274-12,-1 2 0 206 13,-1 1 0-206-13,-3 2 16 206 12,-1 1-16-206-12,-4 2 0 563-81,-2 2 0-563 81,-2 1 0 178 193,-2 3 0-178-193,-2 2 0 144 172,-1 4 0-144-172,-1-1 0 141 144,0 3 0-141-144,1 2 0 103 124,1 1 0-103-124,-2 0 0 102 110,3 3 0-102-110,-5-3 0 99 96,3 1 0-99-96,-5-2 0 508-6,3-1 0-508 6,-1-2 0 374-172,4-1 0-374 172,5 0 0 298-158,2-3 0-298 158,7 1 8 264-136,5-2-8-264 136,3-1 8 232-116,3-1-8-232 116,3-1 0 196-108,1-4 0-196 108,6 1 8 199-94,1-2-8-199 94,6 0 8-672-64,4 0-8 672 64,6-2 8-630-59,3-1-8 630 59,4-2 0-522-55,1-1 0 522 55,1-2 8-447-43,4-3 0 447 43,-2-1 8-377-44,3-2-8 377 44,3-2 0-340-38,0-2-8 340 38,-2-1 8-304-32,-4-1 0 304 32,-2-1 0-269-26,-6 0 0 269 26,-5 2 16-213 147,-4 1-8 213-147,-4-1 0-186 125,-6 3-8 186-125,-1 0 8-157 119,-4 1-8 157-119,-4 1 16-128 97,-2 1-8 128-97,-4 3 8 330 172,-2 1 8-330-172,-2-1-8 301 150,-3 4-8-301-150,-4-1 8 269 130,-2 4-8-269-130,-2 0 8 201 117,-2 3-8-201-117,-4-2 16 202 102,-2 4-8-202-102,1-1 8 164 82,-6 2-16-164-82,-1 2 0 128 76,1 3 0-128-76,0 2 16 165 68,-1 0-16-165-68,5 3 0 128 61,1-2 0-128-61,4 0 16 125 47,2 2-24-125-47,2-2 8 87 41,4 1 0-87-41,2-3 8 88 41,1-1-16-88-41,5 0 8 1030 22,-1-1 0-1030-22,4-2 0 883 21,4 1 0-883-21,0-3 0 769 13,0 2-8-769-13,4-2 8 696 14,-2 2-16-696-14,2-2 8 579 7,2 1 0-579-7,-3-3 8 537 1,3 2-16-537-1,2-1 8 462 2,-1 0 0-462-2,5-1 0 387 3,3-1-8-387-3,2 0 8 344-3,2-1-8-344 3,4-1 8 312 4,2 0-8-312-4,-3-1 8 268-1,3 0-8-268 1,0-2 8 77-172,-2 0-8-77 172,0 1 0 57-150,-3-1 0-57 150,-1 0 0 68-136,-1 0 0-68 136,-3-1 0 48-114,-4 1 0-48 114,1-3 0 58-101,-3 1 0-58 101,-3 1 0 70-87,-1-1 0-70 87,-3 1 16 40-79,0-1-16-40 79,-4 1 0 51-65,0 0 0-51 65,-1-1 8 22-57,-5 1-8-22 57,-3-1 0-6-49,-3 1 0 6 49,-3-1 8 33-44,-4 1-8-33 44,-1-1 0 146 129,-3 4 0-146-129,0 2 8 138 114,0-1 0-138-114,3 2 8 127 102,-1 0-8-127-102,2 3 16 118 87,0-1-16-118-87,2 1 0 106 74,-2 2 0-106-74,2 0 8 65 68,-2 0 0-65-68,0 1 8 95 60,0 2-8-95-60,-2 0 0 54 55,1 0-8-54-55,-1 3 16-120-123,2 1-8 120 123,0-3 0-454-12,6 3 0 454 12,0-1 8-526-178,3 0-8 526 178,3-1 0-457-161,3-2-8 457 161,4 0 8-395-141,2-2 8 395 141,4-1-8-337-123,2 0-8 337 123,3 0 8-404-281,2-2 8 404 281,7 0-8-216-70,2-1-8 216 70,9-2 0-206-57,1 0 0 206 57,3-2 8-63 114,-1 1-8 63-114,-2-4 8-458 201,1 2-8 458-201,1-4 8 12 77,1 1-8-12-77,-1-1 0-27 70,0-1 0 27-70,0 0 0 4 63,-3 0 8-4-63,0 0-8-5 49,-7 2 0 5-49,-1-2 0-5 49,-7 1-8 5-49,-3 1 8-14 35,-3-1 0 14-35,-7 1 0-13 36,-1-2-8 13-36,-3 1 8 17 27,-3-1-8-17-27,-2 0 16 17 28,-5 0-16-17-28,-2-1 8-22 21,-4 2-8 22-21,-4 1 8-398 115,-2-1-8 398-115,-1 2 0-342 99,-1 2 0 342-99,2 2 0-316 90,-1-1 0 316-90,1 2 0-287 83,0 2 0 287-83,2 1 0-225 67,-1 2-104 225-67,-1 1 16-194 60,0 1-8 194-60,-3 2 8-162 52,-1 4 24 162-52,3 0 0 236-53,-1 3 0-236 53,2 0 8 201-46,3 4-24-201 46,3-1 8 166-38,1 2-8-166 38,3-2 8 76-204,6 0 16-76 204,3-1 8 48-183,4-3-8-48 183,2 1 8-30-334,6-3-8 30 334,1 0 0-39-284,3-4-8 39 284,3 1 8-23-257,2-2 16 23 257,4-2 0-3-215,4-1 0 3 215,2 0 0 59-16,4-3-8-59 16,1-1 16-756-4,2-1-8 756 4,-1 0 8-233 74,-1-1-8 233-74,0-3 16-205 66,-1 0 0 205-66,0-3-8-601-17,1 1 16 601 17,-2-1 8-534-20,1-1 0 534 20,0-1 0-467-21,-5 1 0 467 21,-3-2 0-431-16,-4 0-8 431 16,-3 2 8-365-17,-5 0 0 365 17,-1 2 0-329-11,-5-2 0 329 11,-3 1 8-264-12,0-3-8 264 12,-1 1 0-229-5,-3-2 0 229 5,0 1 8-198-13,0-1-16 198 13,0-1 16 238 75,-1 3-8-238-75,1 1 8 207 68,0 1-8-207-68,0 2 8-233-20,0 0-8 233 20,3 4 8-201-26,-1 1-8 201 26,-2 0 8-167-20,2 1-8 167 20,-2 1 8 655-18,-2 1-8-655 18,-3 4 8 587-19,-1 2-8-587 19,-3 8 8 114 75,-2 2-16-114-75,-2 5 16 112 62,-2 2 0-112-62,-2 1 0 151 226,2 2-8-151-226,0 2 8 74 27,0-1 0-74-27,4 1 0 116 193,1 0-8-116-193,3-2 8 79 172,3 0 0-79-172,3-4 0 74 145,-1-2-8-74-145,4 0 8 506 36,2-6 0-506-36,2-1 0 438 35,0-3-8-438-35,2-3 8 402 29,1-2 0-402-29,-1-2 0 333 29,4-1 0-333-29,-1 0 0 297 23,-1-3 0-297-23,4-1 0 258 16,1-1 0-258-16,4-1 0 221 9,2-1 0-221-9,0-3 0 98-162,4 0 0-98 162,2-3 0 110-135,2-1 0-110 135,1-3 0 76-127,-1-2 0-76 127,0-1 0 51-105,-2-2 0-51 105,-2-1 0 179 79,-2-1 0-179-79,-4-2 0 49-105,0 0 0-49 105,-4-2 0 111 81,1 2 0-111-81,-5-1 0 105 67,3 1 0-105-67,-2 1 0 107 67,-3 1 0-107-67,1 1 0 100 54,-4 1 0-100-54,2 1 0 62 47,-2-1 0-62-47,-2 3 0 62 47,0 3 0-62-47,0-1 0 55 34,-2 4 0-55-34,0 2 0 56 33,0 1 0-56-33,0 3 0 55 34,0 2-8-55-34,0 2 8 17 27,-2 1 0-17-27,-1 5 0 48 20,-7 5-8-48-20,-1 3 8-91-151,-4 5 0 91 151,-4 5 0-42-132,-2 1-8 42 132,-2 4 8-33-118,3 1-16 33 118,-3 2 16-24-104,4 0-8 24 104,2-2 8-144-261,4-1-8 144 261,3-4 8-124-233,7-6-8 124 233,-1-3 8-70-200,6-4-8 70 200,0-4 8-89-179,2-2-8 89 179,2-2 8-412-59,-3-1-8 412 59,5 0 8-374-53,0 0-8 374 53,0-2 8-302-42,1 0-16 302 42,3-1 16-267-36,3 0-8 267 36,0-2 8-23-477,3-2-8 23 477,-1-1 8-265 26,0-2-8 265-26,-2-1 8-205 25,1-4-8 205-25,-1-1 8-178 17,-2-4-8 178-17,-1-1 8-178 17,-1-2-8 178-17,-3-3 8-117 16,0-1-32 117-16,-2-1 16 274 92,-3 1-8-274-92,1 1 8 273 77,-2 1-8-273-77,-2 3 8-189-10,1 1 0 189 10,1 1 0-502 85,0 1-16 502-85,-2 2 16-480 76,2 1-8 480-76,0 0 0-425 61,0 1 8 425-61,-2 2 0-365 59,2 0 0 365-59,-2 0-8-309 45,2 3 8 309-45,-2 0 0 151 122,0 2 0-151-122,2 0-8 85 110,-2 1 8-85-110,2 1 0 85 96,-2-1 0-85-96,2 0 8 83 82,0 2-16-83-82,-2 0 8 80 68,2 0 0-80-68,-2 2 8-365-17,-1 1-16 365 17,-3 4 16-360-190,0 1 0 360 190,-1 6 0-283-164,-1 5 0 283 164,0 6 8-241-143,3-1 0 241 143,1 2 0-185 43,4-1-8 185-43,2 0 8-171-130,2-5 0 171 130,1 1 0 248-29,1-4 0-248 29,0-3 0 185-29,1 1 0-185 29,1-6 0 184-29,0 1 0-184 29,-3-4 0 152-22,1 1 0-152 22,2-2 0 153-22,-3-2 0-153 22,-1-2 0 121-15,2 3 0-121 15,-1-3 0-268 79,-1-1 0 268-79,0 0 0-240 70,2 0 0 240-70,-1-1 0-214 50,1-4 0 214-50,4-3 0-216 49,-3-4 0 216-49,5-4 0-186 43,-3-6 0 186-43,3-4 0-156 35,-3-1 0 156-35,-1-1 0-126 28,-3 1 0 126-28,-1 3 0-126 28,0 3 0 126-28,-2 1 8-95 21,0 4-8 95-21,0 2 0-95 21,-2 1 0 95-21,2-2 8-95 21,-1 3 144 95-21,1-1 0-64 14,-2-2 0 64-14,2 2 8-64 14,0 0-72 64-14,-2 2 0 350-77,0 1-8-350 77,0 4 8 283-63,0 0 8-283 63,0 2 8 250-56,0 3-8-250 56,0-1 16 217-50,0 2-56-217 50,0 0 8 184-42,-2 2 0-184 42,-5 9 64 183-43,-9 7-56-31 8,-1 4-8-152 35,-2 6 8 121-29,-2 2-32-121 29,4 2 8 120-29,2-1 0-120 29,2-4 0 90-21,3-4 0-90 21,5-2-8 90-22,1-3 8-90 22,2-2 0-300 72,2-2-24 300-72,0-1 16 120-29,2 0-16-120 29,-2-2 8 90-21,2-3-8-90 21,0 0 0 90-22,0-3 0-90 22,-2 0 8 89-21,1-2-16-89 21,1-1 0 59-15,0 0 8-59 15,0-1 0 60-14,-2-1 16-60 14,2 2 8 59-14,0-2 0-59 14,0-2 0 451 77,-2 2-16-451-77,2-1 0 390 64,0-1 8-390-64,0-4-8 361 57,1-4 0-361-57,1-3 0 330 50,-2-3 8-330-50,2-5-8-83 139,0-2-16 83-139,-1-1 16 297 30,1 0-8-297-30,-2 1 0 264 23,0 4 0-264-23,2 1 0-153 113,-2 2 0 153-113,0 0 8-130 93,0-2-16 130-93,-1 1 0 259-5,3-1 8-259 5,-2-3 0-166 86,0-1-16 166-86,0-1 8-107 71,0 2-8 107-71,-2 2 16-108 71,2 3-16 108-71,-2 3 0-113 58,0 1 0 113-58,-2 4 8-84 49,2 4-16 84-49,0 0 0-53 43,0 3 0 53-43,0 1 8 314-61,0 0-8-314 61,0 0 0 281-53,-2 0 0-281 53,0 1 8 318 133,-6 3-16-318-133,-1 0 8 283 113,-4 6-8-283-113,-16 8 8 214 100,-7 8-8-214-100,-2 3 8 165-87,-2 1-8-165 87,2-1 8 217 100,4-3-16-217-100,5-2 0-226 179,3-3-8 226-179,5-2 16-208 157,6-1-8 208-157,1-3 8 229 37,5-1 0-229-37,1 1 0 231 37,2-4-24-231-37,1 2 16 193 31,3-4-8-193-31,-2 1 0-259 124,4-2 8 259-124,-2-1 0-200 108,4-3 0 200-108,-2 1-8-210 95,2-3-48 210-95,-2 1 8 729 62,2-1 8-729-62,0-2-8 664 63,2 0 16-664-63,-1 0 8 588 48,1-2-8-588-48,6-3 0 510 36,3-4-40-510-36,4-6 8-60-33,0-1 0 60 33,2-3 0-61-34,-2-4 24 61 34,-3 2 0-60-33,-3-1 8 60 33,-3-1-8-51-20,-3 2-16 51 20,-1 2 8-50-19,-4-1-8 50 19,-2-2 8-50-20,-2-1 24 50 20,-1 1-8-50-20,-3-2 0 50 20,0 1 8-534-91,1 4-8 534 91,-3 1 8-385 92,1 3-8 385-92,1 4 0-325 77,3 5 16 325-77,-3 1 0-296 69,4 2 0 296-69,-2 3 8-267 61,1 1-8 267-61,-3 1 16-236 54,1 4 0 236-54,-7 4 0-204 45,-3 8-8 204-45,-2 4 8-171 38,-4 6 0 171-38,-1 4 8-172 38,1 3 0 172-38,2-1 8-139 30,2-3-16 139-30,4-5 16-104 22,5-7-8 104-22,4-3 8 312-67,5-3-8-312 67,1 0 8 274-61,0-2 0-274 61,3 2 0 238-53,1-2 0-238 53,2-1 8 202-46,0 0-8-202 46,-3-2 0 200-45,3 0 0-200 45,0-3 8 166-39,-1-2-8-166 39,-1 0 16 131-30,0-1-8-131 30,-2-1 0-297 69,2-1-8 297-69,0 0 8 166-39,-1 0-8-166 39,3-5 8-266 62,2-1-8 266-62,1-4 8-234 53,3-3 0 234-53,-1-3 0-203 45,0-1-8 203-45,1-3 16 236-53,-3 1-8-236 53,1-2 0-202 46,-4 0-8 202-46,-1 2 8-205 45,-3-1 0 205-45,2-1 0 804 20,-4 0-8-804-20,0 0 8 690 14,0 2 0-690-14,-2-2 0 617 13,0 2-8-617-13,0 1 0 543 15,-2 2 0-543-15,3 3 0 470 15,-3 2 0-470-15,0 1 0 428 9,-2 4 0-428-9,1 1 0 354 11,1 2 0-354-11,0 3 0 311 5,-2 0 0-311-5,-3 1 0 268-2,-7 6 0-268 2,-4 1 0 236 7,-5 5 0-236-7,-11 9 0 193 0,-4 9 0-193 0,0 1 0-373-72,2 0 0 373 72,6-4 0-313-53,9-4 0 313 53,6-3 0-414-227,5-3 0 414 227,5-2 0-335-193,1-2 0 335 193,4-1 0-274-175,2-2 0 274 175,2 2 0-757-223,2 2 0 757 223,0-2 0-645-200,3-1 0 645 200,3 0 0-542-174,1 1 0 542 174,4-4 0-448-150,0-1 0 448 150,4-1 0-394-130,4-2 0 394 130,0-4 0-316-119,4-1 0 316 119,-3-3 0-664-15,1-3 0 664 15,0-2 0-562-12,-2-4 0 562 12,-4-1 16-44 70,0-1-16 44-70,-4-1 0-79 64,-2 1 0 79-64,-1-2 8-49 56,-3 0-8 49-56,-1 1 8 1 222,-4-1-8-1-222,-1-2 8-7 194,-1-1-8 7-194,-2 0 8-16 167,-2-2-8 16-167,0 0 8 12 146,1-3-8-12-146,-3-1 8 7 131,-2 1-8-7-131,0 2 8 4 119,1 1-8-4-119,-1 1 16 32 96,-2 4-16-32-96,3 3 8-5 91,-3 4-8 5-91,2 2 8-11 77,-1 1-8 11-77,1 3 8-15 62,2 1-8 15-62,-2 0 0 19 56,3 2 0-19-56,-3 0 8-21 49,-4 4-8 21-49,-1 0 0 15 41,-4 5 0-15-41,-12 13 0 468-55,-3 9 0-112 8,-3 6 0-356 47,7-2 0 318-40,3 1 0-318 40,6-6 0 199-212,4-2 0-199 212,3-6 0 205-185,4-2 0-205 185,3-4 0 141-156,1-2 0-141 156,2-3-20095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73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720 132 8336 225000 77375,'0'0'0'0'0,"0"0"0"0"0,0-1 0 0 0,-2-3 136 0 0,-2-1 8 0 0,0 1 0 0 0,-3-1 0 0 0,-3 2-64 0 0,1 1 0 0 0,-5 0 0 0 0,-1 2 0 0-166,-2 2 184 0 166,-2 3-8 0-152,-2 0 8 0 152,0 1 0 0-124,-2 2-152 0 124,2 0 0 0-110,-1 0 8 0 110,-1 2 0 0-96,0 0 64 0 96,-2-2 8 0-83,-1 1-8 0 83,-3-1 16 0-591,-1 0-112 0 591,-1 0 16-370-432,3 1-8 370 432,1-1 0-289-542,4-2 32 289 542,2-1 0-247-479,6 0-8 247 479,6-2 16-833-421,3-1-64 833 421,2-1 0-698-368,2-1 0 698 368,4 0 8-917-245,4 0 56 917 245,1-1 0-1072-307,3-1 0 1072 307,5 0 0-899-282,8-1-64 899 282,7-2 8-764-248,3 0 0 764 248,1-1 0-659-220,0 0-64 659 220,-2-1 8-562-193,-1 2 0 562 193,-3-1 0-491-170,-1 1-8 491 170,-4-1 8-422-149,0-1-8 422 149,-4 2 0-358-126,2 0 40 358 126,-4 2 8-289-117,-2 0-16 289 117,-2 0 16-247-101,-1 0-24 247 101,-5 1 0-227-94,-1 0 0 227 94,-4 1 0-292 86,0-1 56 292-86,-2 0 0-244 75,0 1-8 244-75,-4-2 16-220 69,0-1-56 220-69,-5 0 16-196 64,-1-3 0 196-64,-3-1 0-189 51,-2 2 64 189-51,-4-1-8 116 577,0 2 8-116-577,-2 2 0 114 509,2 0-56-114-509,2 0 0 111 441,-2 1 0-111-441,1 0 8 97 386,3 2 16-97-386,-2 0 16 106 337,4-1-16-106-337,-2 1 8 82 295,-1-2-40-82-295,-1 2 0 286-76,2 2 0-286 76,-4-2 8 348-233,2 1-8-348 233,0-1 8 293-201,2 2 0-293 201,-1 0-1 251-181,5-2-31-251 181,0 1 8 292-325,3-1 0-292 325,2 2 0-96-210,4 0-8 96 210,0-2 0-79-189,4 1 8 79 189,-2-1 0 14-328,4 2-24-14 328,-2-1 8 20-293,2-1 0-20 293,3 2 0 1-253,9 0 8-1 253,3-1-8-66-58,5-1 8 66 58,3 0 0-72-44,0-1-8 72 44,-1-1-8-52-37,-1-1 0 52 37,-2 0 16-53-37,-2-2-24 53 37,0 0 16 301-101,0 0-8-301 101,-2 2 0 246-90,1-2 16-101 178,-1 0-24-145-88,-1 2 8 126 81,-3 1-8-126-81,-4-1-8 108 73,-3 1 0-108-73,-3 1 8 113 59,-3 1-8-113-59,0-2 0 95 52,-2 1 0-95-52,0 1 8 75 44,-2-2-16-75-44,0 0 8 362-32,1 1 0-362 32,-5-1 0 336-28,-6 1-8-336 28,-5-3 8 289-30,-4 3 0-289 30,-3-1 0 338 576,-1 1-8-338-576,2 1 8 311 501,2 0-8-311-501,0 1 16 297 446,-1 1-16-297-446,1-2 8 256 382,-4 1-8-256-382,0 1 8 411-166,-1 0-8-411 166,-1 1 8 349-156,0-2-8-349 156,1 3 8 286-129,-1-1-8-286 129,2 2 8 252-111,5-2-8-252 111,-1 0 8 223-104,3 0-8-223 104,3 1 0 118 254,4 0 0-118-254,-1 0 8 391 307,7-3-8-391-307,1 1 0 385 272,2-1 0-385-272,4-1 8 326 236,2 0-8-326-236,1 0 0 285 208,3 0 0-285-208,7-1 0 315-167,8-1 0-315 167,11-3 0 254-141,10 2 0-254 141,4-2 0 187 220,3 1-8-187-220,-2-1 8 196 192,3-2 0-196-192,-1 2 0 148 165,6 1-8-23-21,2-1 8-125-144,-4 3 0 129 131,-5-1-8-129-131,-7 3 8 122 281,-9 2 0-122-281,-5-1 0 99 247,-6 2-8-99-247,-6-1 8 76 213,-6 1 0-76-213,-3 0 0 815 193,-4-1-8-815-193,-2 1 8 716 164,-4-1 0-716-164,-4-2 0 689 313,-3 3-8-689-313,-7-1 8 623 277,-5 3 0-623-277,-7-2 0 510 64,-4 0-8-510-64,-5 0 8 482 57,-1 2 0-482-57,-2-2 0 391 50,1 2-8-391-50,1-2 8 359 43,3 2 0-359-43,3-3 0 329 36,3 1 0-329-36,1-1 0 206-142,1 1 0-206 142,3-2 0 178-121,1 1 0-178 121,2 0 0-248-189,4-1 0 248 189,2 1 0-333-504,5-2 0 333 504,2 0 0-266-443,5 1 0 266 443,1-1 0-207-381,4 0 0 207 381,0 0 0-197-510,-1 0 0 197 510,5-1 0-471-356,6 2 0 471 356,3-1 0-418-308,6 0 0 418 308,2 2 8-346-268,-1-4-8 346 268,3 2 0-281-242,0-1 0 281 242,-1-2 8-246-209,3-2-8 246 209,0 0 8-214-188,-1-1 0 214 188,3-1 0-171 8,1-1-8 171-8,-3 2 8-125 354,0 1 0 125-354,-3 0 0-108 306,-3 2 8 108-306,-4-1 0-114 266,-3 3 0 114-266,-7 1 0-93 232,-1-2-8 93-232,-4 2 16-97 205,-2 0-16 97-205,-6 0 8-73 184,-3 2 8 73-184,-7-1 8-75 158,-5 3-8 75-158,-5 1 16-51 136,-5-1-24 51-136,1 4 8-51 124,-4 0 0 51-124,0 1 0-53 109,-1 0 0 53-109,3-1 8-26 89,-2 2-8 26-89,0 1 8-55 82,-3-1-8 55-82,1 0 0-35-444,0 1-8 35 444,2-2 16-381-301,4 0-16 381 301,3 0 8-316-259,2-1 0 316 259,6 0 0-254-233,2-1-8 254 233,6 1 0-213-375,1-2 8 213 375,6-1-8-183-327,2-2-8 183 327,2-1 8-154-279,4 0 8 154 279,2-1-8-128-245,5-1-8 128 245,7 0 8-406-301,4 0-8 406 301,5-1 8-370-99,3-1 0 370 99,5 0-8-613-177,-3 1 0 613 177,4-1 0-543 11,-2-1-8 543-11,-1 1 8-438-157,-3-1 0 438 157,0 0 0-366-137,-1-4-8 366 137,-1 3 8-318-122,1-3 8 318 122,-2 2-8-337 59,-1 0-8 337-59,1 1 8-269 53,-4 2-8 269-53,-1-1 8-245 47,-3 1-8 245-47,-1 1 8-66 466,-5-1-8 66-466,-2 2 8-54 414,-5 0-8 54-414,0 0 8-39 360,-4 0-8 39-360,-4 0 32-51 312,-4 0-16 12-40,-4 0 0 39-272,-3 2 16-32 246,-10-1-16 32-246,-5 4 0-48 211,-6 0 0 48-211,-1 1 8-39 184,-1 1-8 39-184,2-1 0-5 165,2 2 0 5-165,-1-1 0-26 143,3-1 0 26-143,-2 1 0 104-210,1 1 0-104 210,-3 0 0-220-280,2 0 8 220 280,-3 1-8-171-252,5 3 0 171 252,3-1 0-154-217,3 0-8 154 217,1-1 16-109-188,6 1-8 109 188,3-3 0-117-161,5 0-8 117 161,3-1 16-32-316,2-1-8 32 316,4-1 0-46-274,2-2-8 46 274,2-1 8-33-240,0-1 0 33 240,4 1 0-22-205,1-2 8 22 205,4 0 16 303-255,6-2-8-303 255,2-1 8 260-222,2-2-16-260 222,4 2 0 225-203,-1-2 8-225 203,3-1-8-108-98,-1 1 0 108 98,-1-1 16-110-85,0-1-16 110 85,-3 1 16-144 97,1-1-24 144-97,-2 1 8-65-84,0-1 8 65 84,0 1-8-43-76,-1-2 0 43 76,-1 1 16-68-70,0 3-8 68 70,0-1 8-105 112,-2 2-16 105-112,0-1 8-76 92,-2 3-8 76-92,-2-3 0-73 78,-1 4 0 73-78,-1-1 0-73 79,-2 1 0 73-79,-1-2 8-70 65,-4 2-16 70-65,-1 0 0 83 486,-1 2 0-83-486,-2-2 16 84 425,-2 0-16-84-425,0 0 0 59 371,0-2 8-59-371,-4 2-8 54 323,-5 2-8-54-323,-8-1 8-98-140,-8 4-8 98 140,-6 0 16 86 304,-3 0-24-86-304,0 0 0 54 261,2 1 0-54-261,-2 1 8 66 236,-1-1-8-66-236,-1 1 0 183-139,0-1 0-183 139,-4 2 8 206-281,0-1-8-206 281,-2 1 0 190-254,2 0 0-190 254,4 0 0 148-221,2 0 0-148 221,6-2 0 136-194,3 2 0-136 194,4-1 0 125-167,6-2 0-125 167,3-2 0 92-147,5 2 0-92 147,5-4 0 61-127,2 2 0-5 13,4-1 0-56 114,3-4 0 52-101,10 1 0-52 101,6-2 0 48-86,8-2 0-48 86,5-2 0 43-74,4-1 0-43 74,3 2 0 40-60,1-2 0-40 60,-2 0 0 39-60,0 0 0-39 60,-6 0 0 36-46,0 1 0-36 46,-2 1 8 35-47,-1-1-8-35 47,-1 2 0 10-40,-4 2 0-10 40,1 0 8 32-33,-4 3-8-32 33,-3 0 8 7-27,-1 2-8-7 27,-2-1 8 7-27,-3-1-8-7 27,-5 2 8-38 148,-3-1-8 38-148,-1-1 16-99 465,-3 2-8-13-60,-2-2-8 112-405,0 0 8-80 359,-2 0-8 80-359,0 0 8-93 311,0-2-8 93-311,-2 2 8-85 271,-4 2-8 85-271,-5 0 8-79 244,-6 1-8 79-244,-8-2 8-43 211,-4 4-8 43-211,-1-1 8 107-325,-4 0-8-107 325,0 3 16-47 224,-1 1-8 47-224,1-2 0 48-149,-2 4 0-48 149,0 0 0 95-299,-4-1 0-95 299,0 3 0 79-257,0-3 0-79 257,-2 3 8 68-230,2-3-8-68 230,2 1 0 55-189,4 0 0-55 189,2 1 0 49-176,3-2 0-49 176,5 0 0 41-148,6-1 0-41 148,5-4 0 37-135,6 0-8-37 135,3-3 16-254-204,2 1-8 254 204,2-1 0-210-176,2-1-8 210 176,2 0 8-164-160,-1 0 0 164 160,13 0 0-415-237,12 0 0 415 237,12-1 0-348-202,9-1 8 348 202,12-1-8-361-13,4 0-8 361 13,-2 0 8-257-172,-4-2 0 257 172,-1 2 0-277 16,0-1 16 277-16,-7 3 8-253 9,-2-1-8 253-9,-1 0 8-509 80,-8 1-16 509-80,-6 1 8-463 67,-7-2-8 463-67,-7 2 16-4 423,-6 0-8 4-423,-5 2 0-83 536,-5-2 8 83-536,-2 1-8-56 470,-2 1-8 56-470,0 0 16-54 410,-2-2-16 54-410,-11 1 8-59 363,-16 3 8 59-363,-7 0 0-62 314,-8 3 8 62-314,-5-2-8-164 442,-2 1 0 164-442,3-1-8-48 227,4 1 0 48-227,3-2 8-56 192,1-1 16 56-192,2 0 8-120-269,2 0 0 120 269,-1 0 0-377-328,3-1-24 377 328,4 1 8 51-358,5 1-8-51 358,4-3 16-229-411,6 1-16 229 411,7-1 16-173-361,3-1-16 173 361,5 0 16-403-421,0 0-24 403 421,0 0 8-342-371,2 0-8 342 371,1 0 16-513-417,7-1-16 513 417,5-1 0-216-261,4 1 8 216 261,13-1-8-183-233,8 0-8 183 233,2-1 16-151-202,-2 1-16 151 202,-6-1 8-138-182,-3 2-8 138 182,-5-1 8-127-160,-3 0-8 127 160,-2-1 8-115-139,2 2-16 115 139,2-3 16-80-123,-3 3-8 80 123,3-1 0-168 57,2 1-8 168-57,-1-1 16-143 51,1 0-16 143-51,-4 1 8 62 149,-4 1-8-62-149,-2 0 0 53 128,-4-2 0-53-128,-3 4 16 294 649,-5-2-24-294-649,-1 0 0 272 564,0 0 0-272-564,-4 0 8 256 501,0 0-8-256-501,0 0 0 236 437,0 0 0-236-437,-8 0 8 204 386,-9 0-16-204-386,-6 1 8 198 331,-5 1 0-198-331,-10 1 0 180 287,-4 0-8-180-287,0 2 8 152 258,2 2 0-152-258,6-4 0 152 223,6 0-16-152-223,3 0 16-207-344,2 1-8 207 344,0-3 8-174-301,2 1-8 174 301,-1-1 8-145-258,-1 1-8 145 258,-2 0 8-23-396,0-1-8 23 396,2 1 0-10-340,3 1 0 10 340,2-1 0-371-237,5-1-8 371 237,6 1 8-303-212,-1-1 0 303 212,6-1 0-493-281,0 0 0 493 281,0 0 0-405-250,2 0 0 405 250,2 0 0-368-220,-2 0-8 368 220,2 0 8-307-196,0 0 0 307 196,6 0 0-276-167,7 0-8 276 167,8 0 8-220-143,1 0 0 220 143,7 0-8-184-126,1-1 8 184 126,0 1 0-165-117,-1-2 0 165 117,-5 1 0-272 60,-1-1-16 272-60,-4 2 0-102-106,0-2 0 102 106,-2 1 8-111-93,2-1 0 111 93,-2 1-8-94-85,0-1 8 94 85,0 0 0-207 94,-2 1-40 207-94,0-1 0-172 75,-4 2 8 172-75,-1-1 0-147 71,-5 1 0 147-71,-1-2 16-137 57,-2 2-8 137-57,-2 0 8-112 53,-2 0-16 112-53,0 0 16-112 53,0 0-8 112-53,-6 0 8-102 40,-7 0-8 102-40,-6 0 16-76 35,-4 0 0 76-35,-9 2-8-75 35,-8 1 0 75-35,-4 0 0-49 31,2 0 8 49-31,4 0 0-66 22,6-1-8 66-22,3 0 16 94-139,1-1-8-94 139,3 1 0 82-126,2-1-8-82 126,2 1 8 70-112,2 0-16-70 112,4-1 16 58-100,2 1-8-58 100,5 0 8-481-130,3-1 0 481 130,1-1 0-418-119,2 2 0 418 119,0-2 8-358-106,2 0-16 358 106,6 0 16-297-95,3 0 0 297 95,6 0 0-266-78,8 0-8 266 78,11-3 8-223-74,10 1-48 223 74,2-1 0-193-56,-1-1 8 193 56,-3 0 0-177-49,-6-1 8 177 49,-1 0 8-151-52,-5 0-8 151 52,6-1 16 48 69,0-1-16-48-69,0 2 0 33 60,0-1 8-33-60,-5 0 0 205 165,-8 1 8-205-165,-4 0 0 383 247,-4-2 0-383-247,-6 3 8 234 648,-1 0-16-234-648,-4 1 16 205 567,-2 0-8-205-567,0-2 8 187 494,-2 2 0-187-494,0 0-8 375 545,0-1 8-375-545,-2 0 8 597 584,0-4-16-597-584,-4-2 16 930 447,0-1 0-930-447,-5-1-8 863 394,0-1 8-863-394,-5 2 0 781 340,-1 0 0-781-340,-2 0 0 876 130,-2 3-8-876-130,2-1 16 760 112,0 3-8-760-112,2 1 8 966 196,4 2-8-966-196,0 1 0 864 165,3 1 8-864-165,1 1 0 1087-372,3 0-8-1087 372,0 1 8 899-325,0 1-8-899 325,3 0 0 760-284,-1 2 0-760 284,-2 1 8 642-254,0 3 0-642 254,1 5 0 531-225,-3 3-24-531 225,-1 5 8 457-199,1 2 0-457 199,2-2 0 387-175,3-4 0-387 175,-1 1 8 322-149,4-5 0-322 149,0-2-8 9-218,2-1 0-9 218,0-5 8-292-286,-1 0 0 292 286,3 0-8-220-251,0-2 8 220 251,0-2 0-201-216,0 3 0 201 216,-1-3 0-486-123,5 1 0 486 123,0-1 0-416-102,-1 1 0 416 102,5-4 8-639-187,3 1-16 639 187,0-2 16-610 3,2-4-8 610-3,2-1 8-538-3,-2-2-8 538 3,2-2 0-95 529,-3-3 8 95-529,-1-1 0-118 461,-2-2 0 118-461,-2-1 0-99 408,-3 0 0 99-408,-2-2 0-76 354,-2 1 0 76-354,-3 1-8-176 483,-1 1 8 176-483,0 0 8-181 421,-1 1-8 181-421,-1 2 0-32 200,-2 1 0 32-200,2 1 8-146 340,0 2-8 146-340,0 1 0 263 233,2 2 0-263-233,-2 1 8 229 203,2 1-8-229-203,0 3 8 219 182,0 0-16-219-182,0-1 16 181 152,2 3-8-181-152,-2-1 8 192 139,0 0-8-192-139,0 1 8 178 117,0-1-8-178-117,0 1 8 127 101,0 1-8-127-101,0-2 8 137 88,0 2-8-137-88,0-2 0 112 79,0 2 0-112-79,-2 4 8 86 72,-2 4-16-86-72,-1 5 8 94 59,-1 4 0-94-59,0 9 8 189-120,1 8-8-189 120,-1 3 0 144-100,2 0 0-144 100,2-5 8 108-94,4-6-8-108 94,0-3 0 100-80,0-7-8-100 80,2-3 16 93-67,0-4-8-93 67,-3-2 0 59-61,1-2 0-59 61,0-1 0-25 117,0 0 0 25-117,0-1 0-18 104,0-2 0 18-104,0 1-8 99-81,0 1 8-99 81,-2-3 0 65-74,2 2 0-65 74,0-1 0 58-61,-2-1 0-58 61,0 2 0 25-55,0-2 0-25 55,0-2 8 51-47,0 2-16-51 47,0-3 8 18-41,-2 2 0-18 41,-2-9 8 44-33,-2-5-8-44 33,-1-4 0 45-34,-1-3 0-45 34,-3-7 8 11-27,1-5-8-11 27,1 2 8 12-27,1-1-8-12 27,4 6 8 38-20,4 4-8-38 20,0 4 8 38-20,2 3-16-38 20,4 1 16 6-14,-2-1-8-6 14,3 2 8 6-13,-1-1-8-6 13,1-2 8-38 158,3-1-8 38-158,-2-1 8 12-28,1-1-8-12 28,1 2 8-59 137,-3 2 0 59-137,1 2 0 696 148,-3 3 0-696-148,-1 3 0 626 124,0 1 0-626-124,-2 4 0 580 107,-2 1 0-580-107,0 1 0 469 91,0 1 0-469-91,0 0 0 446 82,0 0 0-446-82,-2 4 0 392 67,-2 6 0-392-67,0 6 0 365 59,-1 5 0-365-59,-3 7 0 276 51,-1 4 0-276-51,-1 2 0 246 43,1-1 0-246-43,1 0 8 248 43,2-6-8-248-43,3-3 0 219 36,1-1 0-219-36,2-2 8 189 29,2 0-8-189-29,1-2 0 158 21,1-1 0-158-21,0-1 8 159 22,2-2-8-159-22,-1-1 0 94 21,-1-2 0-94-21,2-3 8 96 21,-2-2-8-96-21,-2-1 0 95 21,1-2 0-95-21,-1-1 16 64 13,-2-2-16-64-13,2 1 0 64 14,-2-2 0-64-14,2 2 8 64 14,-2-1-32-64-14,0-1 8 32 7,0 2 0-32-7,0-2 0 32 7,0 0-8-32-7,0 0 8 32 7,0 0 0-32-7,0 0 8 32 7,0-2-24-32-7,0 1 16 33 7,-2-3-8-33-7,2-2 8 32 7,-2-9-8-32-7,0-1 8 32 7,2-5 0-32-7,-2-1 0 33 7,2-2-32-33-7,0-1 8 0 0,2 1 0 0 0,0 2 0 0 0,2 2 8 0 0,0 1 8 0 0,0 3-8 0 0,-1 1 8 0 0,3 3 8 0 0,0 0-8 0 0,0 1 8 0 0,-3 3 0-394 82,3 0 0 394-82,-2 3-8-366 75,-2 0 8 366-75,2 2 8-302 61,-3 0-8 302-61,1 1 8-271 54,0 1-8 271-54,0 1 8-239 47,-2-2 0 239-47,2 2 0 216 132,-2 0 0-216-132,0 2 0 190 112,0 1 0-190-112,-2 3 0 159 105,2 2 0-159-105,-2 12 8 163 90,-2 12-16-163-90,-1 7 8 132 84,1 2 0-132-84,0 1 8 134 70,0 0-8-134-70,2-5 8 102 62,2-5-8-102-62,2-6 8 103 49,2-6-8-103-49,-2-6 8 68 42,2-3 0-68-42,0-1 0 70 41,-1-2 0-70-41,1-3 0 34 35,0 1 0-34-35,2-1 0 70 28,-2 0 0-70-28,-1 0 0 71 28,1 0 0-71-28,-2-2 0 36 21,2 0 0-36-21,-2-1 0 35 21,0-1 0-35-21,0 1 0 36 20,-2-2 0-36-20,2 2 0 0 14,-1-2 0 0-14,1-2 0-1 14,0-3 0 1-14,-2 0 0 0 14,2-3 0 0-14,-2-6 0 36 7,-2-6 0-36-7,0-4 0 36 7,-3-5 0-36-7,-3-3 0 37 7,-1-3 0-37-7,-3 1 0 36 7,-1 2 0-36-7,-1 4 0 36 7,3 4 0-36-7,0 5 0 0 0,1 3 0 0 0,1 1 0 0-167,-1 1 0 0 167,4 1 0 0-152,-1 0 0 0 152,1 0 0 0-125,2 0 0 0 125,1 0 0 0-111,-1 0 0 0 111,0-3-8 0-97,0 2 8 0 14,2-1 0 0 83,-2 4 0 0-69,3 3-8 0 69,-1 3 8 0-235,0 0 0 0 235,0 3 0 0-207,0 1-16 0 207,0 2 8 0-180,-2-1 0 0 180,-5 7 0 0-165,-5 3 0 0 165,-3 4 0 0-138,-6 5 0 0 138,-3 9 0 0-124,-6 6-24 0 124,3 4 16 0-110,1 1 0 0 110,3-2-8 0-97,2 0 8 0 97,6-5 0-364-165,2-3 0 364 165,1-6-8 39-406,5-4 8-39 406,3-6 8-682-359,0-2 0 682 359,5-4 0-198-398,-1-1-8-285-36,0-3 0 483 434,2-1 8-771-295,0 0 0 771 295,2-2 0-642-268,0 1 0 642 268,-1-1 0-552-234,3-1 0 552 234,0 1 0-468-200,4-2 0 468 200,5-1-8-387-179,6-4 0 387 179,6-2 8-337-151,1-4-8 337 151,5-5 8-286-137,3-4-16 286 137,-4-4 16-262-117,-1 0 0 262 117,-8 2 0-215-101,-6 1 0 215 101,-4 4 8-190-95,-5 1-8 190 95,-2 2 8-167-86,-4 3-8 167 86,0 0 8-148-67,-4 2-8 148 67,2 1 8-125-58,-4-1 0 125 58,1 1 0-103-51,-3-1 0 103 51,-1 0 0-102-52,-1 1 0 102 52,-3 1 0-80-43,0 2 0 80 43,-3 1 0-59-36,-1 1 80 59 36,0 3 8-59-37,0 4-8 59 37,-4 1 8-37-28,0 2-32 37 28,-4 3 0-63-23,1 2-8 63 23,-9 3 16 23-190,-5 3 8-23 190,0 5 0-295-93,2 3 0 295 93,0 3 0-272-85,4 2-24 272 85,3 0 8-228-71,7 0-16 228 71,2-3 16-208-63,9-4-16 208 63,2-2 16-185-56,5-4 0 185 56,0-3 0-165-49,4-5-24 165 49,2 0 8-48-206,0-3-8 48 206,0 0 16-362-113,0-2-32 362 113,-1-2 8-240-271,3 3 8 240 271,2-3-8-209-228,3 1-8 209 228,5-2 8-173-200,3 0-8 173 200,6-3 8-158-179,3-2-16 158 179,5-3 16-201 9,-1-2-16 201-9,-1-3 8-176 4,-3-1-8 176-4,-3-1 0-159 11,-4-3 0 159-11,-4 1 16-134 5,-1-1-16 134-5,-3-1 0-134 6,-3 1 0 134-6,-1-1 0-110 0,-1-1 0 110 0,0 3 0-92 8,-3-3 0 92-8,1 3 8-175 166,0-1 0 175-166,-2 2 8-147 148,0-2 0 147-148,-2 2 8 101 226,0-2-16-101-226,0 0 0 91 204,0 2 8-91-204,-2 2 0 220 438,2-1 0-220-438,-2 2 16 115 557,-2 2-8-115-557,2 3 8 424 415,0 2-16-424-415,-1 2 8 395 364,1 1-8-395-364,-4 3 0 725 253,-5 3 8-725-253,-5 4-8 795-125,-3 3 0-795 125,-13 7 8 700-110,-8 7-16-700 110,-2 4 8 676-270,1 2 0-676 270,3-1 0 514-65,5-1-8-514 65,8 1 0 435-62,5-2 8-435 62,4-1 0 380-51,3 0-8-380 51,5-5 8 352-45,1 0-8-352 45,3-4 0 276-41,2-1-8-276 41,2-3 8-17-123,2-1 8 17 123,0-4-8-327-35,2 0-8 327 35,0-5 8-254-204,-1 2-8 254 204,7-4 16-210-175,1 1-16 210 175,6-2 8-441-244,4-2 0 441 244,15-4 0-393-216,8-5 0 393 216,4-2 0-324-194,-3-5-8 324 194,-7 0 8-343 7,-7 1-8 343-7,-8 1 16-618 70,-4-1-16 618-70,-8 1 8-527 59,-2 0-8 527-59,-3 2 0-459 54,-2-1 0 459-54,-2-1 16-411 41,-2 0-16 411-41,0 0 0-367 43,0 0 0 367-43,-2 0 8-66 133,0-4-8 66-133,-4 1 0 234 46,3 1 8-234-46,-5-3-8-98 105,0 2 0 98-105,-1 0 0-73 99,-1 1 0 73-99,-1 2 0-67 85,1 3 0 67-85,-1 0 0 259 6,2 3 0-259-6,-3 2 8 212 4,-1 2-16-212-4,1 3 8 212 3,-1 1 0-212-3,-2 4 0 165 1,-2 2-8-165-1,-2 6 8-95-100,0 3-8 95 100,-10 11 8 158 14,-3 8-16-158-14,2 4 8 159 14,-1 1 0-159-14,3-3 0 113 12,3-2-8-113-12,4-3 8-149-89,4-2 0 149 89,2-1 0-108-73,3-5-8 108 73,3-2 8-88-65,5-2 0 88 65,2-1 0-112-60,2-2-8 112 60,2-1 8 6-218,4-3 0-6 218,-1-1 0-6-191,3-2-8 6 191,0-1 8-18-165,-1-3 0 18 165,6-1 0-4-143,5-2-16 4 143,4-3 16-10-129,3-4 0 10 129,13-5 0 3-109,8-6-8-3 109,1-3 8-3-95,-3 0 0 3 95,-6 0 0-9-82,-8 2-8 9 82,-7 1 8 10-74,-8 2 0-10 74,-3 3 0-64 98,-5 0 0 64-98,-3 2 0-60 86,0-1 0 60-86,-4 1 0-53 72,0 0 0 53-72,0 0 0-55 72,-2-1 0 55-72,-2-2 0-48 58,-1-2 0 48-58,-1 0 8-24 54,-2 0-8 24-54,-1-2 8-44 45,-1 0-8 44-45,-1 0 16 281-27,1 4-16-281 27,-1 1 8 236-29,2 3 8-236 29,-1 2 0 211-23,0 3 0-211 23,3 2 8-61-119,-1 2-16 61 119,1 1 8-48-97,-1 1 0 48 97,-5 6 8-29-90,-4 6 0 29 90,-4 6 8 191 16,-2 3 0-191-16,-4 9 0 103 182,1 4-8-103-182,3 3 0 410 86,4-1 0-410-86,4-5 8 350 76,5-3 0-350-76,4-5 8 251 234,5 0-8-251-234,1-3 8 544 129,1-2-16-544-129,1-1 0 465 112,2 0 8-465-112,2-2-8 476-66,0-2 0-476 66,-1-1 16 403-63,5-1-16-403 63,-1-4 16 62 23,3 0-24-62-23,3-3 8 83-147,0-2 8-83 147,8-3-8-478-142,4-2-8 478 142,3-1 16-146-38,2-3-16 146 38,4-4 8-124-32,1-5 0 124 32,-1 1-8-125-31,-4-2 0 125 31,-4 0 0-104-23,-5 1 8 104 23,-6 1-8-104-24,1 1 0 104 24,-3-2 0-84-17,0-1-8 84 17,-2 0 16-372 54,1 0-16 372-54,-3 0 8-307 49,-2 0-16 307-49,1 0 8-284 43,-2 1-8 284-43,-3 4 8-260 36,-3 1-8 260-36,0 2 8-236 31,-2 2-8 236-31,-2 2 16-193 32,-2 1-16 193-32,-1 2 0-169 26,-1-1 0 169-26,-5 4 0 90 113,-5 1 0-90-113,-5 3 0-159 0,-1 4 0 159 0,-9 6 0 95 99,-3 5 0-95-99,0 5 0-134-6,0 3 0 134 6,-1 1 0-134-6,5 3 0 134 6,5-3 0-40-172,2-1 0 40 172,6-6 0-26-151,8-4 0 26 151,3-4 0-56-131,8-6 0 56 131,2-1-21159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74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547 375 11256 218839 69790,'0'0'0'-221'-90,"0"0"0"221"90,3 0 0-200-82,1 0 208 200 82,2 0 0-163-67,2 1 8 163 67,-1-1 0-144-60,3 0-112 144 60,-3 0 0-125-52,1 0-8 125 52,1-1 16-107-46,-1-2 232 107 46,1-1-8-88-37,-1 1 8 88 37,0-2 0-89-38,-1 2-224 89 38,1-2 8-358 43,0 0 0 358-43,-3 1 0-315 31,1-1 56 315-31,-2-2-8-276 32,0 1 8 276-32,-1 1 0-254 26,1-1-88 254-26,-2 1 0-438-72,2 0-8 438 72,-2 2 16-379-63,2-2 16 379 63,-3 2 8-320-54,-1-2 0 320 54,2 3 0-280-52,-2-1-56 280 52,0 1 0-24 53,0 1 0 24-53,0-1 16-240-50,0 2-32 240 50,-2 0 15-199-47,1 0 1 199 47,-1 0 0-182-40,-2 3-24 182 40,-2 2 0-166-32,-3 3-8 166 32,-5 5 16-142-38,-5 3-24 142 38,-4 4 8 84 74,1 4-8-84-74,-5 3 8 68 66,0 4-16-68-66,1-1 8 75 53,-3 1-8-75-53,-3-2 0 60 45,0-2 0-60-45,-3-1 0-451 8,1-2 0 451-8,4-4 8-389 5,1-3-16 389-5,5-1 0-327 2,5-3 0 327-2,3-3 8-287 5,7-2-16 287-5,3-1 8-568 62,2-3 0 568-62,2-2 0-484 55,2 0 0 484-55,2-2 0-439 44,0-2-8 439-44,4 0 8-575-67,3-2-16 575 67,7-5 8-779-6,6 0-8 779 6,5-2 8-677-6,4-2-8 677 6,1-2 16-600-1,4-1-8 88-7,4-2-8 512 8,-4-1 0-450-9,-4-2 0 450 9,-1-2 8-411-6,-3 1-8 411 6,-3-2 0-233-168,-2 0 0 233 168,-2-2 8-319 10,0 2-8 319-10,-2-1 0-282 15,0 3 0 282-15,-2 1 8-258 10,-2 2-8 258-10,-2 1 0-209 1,-1 0 0 209-1,-1 2 0-197 10,-3 3 0 197-10,-5 0 0-172 6,-3 4 0 172-6,-1-1 0-147 2,-5 4 0 147-2,0 1 0-111 7,-3 3 0 111-7,-1 0 0-111 7,-3 4 0 111-7,-4 1 0-86 2,-2 4 0 86-2,-2-1 0-86 3,-2 4 0 86-3,0 1 0 232-47,0 4 0-232 47,-1-1 0 207-44,1 2 0-207 44,-2 0 0 349 74,0 2 0-349-74,-1 1 8 301 60,-3 2-8-301-60,-1 2 0 265 54,-1-1 0-265-54,-1 4 8 229 50,0-2-8-229-50,1 1 0 192 44,5-3 0-192-44,1-1 8 356 148,4-3-8-356-148,4-2 0 295 126,4-3 0-295-126,1-4 16 271 108,5 0-16-271-108,3-5 8 245 90,0 0-8-245-90,4-3 8 207 86,2-2-8-207-86,0-1 8 195 77,0 0-8-195-77,2 1 8 167 59,1-2 0-167-59,5-4 0-48-47,1 1 0 48 47,4-4 8-48-47,6-1-16 48 47,2-2 8-33-38,4-2 0 33 38,1-2 0-19-30,1 0 0 19 30,-1 0 0-19-30,1-1 0 19 30,-3 0 16-18-30,1-1-16 18 30,-2 0 0-4-22,0-1 0 4 22,-5-1 0-4-21,1 0 0 4 21,0 0 0-29-17,-2 2 0 29 17,-2 0 0-29-17,2 1 8 29 17,-3 0-8 306-66,-1 1 0-306 66,0 1 0 255-56,-4 1 0-255 56,-1 2 0 229-53,-4 2 0-229 53,-3 1 0 204-49,-3 2-8-204 49,-1 2 16 468-98,-3 2-8-468 98,-2 1 0 416-91,0 2-8-416 91,-3-1 8 341-78,-1 2 0-341 78,-1 3 0 489 39,-6 2-8-489-39,-2 5 8 452 34,-2 1 0-452-34,-2 4 8 375 26,-2 2-16-375-26,-1 3 0 337 21,-1 1 0-337-21,-3 1 0 298 18,-5 1 0-298-18,-3 2 0 260 14,0 3 0-260-14,-2 2 0 220 10,1 3-16-220-10,2 0 16 197 15,1 0-8-197-15,4-1 8 182 7,0-3-8-182-7,1-3 8 158 12,3-4-8-158-12,5-2 8-356-27,2-6-16 356 27,4-3 8-315-24,6-1 0 315 24,3-4-8-276-22,6-1 8 276 22,2-3 0-517 39,4-2 0 517-39,5-2 0-472 29,14-4-16 62-4,6-5 8 410-25,5-6 8-348 24,2 1 0 348-24,0-1 0-324 18,0-4 0 324-18,2-2 0-285 21,-2-1-8 285-21,0 0 8-238 12,-1 1-16 238-12,-3-1 16-199 15,-5 2-8 199-15,-3-1 8-175 10,-5 4 0 175-10,-5-1 0-175 10,-3 4-24 175-10,-3 0 16-151 6,-3 2 0 151-6,-3-1-8-112 9,-2 2 8 112-9,-2 0 0-112 9,-1 2 0 112-9,-5 1 8-88 5,0 2-24 88-5,-1 2 16-88 5,-3 1-8 88-5,-1 2 0-88 5,-4 1 8 88-5,0 4 0-63 0,-4 1 0 63 0,2 2-8-63 0,-4 3 0 63 0,2 2 0-64 1,0-1-8 64-1,-1 3 8-24 4,3 0 0 24-4,-2 3 0-25 4,2 1 8 25-4,3 2 0-24 5,1-1-16 24-5,0 3 16 269-49,4-1 0-269 49,1-1 0 419 58,2 0-8-419-58,1-1 8 382 52,3 1 0-382-52,2-2 8 330 40,0-1 0-330-40,4-1 0 291 35,0-1-8-291-35,0-3 8 135 199,2-2 0-135-199,0-3 0 115 170,-1-2 0-115-170,3-2 0 110 149,0-1-8-110-149,0 0-8 215-30,1-1 8-215 30,3-4 0 174-33,1 0 0-174 33,2-3-8 148-28,3-3 8-148 28,-3 0 8-67-124,2-4 0 67 124,-2 1 8-50-114,1-3-8 50 114,-1 1 8-43-94,-2-1-8 43 94,3-1 8-27-85,-3-1 0 27 85,1-1 0-36-72,-1-1-8 36 72,-2 0 8-20-64,3 0 0 20 64,-1-1 0-29-51,-1-2-16 29 51,-1-1 16-28-51,1 1 0 28 51,-1-3 0-13-43,-3 1 56 13 43,0 0 8-14-42,-1 2-8 14 42,-3 2 8-21-30,2 1-32 21 30,-4 5 16-22-29,0 3-16 22 29,0 3 16-7-22,-4 4 8 7 22,2 1 0-6-21,-1 3 0 6 21,-1 2 8-7-21,-2 3-32 7 21,-2 4 16-6-21,-1 1-8 6 21,-2 5 0 8-13,-5 8 8-8 13,-5 4-8 9-13,1 8 8-9 13,-1 1 0-15-9,0 1-24 15 9,0 2 8-15-8,0-3 8 15 8,4 0-8-15-8,2-2-16 15 8,-1 0 0-15-9,5-1-8 15 9,3-4 8 181 100,3-1-8-181-100,1-2 0 153 83,4-3 8-153-83,2-3 0 138 74,0-4-16-138-74,1-2 8 123 66,1-4 0-123-66,2-2 0 109 58,2-3-8-109-58,-1-1 8 94 49,1-2 0-94-49,-1-2 8 78 42,1-1-16-78-42,1-3 0 79 41,1-1 0-79-41,-1-1 8 376-31,3-5-8-376 31,-3 0 0 327-21,1-3 0-327 21,-3-2 8 286-25,-1-1-8-286 25,-2 0 0 262-20,0-2 0-262 20,-2 0 8 221-24,-2 0-8-221 24,-2 2 0 3-116,-2 3 0-3 116,0-1 8-6-103,-3 1-8 6 103,-1 2 0-315-24,0-1 0 315 24,-1 2 0-275-22,-1-1 0 275 22,-1-1 0-236-20,1 3 0 236 20,1-3 0-196-16,-1 2 0 196 16,1 0 0 32 85,1 0 0-32-85,1 4 0 16 76,-1-1 0-16-76,1 4 0 24 64,1 1 0-24-64,-2 3 0 525 97,3 1 0-525-97,-3 1 0 361 247,2 1 0-361-247,-1 2 0 615 147,1 2 0-615-147,-2 2 0 549 126,1-1 0-549-126,1 4 0 497 114,-2 3 0-497-114,3 1 0 425 94,1 4 0-425-94,2 0 8 369 83,0-1-8-369-83,4 3 0 96-22,0-1 0-96 22,0 0 8 96-21,3 1-8-96 21,3-3 8 306 85,0 3-8-306-85,-1-3 16 273 68,3 1-16-273-68,-1 0 8 256 61,3-2-8-256-61,1-2 8 196 50,0-1 0-196-50,1-1 0-45-49,-1-3 0 45 49,0-1 0-45-50,-1-3 0 45 50,-3-2 0 259-109,-1-1 8-259 109,-1-2-8-11-190,-1 0 0 11 190,-2-2 0 2-168,-2 1 0-2 168,0-1 8-9-142,0-3-8 9 142,-2 1 8-13-129,-2-5-8 13 129,2 0 0-1-108,-2-6 0 1 108,0-1 0-5-94,0-2 0 5 94,0-4 24 12-87,2-1-24-5 13,0-1 0-7 74,-2 3 0-16-68,2-1 24 16 68,0 1 16 2-60,2 0-8-2 60,0 0 0-3-47,0-2-8 3 47,2-1-8-3-47,-1-2 0 3 47,1 1 16 15-40,0-1-8-15 40,0 2 8-8-34,0 3-8 8 34,-1 1 16-280 46,-1 4-24 280-46,-2 3 8-236 34,0 4-8 236-34,-2 4 8-215 28,-1 2 8 215-28,-1 3-8-192 23,0 3 8 192-23,0 0 0-153 24,-1 0-8 153-24,-1 4-8-130 20,-4-1 8 130-20,1 5 0 74 112,-3 6-8-74-112,3 4 8 81 99,-2 1-8-81-99,1 2 8-3 250,4 2-16 3-250,1 0 8 8 223,1-4-8-8-223,4 1 16 71 31,2-2-16-71-31,2-3 0 53 24,1-2 0-53-24,3-3 8 53 23,3-1-16-53-23,3-2 8 127-149,1-2 0-127 149,2 0 8 96-129,4-3 0-96 129,0-2 0-211-46,2 1 8 211 46,1-3-8-192-38,1 1-8 192 38,0 1 8-150-36,-1-1-8 150 36,-1-2 8-133-28,-2-2-8 133 28,0 2 16-116-20,-2-2-16 116 20,0 1 8-92-26,-2-2 0 92 26,0-1-8-74-18,0-1 0 74 18,0 1 0-75-18,-1-3 8 75 18,-1 2-8-74-18,-2 1 0 74 18,-1 0 0-57-11,-3 1-8 57 11,-3 0 16-57-10,-2 0-16 57 10,-1 1 8-57-11,-3 0-8 57 11,0 1 8-57-10,0 1 0 57 10,-1 0 0-17-8,-1-2-8 17 8,-4 2 0-17-8,-4 0 0 17 8,-5 0 8-17-8,-10 2 0 17 8,-1 1-8-17-8,-3 3 0 17 8,1-1 0-17-7,-3 2 0 17 7,5 1 0-17-8,-1 1 0 17 8,1 3 0-17-8,-1 2-8 17 8,0 2 0 0 0,-1 4 0 0 0,1 1 0 0 0,1 1 0 0 0,1 2 0 0 0,4-1 0 0 0,4-2 0 0 0,5-2 0 0 0,3-3 0 0 0,3-3 0 0 0,2-3 0 0 0,4-4 0 0 0,0-1 0 0 0,2-2 0 0 0,2 1 0 0 0,2-3 0 0 0,1-1 0 0 0,3 2 0 0 0,13-2 0-518-35,9-3 0 518 35,6-1 0-437-31,6 0 0 437 31,0-3 0-396-29,-1-3 0 396 29,-5-1 0-355-27,-2 0 0 355 27,-5-2 0-315-25,-1-2 0 40 3,-3 1 0 275 22,0-1 0-235-19,-5 1-8 235 19,-1-1 8-196-17,-2 3 0 196 17,-5-1 0-156-13,-3 1 0 156 13,-3 0 0-156-13,-3 2 0 156 13,-3-1 0-117-11,-2 1-8 117 11,-2 2 8-116-10,0 0 0 116 10,-1 0 0-117-10,-3 1 0 117 10,0 1 0 5-171,-1 1 0-5 171,-1 0 0 12-150,0 0-8-12 150,1 2 8 19-128,-1 2 0-19 128,1-1 0 10-116,-3 4 0-10 116,2-1 0-77 62,-1 4 0 77-62,-4 5 0-93 53,-3 4-8 93-53,-1 7 8-71 48,0 3 0 71-48,-2 5 0-47 44,2 5-8 47-44,2 0 8-63 35,2-2 0 63-35,3-3 0-40 30,4-6-8 40-30,3-4 0-39 31,1-3-8 39-31,2-3 16-40 31,0-3-8 40-31,0-2 0-32 17,2-2 0 32-17,-1 1 8-32 18,1-3-16 32-18,0 1 8-32 18,2 0 0 32-18,-2 0-8-314 73,0-2 8 314-73,2-1 0-89 164,-2 1 0 89-164,-1-3 0-564 97,3 2 0 564-97,-2-2 0-497 82,2-2 0 497-82,4-3-8-310-88,3-4 8 310 88,4-6 0-279-71,0-3 0 279 71,4-6 0-239-68,-2-3 0 239 68,-1-2 0-223-59,-5 0 0 223 59,-1 1 8-184-56,-5 4-16 184 56,-1 2 16 12 65,-4 2-8-12-65,0 3 8 22 51,0-1-8-22-51,0 2 8 7 43,-2 0 0-7-43,0 1 0 8 43,0 1-8-8-43,2-1 8-6 34,-1 1 0 6-34,1 2 0 18 30,0 3 0-18-30,0 1 0 18 30,0 1 0-18-30,0 2 8 4 21,0 2-8-4-21,0 0 0 4 22,0 0 0-4-22,0 1 8 4 21,0 0 0-4-21,0 2 8 136-146,0-1-8-136 146,0 1 0-6 34,0 1-8 6-34,0 3 8 124-133,0-1 0-124 133,-2 7 0-16 48,0 7 0 16-48,-2 9 0-30 38,0 3 8 30-38,-3 8-8-30 39,1 5 0 30-39,0 0 0-6 34,2-5 0 6-34,2-5 0-20 26,0-8 24 20-26,2-6 0-20 26,2-5 8 20-26,0-3-8 4 21,0-6-8-4-21,0 0 8 111-142,0-1-8-111 142,0-1 0 99-128,-2-1 16-99 128,2 1 8 204-270,-2-1-16-204 270,0 1 16-110-179,0 0-24 110 179,0-1 16-105-158,0 1-16 105 158,0-1 8-76-141,0-1 16 76 141,0 2 0-71-119,0 0-8 71 119,0-2 8-80-106,0 0-24 80 106,0 1 16-53-90,0-1-16 53 90,0-1 16-39-81,0-1-16 39 81,2 0 8-48-68,-2-1 0 48 68,2-6 0-34-59,0-4-16 34 59,1-5 16-34-60,1-3-8 34 60,0-8 8-21-51,2-5-16 21 51,-3 0 8-30-39,3 2-8 30 39,-2 3 16-30-38,2 5-16 30 38,-3 5 0-17-30,3 1 8 17 30,-2 5-8 154 81,2 0-16-154-81,-4 3 0 128 64,1 1 0-128-64,-1 2 8 116 56,2 2-8-116-56,-4 1 0 103 46,2 0 0-103-46,-2 3 8-30 205,0-1-8 30-205,2 2 0-35 183,-2-1 0 35-183,0 2 8-17 158,-2 1-8 17-158,2 1 0-22 136,-2 0 0 22-136,-7 15 8-13 124,-5 14-8 13-124,-1 8 0 100-51,0 6 0-100 51,0 0 0-26 115,1 1 0 26-115,3-7 0 86-60,1-3 0-86 60,5-9 0-40 107,1-6 8 40-107,2-6 8-31 94,2-1-8 31-94,0-2 0-21 81,0-2-8 21-81,2 0 8-35 73,2 1 0 35-73,-2-3 0 117-99,1-2 8-117 99,1-1 8 82-81,-2-1-8-82 81,2-2 0 81-82,0 0-8-81 82,-2-1 8 71-68,1-2 8-71 68,1 0-8-244 1,0-2 8 244-1,0-1 8-220-4,2-2-8 220 4,-1-1 16-183 0,3-7-24 183 0,1 0 8-159-4,-1-3 8 159 4,0-2-8-136-9,-3-1 0 136 9,-1 3 8-121-1,-2 0-8 121 1,-2 0 8-99-4,0 1-8 99 4,-4 1 0-98-5,2-1-8 98 5,-2 1 16-84 4,1-1 8 84-4,1 1 16-61 0,-2 2 0 61 0,0 1 0-61 0,2 3-24 61 0,0 2 8-61-1,0 1-8 61 1,1 2 0-37-4,1 1 8 37 4,0 0-8-37-5,-2 2 8 37 5,2-1-8-37-4,0 1 0 37 4,2 0-8 247-54,-2 0 8-247 54,-2 3-8 236-42,0 5 0-236 42,-2 3 8 212-38,0 5-8-212 38,-2 4 0 188-34,1 1 0-188 34,1 0-8 163-30,0 1 0-163 30,2-2 8 140-25,0-3-96-140 25,2-2 8 116-22,2-1-8-116 22,0-4 0-186 34,0 0 16 186-34,2-2 8-60-132,-2-2 8 60 132,2-1-8-34-115,-1 0-40 34 115,1-2 8-42-102,0 0 0 42 102,-2-1-8-29-94,0 1 32 29 94,2-1 0-38-81,-4-2 0 38 81,1 1 0-24-72,1-1-24 24 72,-2 2 8-34-60,0-2-8 34 60,0-2 8-21-51,0 2 24 21 51,2-1-8-7-43,-2-3 0 7 43,2 1 8-8-42,0 0 8 8 42,-2-2-8-17-30,2 0 8 17 30,-2-1-8-16-30,0 1 16 16 30,0-1 0-17-30,0-1 0 17 30,-2 2 0-4-21,0-1 8 4 21,0 1 0-4-21,-2 0-8 4 21,1 0 16-3-21,-3 1-8 3 21,0-1 0 9-13,1 1 8-9 13,-7 1 0-126 144,-1 2 0 126-144,-2 1-8-95 127,-4 0 8 95-127,0 1 8-87 115,-4 1-8 87-115,0 1 8-248-10,0 0-16 248 10,2 2 16-211-6,0-2 0 211 6,0 1 0-189-10,4-1 0 189 10,4 0 0-153-5,2-1 0 153 5,3 1 0-152-6,2-2-8 152 6,2-1 16-130-10,3 2-8 130 10,1-2 0 181-54,0 0 0-181 54,0 0 8 157-49,0 0-8-157 49,1 0 8 133-46,-1 0-8-133 46,4 0 8-184 11,4 0-8 184-11,5 0 8-149 16,2 0-8 149-16,2 0 8 25 115,4 0-16-25-115,0 0 16-130-10,0-2-8 130 10,-4 2 8-116-1,0-1-8 116 1,-3-1 8-94-6,-3-1-8 94 6,-1 3 8-94-5,-5-2-8 94 5,1 2 8-81 3,-4-1 0 81-3,0 1 0-59-1,0 0-8 59 1,-2 0 8-58-1,2 0 0 58 1,-2 0 0-58-1,0 0-8 58 1,0 0 8-58-1,0 0 0 58 1,-2 0 0-36-5,-6-2-8 36 5,-3-1 8 126 109,-3 0 0-126-109,-6-2 0 102 91,-5 2-16-102-91,-4-2 16-61-22,1 2 0 61 22,-3-1 0-61-22,1 3-8 61 22,1-1 8 102 91,3 2 0-102-91,3 0 0 90 82,4 0-8-90-82,2 2 8 89 61,4-2 0-89-61,3 1 0 89 61,1-1-8-89-61,3 2 8 77 53,2-2-8-77-53,0 0 8 64 43,0 2-8-64-43,1-2 8 51 35,1 0-8-51-35,0 1 8 52 35,2-1-24-52-35,-2 0 16 39 26,2 2-8-39-26,2-2 8 39 26,0 1-8-39-26,3-1 8 39 26,3 4-8-39-26,17-3 8 26 17,17 3-32-26-17,7-3-8 26 17,4 2 8-26-17,-1-3-8 26 18,-7-1 8-26-18,-5-1 8 14 8,-4 1-8-14-8,-7-1 16 13 9,-6-1-40-13-9,-6 1 0 13 9,-2-1 8-13-9,-4 1 0 13 8,-1 1 8-13-8,-4-1 8 13 9,-3 0-8-13-9,1 2 8-157-104,-2-1-8 157 104,-2 1 0-130-87,0 0 8 130 87,-4 0-8 52 35,-5-2 8-52-35,-5 2 8-116-78,-3-1-8 116 78,-7 1 8 51 35,-5-2-8-51-35,-3 2 8 52 34,-1 2-8-52-34,1-2 8 39 26,2 1 8-39-26,-1-1-8 39 26,7 2 8-39-26,3-1 0 26 18,5 1-16-26-18,3 0 16-130-87,6-1-8 130 87,1 1 8-116-78,4-1 0 116 78,0-1 0-102-70,2 0 0 102 70,2 0 8-89-61,0 0-16 89 61,0 0 16-76-52,0 0 0 76 52,7 0 0 88 61,6-1-8-88-61,8 1 8 77 52,0-2 0-77-52,4-1 0 77 52,-1 1-8-77-52,1-1 8 64 44,-4 2 0-64-44,-2-3 8 51 35,-2 1-8-51-35,-4 0 0 52 34,-2 1 0-52-34,-2 1 8 39 26,-1-1-48-39-26,-4 0 16-129-87,1 1-16 129 87,-1 1 8-103-69,-2 0 16 103 69,0 0-8-90-61,-1 0 8 90 61,1 0-8-88-61,-2 0-48 88 61,0 0 8-76-52,0 0 0 76 52,0 0 0-63-44,-2 0 16 63 44,2 0 8-50-35,0 0 8 50 35,0 0-8-50-35,-2 0-8 50 35,0 0 8-38-26,0 0 8 38 26,1 1-8-37-26,-1-1 8 37 26,0 2 16-38-26,0 0-8 38 26,0-2 8-24-18,0 1-16 24 18,0-1 16-25-17,0 0-8 25 17,0 0 8-25-18,0 0-8 25 18,0 0 16-12-8,0 0-8 12 8,0 0 8-12-9,0 0 0 12 9,0 0 0-13-9,0 0 8 13 9,2-1 0-12-9,0-3 0 12 9,2 0-8-12-8,0-4 8 12 8,3-5 0-13-9,3-7 8 13 9,1-1 8 148 105,1-3-8-148-105,-3-2 8 125 87,1 1-8-125-87,-3 1 8 113 79,-1 3-16-113-79,0 0 16 101 69,-4 3 0-101-69,1 2 0 242 166,-1 3 0-242-166,0 0 0 220 147,0 0 0-220-147,2 2 0 196 130,-2 1 0-196-130,0 2 0 172 113,0 2 0-172-113,0 1 0 147 95,-1 2 0-147-95,-1-1 0 135 86,2 1 0-135-86,-2 2 0 287 181,0 1 0-287-181,0-2 0 263 163,0 2 0-263-163,0 0 0 225 138,0 0 0-225-138,0 2 0 199 119,0 6 0-199-119,-2 3 0 186 111,1 5 0-186-111,-7 10 0 160 94,-2 11 0-160-94,-1 3 0-44-26,0 4 0 44 26,-1-6 0-43-25,-1-2 0 43 25,2-7 0-29-17,-1-7 0 29 17,5-4 0-29-17,-1-5 0 29 17,4-5 0-29-17,2-3 0 29 17,0 0 0-14-9,0-4 0 14 9,1 2 0-15-8,1-1 0 15 8,0 0 0-14-9,0 1-8 14 9,0-1 8-15-8,0-1 0 15 8,0-1 0-14-9,0 2-8 14 9,0-1 8-14-8,0-1 0 14 8,0 2 0-15-9,1-2-8 15 9,1 0 1-14-9,2-2-1 14 9,4-1 8 0 0,1-2-8 0 0,5-1 0 0 0,1-4 0 0 0,-2 1 8 0 0,0-3-16 0 0,-1 1 8 0 0,-3-2 0 0 0,-3 0 0 0 0,0-1 0 0 0,-4-2 0 0 0,-2 1 0 0 0,0-1 8 0 0,-2-2-8 0 0,0 1-8 0 0,-2-1 8 0 0,0 0 0 0 0,-2-1 0 0 0,3 3 0 0 0,-1 0 0 0 0,0 1 8 0 0,0 2-8 0 0,0 3 8 0 0,3 1-8 0 0,-1 1 8 0 0,2 1-16 0 0,-2 2 16 0 0,2 1-8 0 0,2 0 8 0 0,-2 1 0 0 0,2 2 0 0 0,-2-3 0 0 0,1 3 0 0 0,1-1 0 0 0,0 1 0 0 0,-2 1 0 0 0,2-2 0 0 0,0 4 8 0 0,2-2 16 173 103,-2 1-16-173-103,0 7 8 160 94,1 5-8-160-94,1 5 0-44-26,-2 6 0 44 26,-2 13 16-44-26,0 7-8 44 26,0 1 0-43-25,0-3 0 43 25,-2-9 16-29-17,0-5-24 29 17,2-9 7-29-17,0-3 1 29 17,-2-5 8-29-17,4-2-8 29 17,-2-3 0-14-9,0-1 0 14 9,0-2 16-15-8,2 2-24 15 8,0-2 8-14-9,-2 0 0 14 9,2 2 8-201-119,0-2-16 201 119,0-1 8-488-48,-2 1 0 488 48,2-1 0-409-39,-2-2 0 409 39,0 1 0-369-37,0-1-8 369 37,2-1 8-451 130,-2-2-8 451-130,0-4 16-269-54,2 1-16775 269 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75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323 101 8936 220448 71859,'0'0'0'0'0,"0"0"0"0"0,2-2 0 0 0,4 1 184 0 0,3-3 0-317 80,3 0 8 317-80,1-1-8-270 66,4 0-88 270-66,4 2 0-247 61,2-2 0 247-61,-2 2 8-224 54,0-1 136 224-54,-2 1 8-31 481,0 0 8 31-481,-2-2-8-12 414,-2 0-136 12-414,-2 1 0-22 367,1-1 0 22-367,-5 0 0-32 320,-1 0 32 32-320,-3 0 8-82 456,-1 0-8 82-456,-2 2 8-91 395,-2-2-72 91-395,-2 2 8-51 349,0 0-8 51-349,-1 1 8-62 301,-9 1-56 62-301,-1 1 8-48 260,-6 1-8 48-260,-4 2 16 334 161,-2 4-24-334-161,-3 3 8 321 138,-3-1-8-321-138,3 4 16 274 124,-3 2-32-274-124,5-1 0 257 102,-1 1 0-257-102,-1 2 0 206 87,1 1-8-206-87,-1 1 8 366-433,-3 2 0-366 433,-1 0 0 275-380,-1 0 8-275 380,3 2 0-81-419,2-2-8 81 419,3-4 8-64-371,2 1-8 64 371,6-5 0-30-493,6-2 0 30 493,5-3 16-616-443,2-4-16 616 443,6-3 0-527-396,2-1 0 527 396,7-3 0-427-339,8-5 0 427 339,10-3 0-378-298,5-5 8 378 298,4-2-8-309-262,2-3-8 309 262,-2-2 8-290-228,-6 4-12960 290 228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89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548 296 10656 209974 70560,'0'0'0'0'0,"0"0"0"0"0,0 0 0 202 110,3-1 200-202-110,3-2 16 173 92,2-1-8-173-92,1 1 8 159 84,1 0-120-159-84,1-3 8 143 75,0 1-8-143-75,1-2 16 324 167,-3 1 224-324-167,3-1 16 296 150,-1-1-8-296-150,-1 0 0 250 125,1-1-216-250-125,-1 1 0 533 48,1-4-8-533-48,-3 3 16 492 44,-3-3-8-492-44,1 3 8 743-29,-2 1-8-743 29,0 1 0 646-25,-4 2-56-646 25,-2 2 8 577-25,2 1-8-577 25,-2 1 16 701 76,-2 1-72-701-76,-2 0 0 645 63,1 1 0-645-63,-7 6 16 561 56,-7 4-16-561-56,-4 5 0 500 45,-3 5 0-500-45,-5 2 8 414 39,-1 1-24-414-39,0 0 0 371 37,1 0 0-371-37,-1-1 0 353 28,2-2 0-353-28,1 1 0 309 25,1 1 0-309-25,5-2 0 264 24,2 1 0-264-24,4-1 8 221 21,3-3-8-221-21,3-2 8 200 14,3-3-8-200-14,5-3 8 156 12,1-2-8-156-12,2-5 8 156 12,3-1-8-156-12,1-1 0 135 4,0-2 0-135-4,4-3 8 111 10,3-4-8-111-10,4-3 0 135-158,8-2 0-135 158,2-5 8 130-144,5-1-8-130 144,3-2 8 78 42,1 2-8-78-42,2 0 16 58 36,-2-1-16-58-36,-2 1 0 59 35,-1 0 0-59-35,-3-2 8 38 28,-3 0 0-38-28,-2 1 0 38 28,-2-1 0-38-28,-2 0 8 82-146,-2-1-8-82 146,-2 1 8-478-142,0 0-8 478 142,-1 3 8-410-121,-1-1 16 410 121,-4 3 8-366-107,-1 3-8 366 107,-4 0 8-268-266,-4 2-16 268 266,-2 3 8-207-231,-2 3-8 207 231,-3 3 0-194-196,-3 2 24 194 196,-1 5 8-210-9,-3 0-16 210 9,-3 3 16-210-9,-2 3-16 210 9,-2 4-8 56 83,-3 2 8-56-83,-1 3-8 62 70,-2 2 24-62-70,-1 3 8 43 63,-3 0-16-43-63,-3 3 16-203-36,0-3-24 203 36,-4 3 0-160-34,2-4 0 160 34,-2 2 0-140-27,2 0 0 140 27,3-1 0-141-26,5 1 0 141 26,-1 0 8-121-19,5-4-24 121 19,1 1 0-37-184,4-5 8 37 184,2-1 0-23-163,1-2 8 23 163,5-4-8-9-142,3-3 8 9 142,3-1 0-38-123,3-4-8 38 123,2 0-8-1-108,0-3-1 1 108,2-1 17-6-95,1-1-16 6 95,5-1 16-11-81,0 0-16 11 81,5-6 16-75 90,4 0-24 75-90,6-6 8-70 78,2-1 8 70-78,1-2-8-48 71,3-1 8 48-71,-1-2 16 17-100,3 0-16-17 100,1 0 16-48 72,2 2-24 48-72,2 0 16-48 71,-1 1-16 48-71,3-6 80-106 217,0 0-40 8-26,-2-2-8 98-191,-6 0 8-71 172,1 2-16 71-172,-7 0-8 6-13,-1 1 8-6 13,-2 2 0 5-13,-2 2 48-5 13,-4 0 8-18-8,-1 2 0 18 8,-3 3 0-18-8,-5 1-40 18 8,-4 3 0-19-8,-2 2 0 19 8,-4 2 8-18-7,0 3 0 18 7,-4 1 0-18-8,1 2 0 18 8,-5 2 0-67 159,-5 1-32 67-159,-2 3 16 12-27,-4 4-8-12 27,-3 1 0-62 146,-3 4 16 62-146,1 2 8-52 120,-5 3 0 52-120,-1 1 0-46 106,-2 3-24 46-106,-4 2-8 29-67,0-1 8-29 67,0 0 8 28-66,2-1-24-28 66,2-2 16-70 112,4 1 0 70-112,0-4-8 29-67,-1 1-16-29 67,7-3 16-215-154,1-2-16 215 154,2 1 16-175-138,6-3-16 175 138,6-2 8-161-118,7-1-8 161 118,2-4 8-124-102,6-1-8 124 102,3-2 0-106-94,5-1-8 106 94,3-4 16 118 20,6-3-24-118-20,5-1 0 100 13,5-4 0-100-13,1-1 8 101 12,4-3-8-101-12,2-3 0-130-88,2 3 8 130 88,2-2-8 94 26,0 1-8-94-26,-2 1 8 77 17,-6-1 0-77-17,-2 2 0 7 177,-3-1-8-7-177,-4 1 8 12 163,-6 0 0-12-163,-2 0 0 219 236,-4 2-8-219-236,-2-2 0-29 114,-5 2 0 29-114,-2-2 16 199 194,-2 2-16-199-194,-2-1 0 191 173,-2 1 0-191-173,-4 1 8 160 144,1 2-8-160-144,-1 2 0 169 130,-2 1 0-169-130,-1 2 0 367 208,1 1 0-367-208,-3 2 0 644 109,1 0 0-644-109,-1 2 0 585 97,-4 1-8-585-97,-4 2 8 504 79,-2 3 0-504-79,-4 3 0 441 69,-2 2-16-441-69,-1 2 16 448-108,-1 1 0-448 108,-1 1 0 394-97,-2 1-8-394 97,3 0 8 341-86,1 1-8-341 86,1-1 8 251 101,0 0-8-251-101,3-2 8 248-89,1 0 0-248 89,0-2 0-70 5,0 3-8 70-5,2-3 8-32-169,4 1-8 32 169,0-3 8-37-143,2 0-8 37 143,5-3 8-287-216,3-2-8 287 216,3-2 8-507-283,2-1-16 507 283,2-2 16-417-241,0 0-8 417 241,2-2 8-349-220,5 0-8 349 220,3-2 8-308-193,5-1-8 308 193,4-2 8-268-164,4-3-8 268 164,6-3 8-227-150,3-2-8 227 150,0-3 8-210-130,2 0-8 210 130,1-2 8-171-114,1 0-8 171 114,0 0 8-155-94,4 2-8 155 94,-2-3 8-171 79,-2 1-16 171-79,0-3 16-228 238,-6-1-8 228-238,1-2 8-119 42,-5-1-8 119-42,-3 0 8-139 34,-2-1-8 139-34,-2 2 8-115 28,-4 1 0 115-28,-1 4 0-93 22,-3-1-8 93-22,-5 4 8-93 23,-2 3 0 93-23,-4 2 0-70 16,-6 3 0 70-16,0 3 0-114 184,-5 2 0 114-184,-1 1 0 178 89,-5 6 0-178-89,-2 1 0 161 83,-5 3 0-161-83,-3 4 0 143 74,-3 1 0-143-74,-3 5 0 126 67,-1 3 0-126-67,-4 3 0 132 53,0 2 0-132-53,0 3 0 113 45,2 0 0-113-45,2 0 0 95 38,-1-2 0-95-38,7-1 8 77 31,3-3 0-77-31,2-4 0 76 30,4-1-8-76-30,2-4 8-172-68,6-1-8 172 68,1-3 16-151-61,5-4-8 151 61,1 1 0-132-53,4-4 0 132 53,2 0 0-113-46,2-1 0 113 46,3-1 0-93-38,1-1 0 93 38,3 2 0-93-38,4-4 8 93 38,4-1-8-74-31,2-2 0 74 31,2-1 8-74-30,0-4-8 74 30,4-1 0-12-190,1-2 0 12 190,1 0 8-65 3,1 0-8 65-3,2-1 0-65 4,-1-1 0 65-4,-3-1 0-42-2,-1 0-8 42 2,-2-2 8-41-2,-6 1 0 41 2,-2-3 0 196 97,-2 3-8-196-97,-4-1 16 160 82,-3 2-8-160-82,-2 0 0 102 242,-1 1-8-102-242,-3 2 8 136 40,-2 2-8-136-40,0 0 8 53 205,-2 3-8-53-205,-2 0 8 355 110,1 1 0-355-110,-3 2 0 320 95,0 0-8-320-95,-1 1 16 284 79,-3 2-16-284-79,-1 0 8 242 76,-3 1 8-242-76,-3 1 0 204 62,0 0 0-204-62,-4 1 8 185 54,-1 1-16-185-54,1 1 8 166 46,-2 2 0-166-46,-2 1 0 146 38,0 4 48-146-38,-1 1 0 172-129,1 6 0-172 129,-2 2 0 98 50,3 2-32-98-50,1 3 16 145-124,0 2 0-145 124,0 1-8 117-104,0-1 72-117 104,3 0-8 112-91,-1-4 8-112 91,0 1 0-154-173,2-4-48 154 173,2 0 8-134-152,1-1-8 134 152,5 0 8-371-227,3-2 0 371 227,3 0 8-308-193,3-3-8 308 193,4 0 8-266-178,1-3-32 266 178,3-4 0-469-247,4-1 8 469 247,3-4 0-171-115,2-1 8 171 115,6-4 0-151-107,4-3-8 151 107,0-2 8-114-92,1-3-16 114 92,1-2 0-117-80,-1-1-8 117 80,1-2 8-367-4,2-1 0 367 4,-3 0 8-327-3,-1 0 0 327 3,0 1 0-287-1,-3-3-24 287 1,-1-1 8-247 0,-6 2-8 247 0,1-2 16-223-6,-7-1-32 223 6,-3 1 8-184-3,-2 0 0 184 3,-2 1 0-183-4,-4-1-8 183 4,-2 4 0-143-2,-2-1 8 143 2,-1 2-8-143-2,-3 1-8 143 2,1 4 8-103 1,-3 0 8 103-1,1 3-8-103 0,-3 3-8 103 0,-1 3 8-80-5,0 2-8 80 5,-2 3 16-158 166,-2 2-64 158-166,-2 3 8-132 148,2 2-8 132-148,-2 3 16 104 223,-2 3-8-104-223,2 2 8 77 195,-1 3 0-77-195,-3 1-8 148 2,0 6-24-148-2,-1-1 16 125 8,-1 0-16-125-8,2-1 16-105-95,0-2 0 105 95,3-1 8-87-86,3-2-8 87 86,2-2 8-75-66,3 1-24 75 66,7-4 0 23-229,1 0 0-23 229,4 0 16-291-133,4-3-8 291 133,2-2 16-155-281,1 0-8 155 281,3-3 8-147-247,0-1-16 147 247,-1-4 16-118-218,3 0-8 118 218,-1-3 8-113-183,5-3-8 113 183,1 0 16-101-163,2-4-8 101 163,2-2 8-149 23,2-1 0 149-23,-2-1-8-417 84,0-2 8 417-84,-2 0 8-353 68,0-2-16 353-68,-4 3 16-332 62,-1-3 0 332-62,-3 1 0-289 51,-1-1-8 289-51,-4 1 8-243 41,1-3 0 243-41,-1 0 8-20 141,0-1-16 20-141,-2 0 16-29 121,0-1-8 29-121,0-2 8 184 213,-2 2-8-184-213,0-2 8 356 280,2 3 0-356-280,-2-1-8 540 348,-2 3 8-540-348,2 1 0 579 143,0 2 0-579-143,-2 4 0 512 122,-2-1 0-512-122,0 3 0 357 274,2 3 0-357-274,-2 0 8 319 237,3 3-16-319-237,-1 1 16 295 207,0 0-8-295-207,-2 0 8 271 178,0 3-8-271-178,-3 2 8 219 155,-1 1-8-219-155,-3 6 8 281-27,-5 5-8-281 27,-3 4 8 9-121,-2 7-8-9 121,-1 1 8 3-109,1 0-8-3 109,-2 0 8 314-168,4 0-8-314 168,2-5 8 31-235,3-2-16-31 235,3-2 16 20-209,3-4 0-20 209,3-2 0-273-115,3 1-8 273 115,4-2 8-235-101,3-2-8 235 101,3-1 8-196-85,3-1-8 196 85,3-1 8-178-77,3-1-8 178 77,2-2 8-158-70,2-5-8 158 70,2-2 0-140-63,-1-1 0 140 63,1-2 8-122-54,0-2-16 122 54,-2-1 8-104-47,2-1 0 104 47,-2-3 8-86-40,0 0-24 86 40,-2-3-8-69-31,2-1 8 69 31,-1-2 8-69-31,3 1-16 69 31,-2-4 16-51-24,-2-4 0 51 24,-2 1 0-51-23,-2-2-16 51 23,-1 1 16-331 39,-3 1-8 331-39,-3-1 8-291 42,-2 3-8 291-42,-3 1 8-268 36,-1 2 0 268-36,-2 1 0-223 25,-4 3-8 223-25,3 2 8-182 28,-3 4 0 182-28,0 2 0-159 23,0 2-8 159-23,0 2 16-159 22,0 2-8 159-22,-1 1 8 173-48,-1 1-24-173 48,-3 4 16-159 22,-3 5 0 159-22,-1 3 0-136 17,-4 6 0 136-17,0 5-8-135 18,-4 5 8 135-18,0 5 0-113 12,0 3 0 113-12,0 2-8-72 15,0-1 8 72-15,0 1 8-71 15,0-2-8 71-15,-2-1 8 239-51,3-3-16-239 51,1-2 16 215-45,1-2-24-215 45,5-2 0 166-36,4-2 0-166 36,5-5 0 166-35,6 0 8-166 35,3-4 0 141-31,7-5-8-141 31,3-1 16 118-26,4-4-8-118 26,2-2-8 94-20,2-4 8-94 20,1-4 8 94-21,1-4-16-94 21,2-1 16 70-15,1-4 0-70 15,3-2 0 70-16,3-3-56-70 16,0-1 0-234 52,-2 0 0 234-52,1-1 0-212 46,-5 3 16 212-46,-3-3 8-189 41,-4 3 8 189-41,-4-1-8 34 132,-2 2-8-34-132,-5 0 16 41 119,-3 0-8-41-119,-1 1 8 252 202,-2-1 0-252-202,0 0 8 296 6,-4 0-8-296-6,0 0 8 190 169,0 0-8-190-169,-2-1 8 158 153,0 1-8-158-153,2 2 16 364 227,-2-1-8-364-227,0 2 8 317 203,0 5 0-317-203,0 0 8 293 173,0 5-8-293-173,0 0 16 261 158,-1 3-8-261-158,1 0 8 252 135,-2 3-8-252-135,2 2 0 217 120,-2 1 8-217-120,-1 6 0 181 105,-3 5 0-181-105,-2 4 0 144 88,1 5 0-144-88,-4 2 8 220-85,-1-1-8-220 85,1 2 0 193-79,2 0-8-193 79,-3 0 16 167-74,3 2-8-167 74,0-2 8 456-130,3 1-8-456 130,0-2 8 378-113,4-3-8-378 113,3-1 8-201-123,2-4-8 201 123,1-4 8-203-111,2-3 0 203 111,2-4 0 150-169,0-2 0-150 169,1-2 0-191-76,1-2 0 191 76,-1-1 0 158-135,3-2 0-158 135,-1-2 0-156-47,3-3 0 156 47,1-1 0-137-40,2-2 0 137 40,-1-4 0-136-40,-1 1 0 136 40,-2-2 0-116-33,1-3 0 116 33,-3-2 0 125 67,3 1 8-125-67,-1-4 8 108 59,-1 0 8-108-59,-1-2-8 89 51,3 1-8-89-51,-3-1 8-132-53,1 1-8 132 53,-1-1 16-112-46,1 0-8 112 46,1 1 0-94-38,-2-1 0 94 38,5-2 16-93-38,-3-1-24 93 38,2 0 8-74-30,-1 0 0 74 30,-1 0 0-74-31,-1 2 48 74 31,-1 3 0-11-190,-3 4 0 11 190,0 2 0 2-168,-2 4-32-2 168,-4 4 16-9-142,1 3 0 9 142,-2 2-8 5-121,-1 2 16-5 121,0 2 8-1-108,0-1 0 1 108,-2 6 0-6-95,-5 5-32 6 95,-5 8 16-10-81,-3 4-8 10 81,-2 7 8-75 90,-2 1-16 75-90,2 2 16 161 177,0-2-16-161-177,2 2 16 150 155,0-4-24-150-155,2 1 16-97 36,-1-2-16 97-36,3-2 16 162 129,2-1-16-162-129,3-2 0-93 23,1-1 8 93-23,3-2 0 150 108,2-2-8-150-108,2-4 0-107 2,2-3-8 107-2,2 0 16 133 101,-1-6-16-133-101,3-1 8 120 79,0-2 8-120-79,-1-3-8 38 245,3-1-8-38-245,2-3 0 31 211,-1 0 8-31-211,1-6-8 40 185,3-1-8-40-185,2-5 8 92-10,0-2 8-92 10,1 0-8 68-4,1-1-8-68 4,-2-2 8 381-79,0 1-8-381 79,-2 1 8 330-67,1 0 16-330 67,-5 1-8-256-85,1 4 8 256 85,-5-3-8-215-70,1 3-8 215 70,-2 1 0-139-221,0 0 8 139 221,0-1 0-122-201,-3-1 16 122 201,3 2-8-87-173,-2-1 8 87 173,0-1-8-72-151,-2-1-8 72 151,2 2 8-375-65,-2 1-8 375 65,0 0 16-313-56,0 3-16 313 56,0 2 0-271-55,-2 3 8 271 55,0 2-8-234-39,0 2-8 234 39,0-1 16-192-38,0 2-16 192 38,-1 2 8-175-30,-3 2 0 175 30,-4 6-8-173-30,-1 3 0 173 30,-2 5 8-133-29,-4 3 0 133 29,1 1-8-116-20,-1 2 0 116 20,2 2 0-115-21,2 0-8 115 21,-1 0 16-97-12,5-1-8 97 12,-2 1 0 149 83,3 0-8-149-83,0 1 16-92-26,3-1-16 92 26,1-2 8 132 76,0-1-16-132-76,2-2 8 115 68,0-3 0-115-68,2-4 0 29 218,2-1-8-29-218,-2-3 8 94 26,2-2 8-94-26,0-4-8 94 25,2 0-8-94-25,0-1 0 77 18,-1-3 0-77-18,1 0 8 53 24,0 0-8-53-24,-2-2 0 54 23,2 1 0-54-23,-1-3 8 35 15,3 0-16-35-15,2-4 8 36 16,-1-5-8-36-16,3-3 8 36 15,-1-4-8-36-15,1-1 8 108-156,-1-3-16-108 156,-1 0 16 78-138,-2-2-8-78 138,1 2 0 90-116,-3 1 0-90 116,2 1 0 83-104,-2 1 0-83 104,-1 2 0-238-26,-1-1 0 238 26,2 1-8-196-25,-2 0-16 196 25,0 1-8-179-17,-2-1 8 179 17,2-1 0-138-14,0 1 0 138 14,1 1 8-138-15,1 2-8 138 15,-2 2 8-121-8,0 2-24 121 8,0 3 16-97-12,0 2-16 97 12,-2 4 16-98-13,-2 1-8 98 13,2 2 16-80-5,-2 0-16 80 5,0 2 16-57-11,0 1-16 57 11,0 0-8-57-10,-1 2 0 57 10,-3 3 8-40-2,-4 10 0 40 2,-3 6 8-40-3,0 4-8 40 3,-2 2 16 164 92,-1 1-16-164-92,3-2 16 76 241,4-2-8-76-241,-1 1 0 65 221,1-1 8-65-221,-1 0-8 135 28,4-1 8-135-28,-1 0 8 63 187,3-2-16-63-187,0-1 16 34 158,2-2-8-34-158,2-4 8 330 80,0-1-8-330-80,2-3 8 78-30,0-1 0-78 30,2-4 0 54-24,-2-4 0-54 24,2 1 16 54-24,-3-3 0-54 24,3 0 0 53-24,-2-2-8-53 24,0-2 8 338-91,0 2 0-338 91,0-2 0 289-79,0 1 0-289 79,2-3 0 239-69,-3 1 0-239 69,5-8 0-88 9,0-5 0 88-9,1-5 0 233-56,-1-3 0-233 56,-2 0 0-70 17,0 1 0 70-17,-4 0 0-70 16,0 3 0 70-16,-2 2 0-70 17,0 5 0 70-17,0 2 0 233-56,0 1 0-233 56,-2 2 0 209-51,1 1 0-209 51,1 4 0-116 29,-2 0 0 116-29,0 1 8-93 22,0 1-8 93-22,-1 1 0-93 23,-1 1 0 93-23,-6 3 16 150 108,-3 4-16-150-108,-2 1 0 133 101,-6 6 0-133-101,-1 1 8-103-12,-3 5-8 103 12,0 1 0-102-11,5 3 0 102 11,-1-1 8-102-12,4-3-8 102 12,3-2 0-84-4,5-1 0 84 4,2-5 8-60-10,3-2-8 60 10,2-3 0-279-102,2-2 0 279 102,0-1 8-240-87,2-1-8 240 87,2-3 8-220-79,0 1-8 220 79,0-1 8-200-72,2 1-8 200 72,1 0 8-165-57,1-2-8 165 57,7 1 16-145-49,8-1-16 145 49,2 2 8-105-47,0-4-8 105 47,0 2 8-104-47,-4-1-8 104 47,-2-1 8-86-39,-2 0-8 86 39,-3 1 8-69-31,-5-2 0 69 31,1 1 0-148 140,-4 0 0 148-140,-3 1 16-121 121,1-1-16 121-121,0 0 0 94 203,0 1 0-94-203,-2-1 0 296 275,2 2 0-296-275,-2 0 16 275 247,0-1-16-275-247,0 1 8 232 210,-2-2-8-232-210,0 2 0 223 189,-2-2 0-223-189,-5-1 16 291-6,-6 0-16-291 6,-8-2 0 248-8,-2 2 0-248 8,-3 0 8 204-11,-5 1-8-204 11,3 2 0-49-97,1 2 0 49 97,3-2 16-53-84,3 1-16 53 84,6 1 0-34-76,0 0 0 34 76,5-2 0-40-63,1 1 0 40 63,5-1 0-39-63,1 0 8 39 63,1 0-8-21-55,2 0 0 21 55,2 0 0-26-42,0 0 0 26 42,0 0 0-26-42,0 0-8 26 42,2 0 8-7-34,-2 0 0 7 34,5 2 8-31-29,7-2-16 31 29,5 0 8-31-28,4 1 0 31 28,7-1 0-13-21,7-1-8 13 21,-1-1 8-13-21,0 1 0 13 21,-3-1 0-13-21,-7-1-8 13 21,-3 1 8 225 79,-4 0-8-225-79,-3 1 16 209 71,-7-1-16-209-71,1 1 0 172 56,-3 1 0-172-56,-1 0 8 131 53,0-2-16-131-53,-2 2 8 131 54,0 0-16-131-54,-2-2 16 113 45,2 2-8-113-45,-2 0 8 95 38,0 0-8-95-38,0-1 8 76 31,-2 1-8-76-31,-2 0 0 77 30,0 0 0-77-30,-11 0 0 57 23,-12 1 0-57-23,-7-1-8-191-76,-4 4 8 191 76,-4-3 0-151-61,-1 4-8 151 61,3-2 8-132-53,7 2 0 132 53,9-2 0 113 45,7 1-8-113-45,7-1 8 94 38,4-2 0-94-38,4-1 0 95 39,2 2-24-95-39,0-2 0 76 30,2-2-20367-76-30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68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536 63 11352 221007 69194,'0'0'0'0'0,"0"0"0"0"0,0 0 0 0 0,0 0 192 0 0,0 0-8 0 0,-2-2 8 0 0,0-1-8 0 0,0-2-88 0 0,1 0 0 0 0,1 1 0 0 0,-2 0 8 0 0,2 1 248 0 0,0 1 16 0 0,0 1-8 0 0,0-1 8 0 0,0 2-240 0 0,0-1 8 0 0,0 1 0 0 0,0 0 0 0 0,0 1 8 0 0,-2 1 0 0 0,0 1-8 0 0,-2 5 24 0 0,-2 5-80 0 0,-5 8 0 0 0,-2 3 0 0 0,-5 4 8 0 0,-1-1-64 0 0,0 2 8 0 0,0-2-8 0 0,0 1 16 0 0,2-4-24 0 0,-2-2 8 29-159,4-1 0-29 159,-2-1 0-5 27,0-4-24 5-27,2 0 8-5 26,1-5-8 5-26,5-1 8-2 13,-1-2-8 2-13,3-2 8 26-145,3-2-8-26 145,2-3 8 23-132,4-1 0-23 132,0 0 8 21-119,0-1-8-21 119,3-3 0 16-92,7 0-8-16 92,3-5 8 16-92,6-2 0-16 92,4-3 0 13-79,1-1-8-13 79,1-1 0 11-66,1-2 0-11 66,3-1 0 9-53,1 0 0-29 172,1-2 0 20-119,-5 1 0-18 105,-3 3 0 18-105,-2 1 0-16 92,-6 1 0 16-92,-2 2 0-13 80,-2 0 0 13-80,-5 4 0-12 66,-3-3 0 12-66,-1 4 0 231 145,-2 0 0-231-145,0 0 0 197 130,-4 3 0-197-130,2 1 0 410 195,-2-1 0-410-195,0 0 0 359 173,0 2 0-359-173,1 1 0 306 151,-1 0 0-306-151,-2 1 0 292 131,0 1 0-292-131,0 0 0 255 116,0 0 0-255-116,-3 3 0 218 102,-3 2 0-218-102,-3 1 0 212-77,-4 4 0-212 77,-4 4 0 189-72,-2 6 0-189 72,0 1 0 147-59,-3 3 0-147 59,-1 2 0 125-52,1-1 0-125 52,-1 3 0 125-52,0-2 0-125 52,-1-1 0 123-40,1 1 0-123 40,-1 0 0 102-32,-3 1 0-102 32,3-1 0-178-114,-3 0 0 178 114,3 0 0-149-266,1-4 16 149 266,2-1 16-128-233,5-3-16 128 233,4-4 8-88-205,5-2 0 88 205,3-4-8-315-261,5-5 0 315 261,3-1 0-272-233,5-4 8 272 233,5-1 0-218-365,3-4-8 218 365,8-4 16-211-161,6-5-16 211 161,5-3 0-173-134,4-4 0 173 134,4-3 8-156-114,-2 0 16 156 114,0 1 16-136-108,-2-1 0 136 108,-2 3-8-349-14,1 2-8 349 14,-3 2-8-311-13,-2 0 8 311 13,-1 3-8-300 156,-4 0 23 300-156,-5-1 9-262 132,-2 3 0 262-132,-3-1 0-15 203,-6 1-32 15-203,-3 1 16-10 178,-2 0-8 10-178,-4 0 8-7 151,-2 0 0 7-151,-2 2-8-4 139,-2 1 8 4-139,1 2-8-20 118,-5 4-8 20-118,1-1 0-18 106,-1 3 8 18-106,-1 0-8-16 92,-3 4 16 16-92,-1 1-8-14 79,0 2 8 14-79,-2 2 0 7 73,0 1-24-7-73,0 1 16-229-33,-2 4-8 229 33,0 0 8 26 67,0 2-8-26-67,2 1 8 30 54,-2 0-8-30-54,0 2 8 11 47,0-1-16-11-47,-4 1 0-228-46,2 0 8 228 46,-4-1-8-156-204,2 3-8 156 204,-1-3 16-120-176,1 1-8 120 176,2 2 0-103-156,0-3 0 103 156,4 1-8-72-299,2-4 0 72 299,3 1 8-58-266,3-2 0 58 266,3-3-8 20-559,4-1 0-20 559,2-1 0 36-648,2-3 0-36 648,2-2 0 34-560,0-1 0-34 560,3-2 0 21-493,6-3-8-21 493,6-2 16-62 56,8-3-16 62-56,2 0 8-44 50,3-4-8 44-50,0 0 0-41 38,1-5 0 41-38,1 1 16-42 37,-2-3-16 42-37,2 1 0-23 32,1-1 0 23-32,-1 1 0-53 186,0-1 0 53-186,-2 0 0-67 167,-1-1 0 67-167,-3-1 8-79 304,-1 2-16 79-304,-6 0 0 142 359,-4 1 0-142-359,-2-3 8 117 319,-2 2-8-117-319,-3-1 0 111 273,-2 3 0-111-273,-5-3 8 50 403,-1 3-8 253-123,-4 2 0-303-280,0 2 8 492 338,-3 3-8-492-338,-3 2 0 456 290,1 4 0-456-290,-5 0 8 413 254,1 3-8-413-254,-6 1 0 367 219,-2 3 0-367-219,-2 2 8 316 198,-4 3-8-316-198,-2 3 0 301-3,-1 4 0-301 3,-3 1 0 280 4,1 5 0-280-4,1 3 0 240 3,1 0 0-240-3,-1 2 0 200 2,1 0 0-200-2,1-2 0 161 1,3 0 0-161-1,-5-3 0 148-165,2 0 0-148 165,1-2 0-107-225,1-1 0 107 225,2 0 0-87-206,4-2 0 87 206,2-3 0-314-261,6-1 0 314 261,1 0 0-251-227,5-3 0 251 227,3-2 0-217-365,0-1 0 217 365,4-2 8-392-570,1-3-8 392 570,1 1 0-312-653,0-1 0 312 653,6-1 8-273-410,3-4-8 273 410,10-3 0-278-33,3-3 0 278 33,7-1 16-242-32,1-3-16 242 32,0-2 0-206-32,0-1 0 206 32,2 0 8-189-25,1-1-8 189 25,-1-1 8-154-24,-2-1-8 154 24,4-1 8-182 144,-2 0-8 182-144,-2 0 8-162 125,-1 1-8 162-125,-5-1 8 61 361,-3 0 0-61-361,-4 1 16 54 316,-2 1-16-54-316,-6 1 8 24 277,-2 2-8-24-277,-3 2 0 49 244,-2 1 0-49-244,-4 3 16 248 297,-2-1-8-248-297,-2 3 0 479 191,0 0 0-479-191,-2 1 0 392 332,-2 2 0-392-332,-1 2 0 350 285,-1 2-8-350-285,-1 1 8 304 250,-5 1 0-304-250,-3 2 16 293 216,-4 4-16-293-216,-7 3 8 276 30,-8 6 0-276-30,-2 1-8 238 16,0 6 0-238-16,-2 1 0 217 23,4 3 8-217-23,-1 1-8 178 21,5 1 0-178-21,0 0 16 159 15,-1-2-24-159-15,1-1 8 140 7,0-2 0-140-7,-4 2 0 126-158,2 0 16-126 158,1-2 0 103-138,5 0 0-103 138,-1-1 0-149-200,6-2-16 149 200,6-4 16-122-337,6-2-8 122 337,1-4 0-352-220,7-1 0 352 220,1-4 0-280-358,4-1 0 280 358,-1-3 8-238-305,3-1-16 238 305,0 1 0-414-524,0-2 8 414 524,7-3-8-332-456,12-4 0 332 456,6-2 8-109-152,5-3 8 109 152,8-4-8-92 30,1-2-8 92-30,1-3 8-92 31,-4 1-8 92-31,-2-1 8-74 24,-2-2-16 74-24,-4 2 16-293-65,1 2-16 293 65,-3-2 8-241-59,1 0-8 241 59,-3-2 0-228 111,-3 2 0 228-111,0-1 16-210 92,-5 1-16 210-92,-2 0 0-202 249,-5 2 0 202-249,-4-1 0 22 302,-3 4 0-22-302,-4 2 0 9 269,-2 1 0-9-269,-2 1 8 16 231,-4 3-16-16-231,1-1 0 20 205,-1 4 0-20-205,-4-1 0 6 184,-1 1 0-6-184,-2 1 0 10 159,-4 3 0-10-159,0 1 0-5 138,-4 2-24 5-138,0 3 16 17 120,0 2-8-17-120,-4 4 8 19 106,-2 1-8-19-106,3 3 0 23 94,-1 3 8-23-94,-2 5 0 4 86,1 2-8-4-86,-3 2 0 37-99,1 1-8-37 99,-6 4 8 34-85,-1-2 0-34 85,1 0 0 32-72,0-2-8-32 72,2 2 16 29-58,1-1-24-29 58,6-4 0 56-217,6-3 0-56 217,6-3 8 50-190,4-5-8-50 190,3-2 8-130-582,4-5 0 130 582,4 1 0-321-593,-2-4-8 321 593,4 0 0-267-519,-2-1 8 267 519,1-2 0-234-451,5-2-8 234 451,5 1 16-156-558,1-3-8 156 558,16-5 0-176-331,12-7 0 176 331,4-4 8-146-290,-3 1-16 146 290,-3 0 16-180 70,-8 1 0 180-70,-5 0 0-163 63,-4 2 0 163-63,-6 2-8-178 212,-2 1 8 178-212,-3-2 0-175 187,-3 2 0 175-187,1-1 0-138 162,-3-1 0 138-162,-1-1 8-119 144,-2 0-8 119-144,0-2 8-117 131,-3-1-16 117-131,-1 0 16-96 113,0 1 0 96-113,-3 0 0 94 187,-1 2 0-94-187,-2 3 0-88 74,-1 0 0 88-74,-1 2 0 119 157,0 3-8-119-157,1 0 8 108 136,1 1 0-108-136,-2 3 0 77 121,1 0 0-77-121,1 1 0 65 101,0 0 0-65-101,1 1 8 69 89,-3 2-8-69-89,2 0-8 52 81,1 2 8-52-81,-5 0 8 56 68,-3 4-8-56-68,0 2 0 96-101,-3 3 0-96 101,-5 9 8 56-89,-1 7 0-56 89,1 4 0 53-77,2 1 0-53 77,2-1 0 49-63,3-4 0-49 63,5-5 0 151-542,3-1 0-151 542,0-3 0 132-476,3-3 0-132 476,1-2 8 98-418,2-1-8-98 418,2-2 8 85-364,-1 0-8-85 364,1-1 8 74-313,2-1-8-74 313,-2-1 8-130-366,2-1-8 130 366,0-2 16 72-228,-2-1-8-72 228,1 0 0 68-202,1-3-8-68 202,2 0 8 61-176,-2-2 0-61 176,5-1 0 57-151,5-2 0-57 151,-1-4 0 27 27,4-1 8-27-27,0-3-8-40 337,-2-1 0 40-337,0-1 0-35 299,-1-1 0 35-299,-3-2 0-29 263,-1 1 0 29-263,-5-1 0-23 224,1 0 8 23-224,-2-1 0-65 358,-2-2-8 65-358,0 0 0-42 315,-2-2 0 42-315,-2 2 0-36 277,-2 2 0 36-277,0 1 16-47 245,0 1-8 47-245,1 2 0-25 214,-3 2-8 25-214,2 4 16-21 188,-2-1-16 21-188,1 3 8-15 162,1 4 0 15-162,0 0 0-30 143,0 0 8 30-143,0 3-8-27 129,1 0-8 27-129,-3 1 8 11-52,0 1-8-11 52,-5 4 16 11-52,-4 6-8-11 52,-6 2 0 8-38,0 6 0-8 38,-2 4 8 74-363,-4 6-16-74 363,5 1 8 93-477,1 1-8-93 477,2-4 8-137-343,5-6-8 137 343,3-1 16-95-463,1-5-16 95 463,5-3 8-72-396,-1-2-8 72 396,4-3 0-63-350,0 0 0 63 350,0-1 16-54-305,2-2-16 54 305,2-2 0-16-422,-2 0 0 16 422,2 0 8-39-213,0-1-8 39 213,0 0 8-15-338,2-1-8 15 338,1-1 8-219-234,3-1-8 219 234,5-1 8-221-43,1-1-8 221 43,5-4 16-191-43,0 1-16 191 43,3-4 0-177-35,-1 1 0 177 35,0-4 8-146-34,-2-2-8 146 34,-2 1 0-131-27,-1-2 8 131 27,-3-1 0-41 539,-4 1-8 41-539,-1 0 0-43 471,-2-1 0 43-471,-1-1 0-48 414,-1 0 0 48-414,-2 2 8-38 365,0-2-8 38-365,-2 2 8-69 481,0 0-8 69-481,0 2 0-55 418,-4-1 0 55-418,0 2 16-45 368,1 2-16 45-368,-5 1 0-51 323,2 2 0 51-323,-1 2 0-16 123,1 1 0 16-123,-2 3 0 6 105,3 1 0-6-105,-5 1 8-9 98,-1 0-8 9-98,-1 3 0 40-83,-3 3 0-40 83,2 2 0 121-392,-2 4-8-121 392,-1 2 8 104-339,1 2 0-104 339,2 4 0 129-454,2 2-8-129 454,-1 1 8 112-401,6 1 8-112 401,1-2-8 96-349,1 1-8-96 349,4-4 8-139-239,2-1 0 139 239,2-3 0-76-364,-1-3 0 76 364,3-2 0-70-318,2-2 0 70 318,-1-1 8-63-272,1-3-8 63 272,1 0 0-54-240,1-1 0 54 240,3 0 0-80-56,4-1 0 80 56,6-1 0-66-48,2-1 0 66 48,2-1 8-52-42,1-4-16 52 42,2 0 8-68-36,-1-3 0 68 36,-2 0 0-55-29,-3-3-8 55 29,1 1 8-54-29,-2-3 0 54 29,-2 0 0-41-22,2-1-8 41 22,-3-2 8 27 538,-2 1 8-27-538,-1 1-8 27 469,-2-1-8-27-469,-2 4 8-16 578,-1 0 0 16-578,-3-1 0-16 509,-3 4-8 16-509,0 0 8 200 375,-3 0 0-200-375,-1 2 0 200 329,-2 1 8-200-329,2 0-8 124 449,-4 2 0-124-449,2 0 0 105 398,-2-1-8-105-398,2 3 8 87 344,-3-1 0-87-344,1 0 0 82 299,-4 1-8-82-299,0-1 8 75 266,-1 4 0-75-266,-5 1 8 66 233,-5 4-16-66-233,-4 4 8 118 39,-2 5 0-118-39,-5 8 0 58 200,-4 10-8-58-200,1 3 8 89 10,1 0-8-89-10,1-2 8 89 11,4-1-8-89-11,3-1 8 111-153,1-3-8-111 153,4-2 8 86-134,1-4-8-86 134,7-3 0 82-122,1 0 0-82 122,3-4 16 60-102,3 1-16-60 102,4-3 0 56-89,3-3 0-56 89,1-2 8 52-77,2-2-8-52 77,3-1 0 34-70,0-3 0-34 70,5-2 8 49-64,-1-2-8-49 64,4-3 0 30-57,2-4 0-30 57,7-4 8 27-45,8-3-8-27 45,4-6 0 27-45,0 1 0-27 45,2-2 8-8 124,-4 2-8 8-124,-4-1 0 11-52,-3 1 0-11 52,-7 3 8-42 280,-5 3 0 42-280,-5 2 0 160 341,-3 1 8-160-341,-3 0-8 157 295,-1-1 0-157-295,-1 0 0 131 254,0 0 0-131-254,-4-2 0 347 315,2-2 0-347-315,-3 1 16 517 366,-1-2-8-517-366,0-1 0 464 323,-1 1-8-464-323,-1-1 0 424 274,-2 2 0-424-274,0 2 16 380 240,0 2-8-380-240,0 4 8 351 211,1 1 0-351-211,-1 3 0 281 184,2 0-8-281-184,0 1 0 266 163,0 2 8-266-163,0 0-8 233 136,0 2 0-233-136,-1-1 0 195 121,-1 1 8-195-121,-4 7-8 188-58,-5 6-8-188 58,-2 6 8 166-52,-3 1 0-166 52,-1 7 8 145-45,0 4-16-145 45,0-1 0 124-39,6 0 0-124 39,2-1 8 102-33,3-5-8-102 33,2-2 8-137-113,5-3-8 137 113,-1-2 0-136-101,2-1 0 136 101,0-1 0-95-87,0 0 0 95 87,2-5 0-86-246,-2 1-8 86 246,1-1 8-67-212,3-4 8 67 212,-2-2-8-66-185,0-1 0 66 185,0-2 0-68-159,2-1 0 68 159,-2-1 0-49-139,1 1 0 49 139,1-2 0-49-126,2-2 0 49 126,2-1 8-41 52,5-5-16 41-52,4-3 8-278 129,0-4 0 278-129,6-4 0-260 108,0-7-8 260-108,0-1 8-223 96,-3-1 0 223-96,-4 3 0 21 172,-5 4-8-21-172,-1 3 8 43 153,-5 0 8-43-153,-1 2-8 26 133,-2 0-8-26-133,-2 2 8 28 119,2-3-8-28-119,-2-2 8 9 100,0 0-8-9-100,0-2 8 11 86,0 0-8-11-86,-2 0 8 267 163,2 2-8-267-163,-2 2 8 231 149,2 3-8-231-149,-2 3 8 215 129,-2 3-8-215-129,2 3 16-76 192,2 2-16 76-192,-1 1 8 189 255,1 0-8-189-255,-2 2 8 433 143,2 2-8-433-143,0-2 8 376 122,-2 2-8-376-122,0 1 0 337 108,0 0 0-337-108,-6 8 8 299 94,-3 9-8-299-94,-2 5 0 255-94,-3 3 0-255 94,-1 2 8 233-74,2 3-8-233 74,2-1 0 209-68,1 0 0-209 68,5-5 8 188-61,1-4-8-188 61,2-2 0 145-47,2-3 0-145 47,0-1 8 145-48,4-2-8-145 48,0-1 0 123-41,0-1 0-123 41,2-1 16 102-34,0-1-16-102 34,0-1 0 82-28,1-1 0-82 28,-1-2 8 82-27,2-3-8-82 27,-2 1 0 61-21,-1-1 0-61 21,-1-3 8 60-20,2 1-8-60 20,-2-2 0 61-21,0 0 0-61 21,0 0 8 40-14,3-3-8-40 14,-1-1 0 35 153,2-2 0-35-153,2-4 8 298 50,1-4-8-298-50,3-4 0 257 36,-3-3 0-257-36,1 0 8 235 30,-1-1-8-235-30,-3-1 8-49 114,-1 2 0 49-114,-1 2 8-51 101,-2-1-16 51-101,-2 4 8 213-3,0 0-8-213 3,-2 2 8-73 95,2 1 0 73-95,-2-2 0-54 74,0 4 0 54-74,1 0 0-34 235,1-1 0 34-235,-2 3 8-39 41,0-1-8 39-41,0 4 0-61 34,2 1 0 61-34,0 0 0 211-57,-2 3 0-211 57,2 1 0 188-50,0 1 0-188 50,0 0 0 167-43,0 0 8-167 43,0 1-8 146-36,0 1-8-146 36,0 3 8 145-37,-2 0 0-145 37,0 6 0 124-29,-2 7-8-124 29,1 4 8 104-22,-1 4 0-104 22,0 5 0 81-29,-2 2-8-81 29,2 0 16 60-21,1-1-8-60 21,1-6 0 61-22,0-4-8-61 22,0-4 8 30-181,2-4 0-30 181,-2-4 0 65 5,2 0-8-65-5,2-4 0 44 12,-2-1 0-44-12,0 0 0 23 6,0-2 0-23-6,2 0 0 22 6,-2-1 0-22-6,0 1 0 23 7,0-1 0-23-7,0-1 0 22 6,0-1 0-22-6,0 2 0 23 6,0-2 0-23-6,0 2 0 23 6,0-2 0-23-6,2-2 0-218 92,0-1 0 218-92,1 0 0-198 85,-1-4 0 198-85,4-3 0-183 65,0-4 0 183-65,1-2 0 81-29,-1-4 0-81 29,2 3 0 81-29,-5-1 0-81 29,3 2 0 61-21,-2 1 0-61 21,0 4 0 61-21,-2 3 0-61 21,0 2 0 60-22,-2 1 0-60 22,0 3 0 40-14,0-1 0-40 14,0 3 0 29-182,0-2 0-29 182,0 2 0 12-161,0-1 0-12 161,0 1 0 17-134,0 0 0-17 134,0 0 0 30 46,-2 1 0-30-46,0-1 0 49 39,0 2 0-49-39,-4 1 0 28 33,-5 4 0-28-33,-6 2 0 15-134,-2 3 0-15 134,-8 2 0-235-28,-5 2 0 235 28,-3 2 0-496-102,5-2 0 496 102,2-3 0-428-85,5-3 0 428 85,4-2 0-361-81,3-2 0 361 81,1-1 0-316-68,4 0-16 316 68,1-2 8-293-63,1-1-8 293 63,1 1 0-230-57,3-2 0 230 57,-1 1 8-218-211,4-2 0 218 211,-2 2 0-194-190,2-2-8 194 190,0 0-8-148-165,0 0 8 148 165,2 0 0-145-138,-1-2 0 145 138,1 2 8-124-131,0 0-16 124 131,3 0 16-102-112,3-2-16 102 112,5 1 8-101-99,5-1-16 101 99,6-1 16-79-79,7-2 0 79 79,1 0-8-76 93,3 0 8 76-93,-1 1 0-77 79,-2 0 0 77-79,-5 1-8-57 73,-2 0 8 57-73,-4 1 0-58 60,-4 1 0 58-60,-3-1-8-39 53,-3 1 8 39-53,-3 1 8-19 46,0-2-16 19-46,-5 2 0-39 40,1 0 0 39-40,-2 0 8-20 33,0 0 0 20-33,2 0-8-19 33,-4 0 8 19-33,2 0 0-20 33,-5 2 0 20-33,-1-2-8-20 20,-5 1 8 20-20,-16 2 0-19 20,-17 2 0 19-20,-5 0-8-1-146,-3 1 8 1 146,5 3 8-20-125,5-5-8 20 125,6 3 8-20-113,4-4-16 20 113,7 0 16-20-99,6 0-8 20 99,6-1 8-20-86,-1 0 0 20 86,3-2 0-231-158,1 1 0 231 158,5-1-8-210-139,-3 0 8 210 139,4 0 8-188-119,0 0-8 188 119,3 0 0-149-106,-1 2 0 149 106,0-2 8-148-93,2 0 0 148 93,0 0 0-110-80,0 0 0 110 80,2 0 0-91-72,5 0 0 91 72,7-2 0-91-60,1 2 0 91 60,6-1 0-72-53,3-1 0 72 53,5-1 0-72-54,-1 0 0 72 54,3-2 0-72-40,-3 0 0 72 40,-1 2 0-54-33,0-2 0 54 33,-3 0 0-45 131,-1 0 0 45-131,-2 2 0-45 117,-2 0 0 45-117,-4 1 0 177 186,-3-1 0-177-186,-3 1 0 162 166,-1 1 0-162-166,-3-1 0 145 146,-3 1-8-145-146,0 1 8 129 127,0 0 0-129-127,0 0 0 112 106,-2 0-8-112-106,0 0 8 114 93,0 0 0-114-93,-4 0 0 75 79,-5 0-8-75-79,-5 0 8 77 67,-3 1-8-77-67,-7 1 8-176-21,-5 1-16 176 21,-1 2 16-156-14,-1 0-8 156 14,3 1 8-136-21,3-1-8 136 21,4 1 8-116-14,4-1-8 116 14,4 0 8-98-7,3 0-8 98 7,3-2 8-87-179,1-1-8 87 179,2 1 8-67-159,0 0 0 67 159,2-1 0-69-133,1-1 0 69 133,-1 1 0-50-112,2 0 0 50 112,-2 1 0-31-106,2-2 0 31 106,0 1 0-32-92,0 0 0 32 92,0-1 8-32-79,2 1-8 32 79,3 1 8-33-66,7 0-8 33 66,5 1 8 215-136,2-1-8-215 136,13-2 8-53-46,8-1-8 53 46,4-1 8-64 124,-2-1 8 64-124,-4 1-8 175 198,-6-3-8-175-198,-5 1 8 162 166,-5 0-8-162-166,-4 0 8 145 146,-5-1-8-145-146,-2 1 8 129 126,-1 2 0-129-126,-3-3 0 111 120,-1 3-8-111-120,-2-1 8 93 99,0 1 0-93-99,-2-1 8 95 87,-1 2-16-95-87,-1-2 0 76 79,2 2 0-76-79,-4 0 8 77 66,2 0-8-77-66,-3-1 0 57 60,-1 1 0-57-60,-8-2 8-196-27,-10 2-8 196 27,-7 0 0-156-27,-5 0 0 156 27,-12 2 8-156-28,-1 3-8 156 28,-1-2 0-109-185,4 2 0 109 185,8-1 8-108-159,8 1-8 108 159,5-2 0-98 19,8 1 0 98-19,3-1 8-97 18,3 0-8 97-18,3-1 0-69-145,1-1 0 69 145,1-1 8-49-126,0 2 16 49 126,0 0 0-50-112,2-1-8 50 112,-2-1 16-51-100,2 2-16 51 100,1-2 0 200-169,1 0 0-200 169,-2 0 8-71-66,2 0-8 71 66,0 0 8-53-60,0 0-8 53 60,3 0 16 194-129,5 0-16-194 129,4 0 0 173-110,3-2 0-173 110,6 2 8 152-104,5-1-8-152 104,3-1 0-92-7,-1 2 0 92 7,3-2 8-92-7,-3 1-16 92 7,-1-1 8-91-7,-4 2 0 91 7,-2-1 8-83 156,-2 1-24 83-156,-6-2 0-63 137,-2 2 0 63-137,-3 0 8-74 282,-2 0-8 74-282,-5 0 0 180 173,1 0 0-180-173,0 0 8 163 152,-2 0-8-163-152,0 0 0 148 133,0 0 0-148-133,-5 0 0 130 113,-5 2 0-130-113,-5 1 0 94 100,-4 0 0-94-100,-10 2 0-137 6,-7 1 0 137-6,0 1 0-136 5,0-1 0 136-5,4 1 0-116-1,5-3 0 116 1,6 0 0-89-165,6-1 0 89 165,2 0 0-88-139,5-3 0 88 139,2 2 0-69-120,3-2 0 69 120,-1 0 0-51-112,2-2 0 51 112,0 2 0-50-99,0 0 0 50 99,2 0 0-51-86,-2 0 0 51 86,0 0 8-52-73,0 0-8 52 73,2 0 8-33-66,0 0-8 33 66,2 0 0-252-135,2 0 0 252 135,7-2 8-212-121,12 1 0 212 121,8-2 0-210 56,7-2 8 210-56,11 0 0-191 49,4-1-8 191-49,-1-3 0-172 43,-5 3 0 172-43,-7-2 0-153 37,-9 3 0 153-37,-9 0 8-117 37,-3 0-8 117-37,-5 2-21103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69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537 398 11352 217058 69038,'0'0'0'0'0,"0"0"0"0"0,4-3 200 0 0,2 0 8-206-92,3-2-8 206 92,3-2 8-187-84,1 1-104 187 84,4-1-8-369-168,0 1 0 369 168,0-2 16-253-304,-2 1 184 253 304,1 3 0-412-367,-3-1 0 412 367,0-2 0-481-581,1 2-184 481 581,-3 2 16-595-605,-2-2-8 595 605,-1 2 0-754-468,-2 2 32 754 468,-2-3 16-976-615,-3 3-16 976 615,1-1 8-818-536,-2 1-80 818 536,0-1 8-684-475,-2 2-8 684 475,-1-2 16-593-416,-5 4-80 593 416,-7 1 8-504-369,-4 4 8 504 369,-4 4-8-419-322,-6 2-8 419 322,3 3 0-363-289,-3 3 8 363 289,1 4 0-179-145,-3 1-24 179 145,3 0 8-291-229,-3 0 0 291 229,3 2 0-254-204,-2-2-8 254 204,-1 0 16-217-180,1-1-16 217 180,1-2 8-181-154,3-2-8 181 154,3-1 8-157-138,2 0 0 157 138,4-4 0-366-71,3-1-8 366 71,5 0 8-232-219,3-3 0 232 219,2-2 0-323-295,3-4-8 323 295,1 1 0-277-262,1-1 0 277 262,3-4 16-248-225,0 0-16 248 225,0-2 0-215-200,2 0 0 215 200,1-1 8-388-131,6-5-8 388 131,6 0 0-589-334,4-5 0 589 334,4 0 0-391-185,0-1 0 391 185,-1-1 0-340-164,3-1 0 340 164,-5 2 0-375 11,1-3 0 375-11,-2 1 0-340 3,-2 0 0 340-3,-2-3 0-181 118,-4-4 0 181-118,0 1 0-274-11,-1-1 0 274 11,-3-1 0-124 97,-3-2 0 124-97,-1 2 0-107 93,1 2 0 107-93,-4-1 8-101 82,-1 4-8 101-82,-1 1 0-75 66,-2 2 0 75-66,-2 3 8-85 57,-1 2 8 17-3,-3 1-8 68-54,-2 4 16-60 43,1 1-16 60-43,-3 2 0-42 39,1 3 0 42-39,-3 3 0 180 261,-3 3 0-180-261,-2 2 0 163 222,-4 2 0-163-222,0 1 16 139 195,-2 2-16-139-195,-1 3 0 232 21,-1 4 0-232-21,0 0 8 206 15,-3 5-8-206-15,1 2 0 188 17,2 2 8-188-17,1 0 0 162 12,1 0-8-162-12,2-2 0 134 6,4-1 0-134-6,2-3 0 117 10,1-4-8-117-10,5 0 8 99 12,-1-4 8-99-12,4-2-8-24-100,1-4-8 24 100,3-2 8-33-89,0-2 0 33 89,2-2 0-23-80,2 0-8 23 80,2-3 8-127-176,1 0-8 127 176,1-1 8-332-116,4-3-8 332 116,5-2 8-197-247,2-2-8 197 247,4-3 16-166-221,4-2-16 166 221,1-2 8-138-195,3-1-8 138 195,1 0 8-223-21,2-3-8 223 21,-1-1 0-197-16,-1-2 0 197 16,-3-2 8-171-11,-2-1-8 171 11,-3 0 0-40 102,-3-1 0 40-102,-1 0 8-41 81,-5 2-8 41-81,-2 0 0-25 77,-1 1 0 25-77,-3 2 8-33 69,1 2-8 33-69,-4 1 0-25 57,0 2 0 25-57,-4 2 8 204 267,-2 1-8-204-267,-2 1 0 390 202,0 4 0-390-202,-2 0 8 341 168,1 3-8-341-168,-1 1 0 309 153,2 0 0-309-153,-2 4 16 267 129,1 2-16-267-129,-3 0 0 249 112,2 1 0-249-112,-3 2 8 352 472,-2 1 0-352-472,-3 5 0 440 521,-3 2 0-440-521,0 2 8 251 79,-2-1-8-251-79,0 4 0 311-82,-4 1 8-311 82,-3 4 0 149-179,-1 1 8-149 179,-2 5 16 254-51,1 0-16-254 51,1 3 16 93-147,1 1-24-93 147,1-1 8 175-282,2-3 8-175 282,2-2-8 166-248,0-3 24-166 248,4-3 0 131-220,0-3 8-131 220,4-4-1-113-148,1-2-23 113 148,3-4 8-212-232,1-2-8 212 232,3-1 16-197-204,3-3 8 197 204,0-2 0-370-136,2 0 8 370 136,2-2 0-330-123,3 0-24 330 123,5-1 0-281-101,1-2 8 281 101,6-3-8-146-246,2-1 16 146 246,6-4 0-133-216,4-2 0 133 216,-1-1 0-200-33,4-2-16 200 33,3-2 8-173-29,-1-3-16 173 29,0-1 16-156-32,-3 0 16 156 32,-3-2 8-147-24,-1 0-16 147 24,-3-1 16-212 125,-3 1-24 212-125,-2 0 0-96-34,-2 2-8 96 34,-1 1 16-180 119,-5 2 0 180-119,0 1 0-157 103,-1 0 0 157-103,-4 2 8 180 155,-1 1-24-180-155,-3-1 0 164 137,-2 4 0-164-137,-2-1 0 352 80,0 4 0-352-80,-1 1-8 218 221,-1 2 8-218-221,0 3 0 417 151,-2 2-8-417-151,-1 0-8 358 130,1 3 0-358-130,0 0 16 325 115,-1 1-24-325-115,-3 4 16 352 620,3 0-8-352-620,-7 3 0 307 536,1 7 0-307-536,-4 2-8 108 106,-4 6 0-108-106,-4 1 8 197-62,-3 0-8-197 62,-1 4 0 179-58,-1-1-8-179 58,-3 2 8 141-51,3 2-8-141 51,2 1 0-4-149,1 0 0 4 149,0 0 16-1-129,5 0-16 1 129,1-4 0-9-116,2-2 0 9 116,5-5 0 89-254,1-5 0-89 254,3-2 0 82-222,5-3 8-82 222,3-2-8-58-298,0-3-8 58 298,4-3 8-50-256,0 0 0 50 256,3-1 0-54-224,3-2-8 54 224,2-2 8-50-202,-1 1 0 50 202,6-4 0-239-130,2-1-8 239 130,6-4 16-216-113,4-3-16 216 113,3-3 8-179-100,3-2-8 179 100,3-1 8-158-83,2-4-8 158 83,-2 1 8-231 70,0-4 0 231-70,-4 2 0-199 63,-1 0 0 199-63,-3-1 0-182 59,-3 1 8 182-59,-4 3-8-150 52,-2 0 0 150-52,-4 4 0-142 39,-2-1 8 142-39,-1 3 0-126 36,-3 1 8 126-36,-3-1 0 14 145,-4 1-8-14-145,-2 1 8-112 12,-2 0-8 112-12,-4 2 0 29 121,1 1 8-29-121,-1 2 8 243 68,-2 3-8-243-68,1 0 0 207 53,-3 2 0-207-53,3 0 0 181 48,-1 1-8-181-48,2 2 16 155 43,-1 0-16-155-43,-1 2 8 50 191,0 3 0-50-191,1 0 0 330 635,-3 1-8-330-635,3 4 0 169 457,-3 3 8-169-457,-1 0-8 146 398,-1 1 0-146-398,-1 4 0 106 86,-2 0 8-106-86,-4 2-8 177-80,0 1-8-177 80,-4 4 8 168-67,0-1 0-168 67,0 3 8 132-59,1 1-24-132 59,1-1 8-16-158,2-1-8 16 158,3-2 8-12-137,3-5-8 12 137,4-1 8 85-276,3-5-8-85 276,2-2 8 62-238,0-4-8-62 238,2-3 0 46-214,2-2 0-46 214,2 0 0-76-294,2-2 0 76 294,0-2 0-69-253,4 0 0 69 253,1-1 0-55-223,8-5-8 55 223,8-3 8-57-190,5-4 0 57 190,5-4 0-125-16,-1-4-8 125 16,-2-1 8-125-15,0-2 0 125 15,1-1 0-97-11,-3 1-8 97 11,-1-1 8-81-15,-3 1 0 81 15,-1 0 0-80-14,-2 2-8 80 14,0-2 8-70-7,-4 1 0 70 7,-4-1 0-54-9,-2 2-8 54 9,-1 0 8-53-10,-5-1 0 53 10,-1 4 0-44-2,-2 2-16 44 2,-2 1 16-44-1,-2 4 0 44 1,-2 3 0-26-5,-2 1-8 26 5,-2 3 8-27-5,0 4 0 27 5,-1 2 0-27-5,-3 2-8 27 5,-5 6 8-26-5,0 2 0 26 5,-6 6 0 101 106,0 4-80-101-106,-4 7 0 82 89,1 5 0-82-89,-3 2 8 73 80,-1 3 16-73-80,-5-1 0 79 69,-1-1 8-79-69,-2 0 0 71 59,-2 0-40-71-59,0-2 8 60 51,2 0-8-60-51,1-1 0 50 43,5-2 32-50-43,5-2 0-80-68,4-4 0 80 68,4-5 0-71-60,4-4-24 71 60,3-3 8-60-51,5-3-8 60 51,1-1 8-49-43,4-6 24 49 43,0 1-8-50-42,2-4 0 50 42,2 1 8-40-34,1-4 0 40 34,7 0 0-30-26,1-3-8 30 26,4-2 16-29-26,4-4 0 29 26,4-4 8 54-171,1 0-8-54 171,7-1 8-43-1,-1-2-8 43 1,0 2 16 84 110,-1-2-16-84-110,-1 0 16-9 246,-1 2 0 9-246,-5-2-8 70 60,-1 3 8-70-60,-4-1 8-15 205,-2-1-16 15-205,-3 3 16-19 185,-3-3 0 19-185,-3 3 0-5 161,-1-1-8 5-161,-3 0 8-7 141,-4 2 0 7-141,0 1 8 121 230,-4 4-8-121-230,1 0 0 189 47,-3 4 0-189-47,0 3 8 296 151,-1 0-8-296-151,-1 4 8 406 236,-2 0 0-406-236,1 4-8 266 352,-4 4 8-266-352,-4 1 0 139 467,-3 6 0-139-467,-2 1 0 219 256,-3 3 0-219-256,-2 1 0 377-93,1 1 0-377 93,-1 0-8 320-81,-1 3 8-320 81,1 0 0 293-65,0 0 0-293 65,3 2 8 255-57,1 0-8-255 57,4-4 0 218-50,2 1 0-218 50,3-6 8 199-46,3 1-8-199 46,5-5 0 12-145,2-2-8-12 145,3-4 16 16-124,1-2-8-16 124,1-4 8 103-264,1-1-8-103 264,0 0 8 71-235,0-3-8-71 235,2-2 8 68-202,2 2 0-68 202,3-4 0 55-177,3-4-8-55 177,3-2 8 119-312,2-3 0-119 312,0-2 0 109-267,2 1 0-109 267,0-3 0-123-187,-4 4 0 123 187,0-1 0-248-265,1 2 0 248 265,-5 1 0-417-180,-1 1 0 417 180,-5 0 0-364-161,-1 3 0 364 161,-2 0 0-311-141,-2 1 0 311 141,-2 2 0-261-122,-2-1 0 261 122,1 0 0-238-105,-3 2 0 238 105,-2-2 0-200-93,-1 1 16 200 93,-1-1 0-188-85,1 3 8 188 85,-1 1 0-151-72,-1-1-8 151 72,-1 3 0-140-64,3 1 8 140 64,-3 2-8-113-60,3 1 40 113 60,-1 3 8-102-51,3 1-16 102 51,-1 4 16-92-43,-1 1-24 92 43,1 2 0-82-35,1 1 8 82 35,-1 1-8-66-38,-2 1 16 66 38,5 2 8-56-30,-1-2 0 56 30,2 0 0-46-22,0 2-32 46 22,2-2 16-45-22,2 1-8 45 22,2 0 8-46-21,-2-1 0 46 21,4 0-8-36-14,-2-2 8 36 14,2-1 0-35-13,0-2-24 35 13,-2-1 8-20-17,1-3 8 20 17,1-1-8-19-17,0-3 8 19 17,-2 0-8-10-8,-2 1 8 10 8,2-4 0-10-9,0 0-8 10 9,0 0-8 57-161,-2-2 8-57 161,2 0 0-23 16,-2-2-8 23-16,1-3 8-22 16,1-2-8 22-16,0-4 8-16 3,2-3-16 16-3,0-5 8-16 4,2-2-8 16-4,-1 0 16-16 3,1-1-16 16-3,2 2 0-16 4,-3-1 0 16-4,3 1 8-16 3,-2-1-16 16-3,1 1 8-17 4,-1-3 0 17-4,-2 1 8-16 3,-1-2-16 16-3,1 1 8-16 4,0-1-8 16-4,-2 3 8 0 0,0 1-8 0 0,-2 1 8 0 0,0 3-8 0 0,-2 5 8 76-144,-4 4-8-76 144,2 2 0 69-132,-1 2 0-69 132,-3 5 16-18 36,-1 5-16 18-36,-1 2 0-19 36,-3 4 0 19-36,0 5 0-19 36,-3 2 0 19-36,-1 6 0-13 24,0 2 0 13-24,0 3 8-12 24,0 0-16 12-24,0-2 8-13 24,0-1 0 13-24,1 0 0-6 12,1-4-8 6-12,0-1 8-6 12,4-2 0 6-12,1 1 0-123-89,1-3-8 123 89,5 3 8-36-225,0-4-8 36 225,4-2 8-222-163,0-1-8 222 163,2-1 0-126-289,4-4 0 126 289,-1-2 0-214-353,1-1 0 214 353,0-4 0-189-317,1 1 0 189 317,-1 0 0-157-270,2-4 0 157 270,-1 0 0-27-130,1-1 0 27 130,-1-2 0-97 31,5-1 0 97-31,-3-2 0-82 29,1-2 0 82-29,-1-1 0 26 130,-1-2-8-26-130,-2 0 8-44 262,1 0 0 44-262,-1 0 0-41 229,-2-1-8 41-229,0 1 8 39 55,-3 0 0-39-55,1-1 0-39 197,-2-1-8 39-197,2-1 8-51 168,0 0 0 51-168,0-2 0-39 145,-2-1-8 39-145,2 0 8-32 133,0-1 0 32-133,0-1 0-36 113,-2 2-16 36-113,0-2 0 179 57,2 3-8-179-57,-2 1 16 154 52,0 0-8-154-52,0 5 8 129 46,0 2-8-129-46,-2 3 0 120 38,0 3-16-120-38,-2 0-8 95 32,2 3 8-95-32,0 2-8 95 33,-2 4 16-95-33,-1 3 0 86 23,-3 4-8-86-23,-1 4 8 70 27,-3 3-16-70-27,1 7 16 61 19,-1 3-8-61-19,-1 1 0 61 18,0 1 8-61-18,1 0 0 51 10,3-4-8-51-10,1 0 16 129-134,1-2-8-129 134,3-3 0 28 26,2-1 0-28-26,4-2 8 96-127,2 1-8-96 127,5-4 8 98-107,1 0 0-98 107,3-5 0 75-91,2-1 8-75 91,2-4-8 68-79,0-1 8-68 79,2-3 0-11 77,0-2 0 11-77,2-5 0 95 170,2 0 0-95-170,2-5 0-25 48,3 1 8 25-48,3-3 0 56-108,-1 1 0-56 108,3-3 0-41 51,-1-1 0 41-51,-4-1 0-25 48,-1 2 0 25-48,-2-3 0 92 149,-4 3 16-92-149,-2 1 0-3 277,-4-1 0 3-277,-2 1 8 0 245,-1 0-16 0-245,-5-2 8 1 212,-1 1-8-1-212,-2-1 8 135 290,-4 2 8-135-290,0-1 0 244 362,0 1 0-244-362,-4 2 8 182 730,0-1-16-182-730,-2 4 0 250 482,1 2 8-250-482,-1 3 0 168 167,0 0-8-168-167,1 3 16 137 142,-1 1-8-137-142,-9 6 0 134 121,-10 7-8-134-121,-4 5 8 125 113,-3 2-8-125-113,-2 5 8 103 96,0 2 0-103-96,1 1 0 93 88,3 1 0-93-88,0 4 8 71 70,3 1-16-71-70,4 1 0 159-90,2-1 0-159 90,2 1 16 133-73,4-2-16-133 73,2-7 0 115-70,5-4 8-115 70,2-7-8-171-264,3-3-8 171 264,3-5 8-153-236,0-4 0 153 236,3 1 8-265-307,3-3-16 265 307,0-1 0-440-223,-1 1 0 440 223,7-4 8-375-195,5 1-8 375 195,4-4 0-340-172,4-3 8 340 172,5-3-8-289-150,8-4-8 289 150,0-3 8-248-138,2-1 0 248 138,-4-5 0-171 143,-2 0-8 171-143,-5 0 8-158 119,-4-1 0 158-119,-4 3 0-152 106,-4 1 8 152-106,-2 2-8-206 246,-4 1 0 206-246,-3 2 0-195 220,-2 3-8 195-220,-3 2 8-68 35,1-1 0 68-35,-4 3 0-67 35,2-1 16 67-35,-4 0-8 69 135,0 2 0-69-135,2 0 8 49 118,-4 0 0-49-118,3 2-8 58 105,-3 1 0-58-105,2-2 0 37 89,-2 4 8-37-89,0-2-8 46 76,0 2 0-46-76,3 2 0 35 67,-3-1-8-35-67,0 2 16 25 59,-2 0-8-25-59,-1 5 0 26 59,-3 4-8-26-59,-5 4 16 33 46,0 5-16-33-46,-6 6 8 23 38,-2 5-8-23-38,2 3 0 23 38,2 2 0-23-38,0 0 16-110-73,6-2-24 110 73,1-4 8-100-66,5-2 0 100 66,3-6 0-89-56,0-3-8 89 56,2-5 8 22-207,2-2-8-22 207,0-3 8 17-174,2-1-8-17 174,0-3 8-112-264,-2 0-8 112 264,2-1 8-98-235,0 0-8 98 235,-2-1 0-85-206,2 1 0 85 206,-2-2 16-72-176,2 2-16 72 176,-2-1 0-69-155,2-1 0 69 155,-1 2 8-50-138,3-2-8 50 138,2 0 0-47-118,0 0 0 47 118,7-5 8-133 49,6-2-8 133-49,4-1 8-21-113,1-3-8 21 113,-1-5 8-106 54,0-2-8 106-54,-4-1 8-90 49,0-8 0-9-8,-2-2 0 99-41,-2 0 8 39 151,-3 0-8-39-151,-3 3 8 38 130,-1 2-8-38-130,-2 3 0 37 109,-1 3 0-37-109,-1 2 0 26 100,0 1 0-26-100,-2 1 8 35 88,0 3-8-35-88,0-1 8 15 71,0 3-8-15-71,-2-1 0 16 71,0 4 0-16-71,0-1 0-102-53,0 2 8 102 53,0 2-8-93-46,0 1 0 93 46,0 1 0-82-36,0-1 0 82 36,0 2 0 142-81,0 0 0-142 81,0 2 0 134-69,-2-1-8-134 69,-2 4 16 18 92,0 2-16-18-92,-4 6 8 124 187,-3 8-8-124-187,0 6 8-4 53,-1 2-8 4-53,1 8 8 114 158,1 2-8-114-158,5 1 8 112 137,1-1-8-112-137,2-7 8 242 493,0-5-8-242-493,4-6 8 71 61,-2-2-8-71-61,2-6 8 214 426,0-1-8-214-426,0-4 0 153 108,0-2 0-153-108,-1 1 16-67 398,3-3-16 67-398,-4 1 0-75 90,2 0 0 75-90,0-2 8-328-139,0 1-8 328 139,0-1 0-526-79,0 0 0 526 79,-2-1 8-437-66,2 1-8 437 66,0-2 0-388-66,-1-1 0 388 66,1 2 8-348-53,0-4-8 348 53,2-1 0-299-51,2 0 0 299 51,1-7 8-261-38,5-4-8 261 38,1-4 0-114-191,0-4 0 114 191,1-6 8-85-163,-3-4-8 85 163,0 0 0-204-259,-3-1 0 204 259,0 4 8-164-223,-4 4-8 164 223,-1 2 0-153-193,-1 2 0 153 193,-2 3 8-134-176,2 1-8 134 176,-2 2 0-105-149,0 1 0 105 149,-2-1 0-88-131,2 1 0 88 131,0 1 0-95-119,-2 3 0 95 119,2 1 0 148-141,-2 2-8-148 141,1 4 8 121-126,1 0-8-121 126,-2 1 8 102-101,0 2-8-102 101,0 0 8 94-90,0 2-8-94 90,-2 2 8 84-78,-4 5-16-84 78,-1 3-8 67-75,-2 6 8-67 75,-5 6 8 279 158,-1 9-8-279-158,0 4 8 130 29,2 0-16-130-29,4 0 16 239 134,-1-2-32-239-134,5-3 0 107 263,3-3 0-107-263,2-4 0 98 234,0-8 8-98-234,2-2 0 179 51,2-4 8-179-51,-2-3 0 63 199,2-1-80-63-199,0-1 16 53 169,-2-1-8-53-169,2 0 0 158 266,-1-1 40-158-266,1 1-8-191 162,0 0 0 191-162,0-2 8-177 138,-2 1-72 177-138,2-1 8-389 165,0-2-8 389-165,0 3 0-348 146,0-3 48 348-146,0 1 8-185-31,0-2 0 185 31,3 0 0-156-25,1-3-24 156 25,3-2 8-148-17,1 0-16 148 17,-1-1 16-236-127,1-3 24 236 127,-1 0 0-199-113,-1 1 8 199 113,0-4 0-179-96,-3 1-24 179 96,1-2 0-217 1229,0-1 0 217-1229,-2-4 8-205 1080,-1-1 16 205-1080,1-2 0-75 798,0 0 0 75-798,0-2 16-76 694,0 2-24 76-694,-2 0 0-76 610,-1 0 0 76-610,3 4 8-64 535,-4 1 16 64-535,2 3-8-192 353,0 3 8 192-353,-2 2 0-159 316,2 3-8 159-316,-2 0 8-158 273,2 2-8 158-273,-2 2 8-146 240,2-1 0 146-240,-2 2 8-131 206,0 0-8 131-206,0 0 16-105 181,0 0-64 105-181,0 0 9-104 160,0 0-17 104-160,-2 8 16-100 139,-2 8 16 100-139,-2 7 16-88 126,1 7-8 88-126,-5 11 0-73 114,2 2-24 73-114,-1 1 8-70 92,3-6-8 70-92,1-9 8-55 80,1-6 16 55-80,0-7 16-41 68,2-6-16 41-68,0-2 8-40 68,2-2 0 40-68,0-3 0-360 94,0 0-8 360-94,2 1 16-322 79,0-3 0 322-79,-2 1 8-271 72,2 1-8 271-72,0-1 8-258 60,0-1-8 258-60,0-1 16-206 54,-2 2-16 206-54,3-4 16-181 50,5 1 0 181-50,1-4-8-166 39,3-2 8 166-39,1-1 8-139 35,4-4-8 139-35,0-1 8-140 35,-1-2 0 140-35,-1-3 8-124 23,-4 2-16 124-23,-1-1 16-97 21,-3-3-8 97-21,-3 1 8-97 20,-2-2 0 97-20,0 0 0-70 17,-4 2 0 70-17,2-1 0-71 18,-4 3-8 71-18,2 1 8-45 15,-1 3 0 45-15,-1 0 0-44 14,2 5 0 44-14,-2 0 8-44 15,2 3-8 44-15,0 2 8-54 6,0-1-8 54-6,0 1 8-27 2,1 2-8 27-2,-3 1 8-26 3,2-2-16 26-3,0 2 16-27 2,-2 2 0 27-2,-2 1 0-27 3,-3 5-8 27-3,-2 5 8-27 3,-3 3 0 27-3,-3 10 0-27 2,-2 6-8 27-2,4 2 8-27 3,2-1 0 27-3,3-5 0-26 3,4-6-8 26-3,4-4 8 0 0,2-5 0 0 0,0-5 0 0 0,2-1 0 0 0,2-3 0 0 0,-2-2 0 0 0,0 1 0 0 0,0-1 0 0 0,0-1 0 0 0,0 1 0 0 0,0 0 0 0 0,-1-1 0 0 0,1 2 0 0 0,2-1 0 0 0,-2 1 0 0 0,2-1 0 0 0,-2 0 0 0 0,2-1 0 0 0,-1 1 0 0 0,1-2 0 0 0,0 0 0 0 0,2-2 0 0 0,-1-1 8-350 33,7-2-8 350-33,-1-3 0-297 28,3 0 0 297-28,-1-3 8-271 25,0-4-8 271-25,0 2 0-244 22,-3-1 0 244-22,-2-2 8-107 144,-1 1-8 107-144,-1 1 0-98 122,-2 1 0 98-122,-1 2 16-81 110,-1-1-16 81-110,0 4 0-63 98,0 2 0 63-98,-2 1 0-43 86,0 2 0 43-86,0 1 0-53 76,0 2 0 53-76,-2 3 0-33 65,-3 5 0 33-65,-3 4 0-153-69,-2 2 0 153 69,-5 7 8-143-61,-4 6-8 143 61,-2 1 0-106-52,2-1 0 106 52,0-3 8-97-44,6-3-8 97 44,2-5 0-88-34,3-1 0 88 34,2-5 0-61-36,2-4 0 61 36,3-1 0-52-26,-1-2 0 52 26,2-1 0-51-27,0-1 0 51 27,0 1 8-52-26,0-2-8 52 26,0 2-14720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70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336 478 9344 202372 77055,'0'0'0'0'0,"0"0"0"0"0,0 0 0 0 0,-4 0 152 0 0,-2 0 8-529 47,-3 0-8 529-47,-1 0 8-450 39,-1 0-80 450-39,-1 0 16-77-122,1 0-16 77 122,-1 2 8-99-109,-3-2 144 99 109,0 1 8-65-90,2 2 0 65 90,-4-1 0-49-81,0 1-136 49 81,-1 0 8-158-465,3 1-8 158 465,-4-1 16-312-514,0 0 24 312 514,2 2 0-245-454,0 1 0 245 454,0-1 8-219-393,2 2-72 219 393,1-3 0-349-463,5 1 0 349 463,1 2 0-288-405,1-4-16 288 405,3 0 0-247-355,2 0 0 247 355,0-1 8-190-318,2 0-32 190 318,0-2 8-307-390,2 1 0 307 390,2-1-8-269-341,5 2 16 269 341,3-2 0-217-303,7 0-8 217 303,2 0 16-419-106,5 0-24 419 106,1 0 0-374-101,1-2 0 374 101,-1 1 0-319-85,0 1-16 319 85,-5-2-8-278-78,-1 0 0 278 78,-2 1 0-139 53,-2 1 0 139-53,-1-2 0-110 52,-1 2 0 110-52,-4 0 0-90 39,1 0 16 90-39,-5 0-8-91 38,1 0 0 91-38,-4 2 8-71 27,-1-1-16 71-27,-1 1 0-71 27,0-2 0 71-27,-2 2 16-42 24,0-2 0 42-24,0 0 16-41 24,-2 0 0 41-24,2 0-8-51 15,-2 0-8 51-15,-3 0 0-51 15,-1 0-8 51-15,-2 0 16-21 12,-3-2 16 21-12,-4 2 0-20 12,-4-2 0 20-12,0 1 8-21 12,0-1-24 21-12,0-1 0-21 12,4 1 0 21-12,-3-1 0-21 12,5 0 16 21-12,0 0 0-21 12,1-1-8 21-12,3 1 16-30 3,-1 2-24 30-3,3-3-8-144-112,-1 3 8 144 112,1-1 56-102-105,-1 1-32 19 18,2-1 0 83 87,2 2 0-72-76,3 0-32 72 76,1 0 16-64-67,0 0-8 64 67,0 0 8-54-57,0 0 0 54 57,3 0-8-44-48,1 0 8 44 48,2-2-8-45-48,5 1-8 45 48,8-1 0-35-38,2-1 8 35 38,2 1-8-35-39,2-1 0 35 39,-2 0 0 79 86,-3 1-8-79-86,-1-1 16 71 77,-3 0-24-71-77,-1 0 16 63 67,-4 1-8-63-67,3 0 0 54 57,-5 1 0-54-57,3-1-8-63-67,-3 1 0 63 67,2-1 8-54-57,-1 2 0 54 57,-1-2-8-44-48,1 2 0 44 48,-1-1 0-45-48,3 1-16 45 48,-3-2 16-35-38,1 0-8 35 38,-1 1 0-35-38,-3-2-8 35 38,0 1 8-140-154,-1 0 0 140 154,-3-1 0-120-134,0 2-8 120 134,-2-1 0-102-115,-2 0 0 102 115,2 2 8-83-96,-2-1-8 83 96,-1 1 0-75-86,-1 0 0 75 86,-2 0 8-66-77,-5 3-8 66 77,-3 0 0-57-67,-1 2 0 57 67,0 0 8 49 57,2-2-8-49-57,1 2 0 49 58,3-2 0-49-58,1-1 16 41 48,4 1-16-41-48,3-3 0 34 38,-1 2 0-34-38,2-2 8 33 39,-2 0-8-33-39,2 0 0 25 28,2 0 0-25-28,-2 0 0 25 29,0 0 0-25-29,2-2 0 25 29,-1 2 0-25-29,3-2 8 17 19,2-1-8-17-19,2-3 0 17 19,-1-4 0-17-19,1-1 8 17 20,-1-4-8-17-20,-1-1 8 9 9,0 0 0-9-9,-4-2 0 8 10,-2-1-8-8-10,0 1 8 9 9,-2-1 8-9-9,-4 1-8 8 10,0 0-8-8-10,-1 2 8 9 10,-1 0 0-9-10,1 2 0 8 9,1-2-8-8-9,-2 3 8 9 10,3 0 0-9-10,-1 0 0 355-19,0 2-8-355 19,2-1 16 56 129,2 4-8-56-129,-1-1 0 418 78,1 1-8-418-78,0 0 8 354 73,0 0 0-354-73,2 1 0 319 65,-2 1-8-319-65,2 1 8 281 58,-2 0-8-281-58,2 3 8 245 50,0-1-8-245-50,0 2 16 236 41,0-1-16-236-41,0 0 8 197 33,2 2-8-197-33,-2 0 8 159 27,0 2-8-159-27,0 1 8 293 535,4 2-8-293-535,0 1 8 132 353,1 4-8-132-353,1 3 8 258 425,0 3-8-258-425,-1 3 8 233 366,1 2-8-233-366,-2-1 8 227 325,0-1-8-227-325,0-3 16 12-222,-3 0-16-12 222,1-3 8 2-199,0-2-8-2 199,-2-3 8 6-168,2-3-8-6 168,-2-1 8 28-149,2-3-8-28 149,0-1 8 7-137,-2-1-8-7 137,2-1 8-1-115,0-3-8 1 115,2-1 8 10-106,-1-2 0-10 106,1-2 8 2-84,2-3-16-2 84,-2-1 8 380-111,-1-3 0-380 111,-1 1 0 314-105,2 0-8-314 105,-2 2 8 292-93,-2 1-1-292 93,2 0 1 241-78,-4 2-8-241 78,2 1 8 221-66,-2-1 0-221 66,0 1 8 190-62,0 0-16-190 62,-1 2 8 171-51,-1 2 0-171 51,0-2 0 141-47,0 0-8-141 47,-2 0 8 110-44,3 0-8-110 44,-1 0 8 122-35,0 0-8-122 35,-2-1 0 93-32,3 3 0-93 32,-1 0 8 92-31,2 1-8-92 31,0 0 0 75-19,2 0 0-75 19,-2 3 8 75-20,2-1-8-75 20,0 3 0 45-16,0 0 0-45 16,0 0 0 46-15,0 0 0-46 15,-2 0 0 45-16,2 2 0-45 16,-2-1 0 46-16,-2 6-16-46 16,1 1 8 177 106,-5 3 0-177-106,-1 4 0 154 89,-3-2 0-154-89,-1 1 0 144 78,1-1-8-144-78,1-2 8 131 70,0-1-8-131-70,-1-4 9 120 61,5 1-9-120-61,-3-4 8 107 51,4 0-16-107-51,1-3 16 95 42,-1 2 0-95-42,4-2 0 65 45,-2-2-16-65-45,4 2-8 53 37,-2 0 8-53-37,0 0 0 53 36,1-1-8-53-36,-1-1 16 40 28,0 0-8-40-28,-2 1 0 40 27,0-1-16-40-27,0-1-8 27 18,1 1 0-27-18,1-1 8 27 18,-2 0 0-27-18,0-2 8-147-100,0 0-8 147 100,2-1 16-119-82,-1-1-8 119 82,-1-1 0-105-73,0 2 0 105 73,2-2 0-91-64,-2 1 8 91 64,2 3 0-77-54,2-1-8 77 54,0 2 16-77-55,-2 1-8 77 55,2-1-8-64-46,0 3 8 64 46,2-2 8-51-36,-2 2-8 51 36,0 0 8-50-37,0 0 0 50 37,0 0 0-38-27,0 0-8 38 27,0 0 8-38-28,0 0 0 38 28,0 0 8-25-18,0 0-8 25 18,0 0 0-25-18,0 0 0 25 18,0 0 8-25-19,0 0-8 25 19,0 0 8-25-18,0 0 0 25 18,0 0-8-12-9,0 0 8 12 9,0 0 0-13-9,0 0 0 13 9,0 0 0-12-9,0 0 0 12 9,0 0 0-13-10,0 0 0 13 10,0 0 8-12-9,0 0-16 12 9,2-2 8-12-9,0 2 0 12 9,2-1 8 149 110,4-1-8-149-110,3 1 0 126 91,4-1 0-126-91,-3 2-15152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71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812 92 1296 237721 77052,'0'0'0'0'0,"0"0"0"0"0,0 0 0 174 175,0 0 72-174-175,2-3 8 151 149,0-1-8-151-149,1 1 8 141 134,1-2-32-141-134,-2 2 8 130 122,2 0-8-130-122,0 0 8 117 108,0-1 72-117-108,-3 3 0 104 94,3-1-8-104-94,-2 2 16 91 81,0-1-64-91-81,0 1 0 77 67,0 0 0-77-67,-2 0 8 62 54,-2 0-40-62-54,2 0 0 63 54,-4 0 8-63-54,0 0 0 47 40,-5 3-24-47-40,-6 2 8 47 41,-6 3 0-47-41,-2 3 0 48 40,-4 0 248-48-40,1 4 8-158-135,-3-1 0 158 135,3 4 0-140-121,-1 1-176 140 121,2 2 8-121-108,4 0-8 121 108,-2 0 16-105-94,3 0-24 105 94,2 0 0-89-81,1-2-8 89 81,2-2 16 247-177,2-1-48-247 177,1-3 0-165-496,3-2-8 165 496,3-3 16-279-594,0-2-8 279 594,3 1 0-249-523,1-4 0 249 523,2-1 8-171-456,2-1-24 171 456,1-1-8-279-567,-1 0 8 279 567,4-1-8-122-322,4-4 8 122 322,1-2 8-85-281,6-2-16 85 281,0-3 16-714-216,4-1-16 714 216,-2 1-8-354-286,2-3 8 354 286,-2 2-8-295-253,0-1 48 295 253,-2 1 0-241-222,-2-2 0 241 222,1 1 0-219-195,-3-2-24 219 195,-2 0 0-198-168,-1-1 0 198 168,-1 3-8-160-150,-3-1 224 160 150,2 1 0-378-28,-5 1-8 378 28,1 2 16-330-31,-2-2-160 330 31,0 3-8-302-26,-4 1 8 302 26,0 1-8-247-15,0 3 168 247 15,0 0 0-228-23,-1 2 0 228 23,1 3 8-200-18,0-2-176 200 18,-2 2 8-226-182,0 2 0 226 182,-1-1 0-139 7,-5 7 168 139-7,-3 2 0-113 11,-4 6 0 113-11,-4 2 8-93 5,0 3-176 93-5,-2 3 0-93 4,2 0 0 93-4,-2 3 8-93 3,2-1 40 93-3,-1 0 8-67 10,-3 0 8 67-10,0-2-8-139-165,-3 2-88 139 165,-3 0 8-105-145,1-2-8 105 145,-3 1 8-98-132,3 0 32 98 132,0-1 8-25 55,3-2-8 25-55,2 1 152-76-78,4-4-208 76 78,6-3 8-387-175,6-4 32 387 175,1-6-8-329-164,6-4 8 329 164,0-2-8-347-305,4-2-40 347 305,0-1 0-280-267,0-2 0 280 267,7-3 8-241-234,5-3 8 241 234,7-7 8-206-202,3-1-8 206 202,5-4 16-175-182,1-1-48 175 182,1 1 8-166-156,-3 4 0 166 156,1-2 8-138-136,-5 3 32 138 136,-1 1 8-74 42,0 1 8 74-42,-4-1-8-308 129,-4 1-40 308-129,1 2 0-272 115,-3-2 0 272-115,-2-2 8-236 100,-1 0 16 236-100,1-1 8-217 92,-1 1 8 217-92,-3-1-8-180 78,3 1-40 180-78,-3 0 8-160 70,1 2 0 160-70,0 2-8-163 57,-1 1 56 163-57,-1 2 0 122-43,0 1 8-122 43,-3 2 0 102-35,1 1-56-102 35,-2 3 8 81-29,-2 0-9-81 29,2 3 9 81-29,-2-1 40-81 29,0 2 8 61-21,-2 0-8-61 21,2 0 8 61-21,0 0-56-61 21,-2 2 8 60-22,0-1-8-60 22,-2 6 8 40-14,-7 4 40-40 14,-4 8 8-201 71,-4 4-8 201-71,-2 4 8-183 65,-2 2-56 183-65,2 0 8-163 57,0 0 0 163-57,-2-1-8-143 49,1-1 24 143-49,-1-1-8 123-42,-2 0 0-123 42,2 0 0 122-43,1 1-24-122 43,-1-1-8 102-36,2-1 8-102 36,2 0 0 81-28,2-3 8-81 28,3-4 0 81-29,5-4-8-81 29,1-1 16 60-21,3-5-24-60 21,3-1 0 61-22,0-4-8-61 22,0-1 8 40-14,0-2-8-40 14,2 0 8 40-14,0 0 0-40 14,6-5 0 40-15,7-8-16-40 15,10-5 0 40-14,5-3 8-40 14,5-3-8 20-7,1 0 0-20 7,0 0-8 20-8,-2 1 0-20 8,-1 2 16 20-7,-3 0-24-20 7,-1 0 8 20-7,-4 2 8-20 7,0-2-8 20-7,-3 0-8-20 7,1-1 8 20-7,-2-1-8-20 7,-1 0 8-240 86,1 1-8 240-86,-4-1 8-202 71,2 4-8 202-71,-4 0 0-182 65,-1 3-8 182-65,-3 1 0-163 57,-3 4 8 163-57,-2 3 0-144 49,-3 3-8 144-49,-1 3 0-124 43,-1 1 0 124-43,-3 1 0-103 35,-6 3-8 103-35,-1 3 0-104 36,-6 6 0 104-36,-4 1 8-59 202,-2 4-8 59-202,-4 3 0-65 8,1 1 0 65-8,-3 1 16-43 168,3 1-16 43-168,-3-1 0-25 149,1 1 0 25-149,-3-2 0-50-40,-1 0 0 50 40,-2 0 0-48-26,-1 1 0 48 26,1 1 0-48-26,-2-1-16 48 26,4 2 8-25-20,1-1 0 25 20,5 0 0-26 148,3-1 0 26-148,6-3 0-26-33,3-2 0 26 33,3-3 0-27-33,3-3-16 27 33,3-3 16-26-34,3-3 0 26 34,2-2 0 274 50,2-3 0-274-50,2 0 0 232 50,-1-1 0-232-50,7-2-8 209 44,3-5 0-209-44,6-5 0 186 37,6-2 0-186-37,2-4 8 163 30,5-1-16-163-30,0 1 16 110-137,2-2 0-110 137,1 3 0 121 45,1-1-8-121-45,-2 1 8 97 38,-2 1 0-97-38,-3-1-8 119 32,-1 0 0-119-32,-3 1 8 96 24,0-1 0-96-24,-2-2 0 95 25,-3 3 0-95-25,1-3 0 72 19,0 1-8-72-19,-5 1 8 72 18,-1 1 0-72-18,-6 2 0 49 13,-1 2 0-49-13,-2 4 0 48 12,-5 1 0-48-12,-1 3 8 48 12,-1 1-8-48-12,-1 3 8 48 12,-2 1-16-48-12,0 0 16 24 7,-2 0-8-24-7,-13 5 8 25 6,-9 3-8-25-6,-6 3 8 24 6,-3 5-8-24-6,1 2 8 24 6,0 1-8-24-6,0 1 8 24 6,-2-1-8-24-6,-2 2 8 25 6,0-2 0-25-6,0 2 0 24 6,0-2 0-24-6,0 2 0 0 0,4 0 0 0 0,6 0 0 0 0,1 0 0 0 0,1-1 0 0 0,5-3-8 0 0,2 1 8 0 0,6-5 0 0 0,2-2 0-39-161,5-3-8 39 161,4-3 8-34-147,2-2 0 34 147,2 0 0-28-121,4-1 0 28 121,-2-2 0-25-107,2 0 0 25 107,7-3 0 15 67,10-5 0-15-67,8-3 0 16 67,1-6 0-16-67,10-2 0-25-107,6-5 0 25 107,-3-2 8-21-94,1 2-8 21 94,-2 1 8-18-80,-4 2-8 18 80,-6 2 8-18-80,-3 1-8 18 80,-6 2 8 24 107,-6 2 8-24-107,-4-1 8 21 93,-3 1-8-21-93,-3-2 0 18 81,-3 1-8-18-81,-2-1 8 16 67,-2 0 8-16-67,0 1-8 12 53,-4 1 8-12-53,-2 1 16 13 54,1 2-16-13-54,-3 1 16 9 40,0 4-24-9-40,-3-1 8 9 40,0 2 8-9-40,-7 2-8 10 41,-2 3-8-10-41,-3 3 16 6 26,-4 2-8-6-26,-7 7 0 7 27,-2 4 0-7-27,0 3-8 6 27,1 5 0-6-27,3 2 8 3 13,2 1 0-3-13,5-1-8 3 14,2-2 0-3-14,0-3 0 4 13,6-3 0-4-13,0-2 0-35-147,2-1 0 35 147,4-4 0-32-134,1 0-8 32 134,2-3 16-28-121,3 0-16 28 121,1 0 8-24-107,4-3-8 24 107,-2 2 0-57-254,4-4 0 57 254,0 0 16-49-227,0 0-16 49 227,0-1 0-6-27,1-2 0 6 27,5 0 8-6-26,3-2-8 6 26,7-3 0-39-187,1-1 8 39 187,7-5 0 0 0,5-4-8 0 0,-3-1 0 0 0,1 0 0 0 0,-7 0-8 0 0,-3 0 8-33-160,-1 0 0 33 160,-5-2 8-30-147,0 2-8 30 147,-3-2 8-27-133,-1-1-8 27 133,1-1 8-21-106,-3-1-8 21 106,-1 0 8-19-93,0 2-8 19 93,-1 0 8-15-80,-3 3 0 15 80,0 1 0-16-79,-2 4 8 16 79,0 1-8-12-67,0 2-8 12 67,-2 3 8-10-53,0 1 0 10 53,0 0 8-11-53,2 3-16 11 53,-1-1 8-7-39,-1 0 0 7 39,0 2 8-8-40,-2 0-16 8 40,-2 0 8-7-40,1 2-8 7 40,-7 6 8 25 133,-5 3 8-25-133,-4 7-8 23 119,-2 3 0-23-119,-1 8 0-211 192,-1 7-8 211-192,4-1 16 56 79,2-1-8-56-79,4-4 0 34 72,3-5 16-34-72,5-8-8-222 153,1-1 0 222-153,4-1 8-186 138,0-4-16 186-138,2-1 8 89 24,0-2-8-89-24,0 0 16 89 25,2-2-8-89-25,-2 1 8 67 19,2-2-8-67-19,0 0 0-192 111,0-2 0 192-111,0 0-8-176 91,-2-1 0 176-91,2 1 8-158 84,0-2 0 158-84,-1 1 0 153 144,3-2-8-153-144,0-2 16 154 131,2-1-16-154-131,3-2 0 109 118,1-3 0-109-118,1-1 8 108 105,1-4-8-108-105,1-3 0 83 86,-2 0 0-83-86,1-2 8 81 72,-1-3-16-81-72,-1 0 8 45-102,-1-2 0-45 102,-3 1 0 48-88,1-4 0-48 88,-3 2 0 27-82,-2 0-8-27 82,2 0 8 30-68,-4 1-8-30 68,0 4 0 9-60,0-1 8-9 60,-2 6 0 12-48,0-1-8-12 48,0 6 0 12-47,-2-1 0-12 47,3 4 0 14-34,-1 1 0-14 34,0 1 8 15-34,0 3-8-15 34,0-1 0 14-34,0 1 0-14 34,2 1 0-5-26,-2 0 0 5 26,0 0 0 17-21,-3 3 0-17 21,-1 2 0 17-21,-2 3 8-17 21,-5 11-8-3-13,-8 13-8 3 13,-2 7 8-2-13,2 4-8 2 13,2-1 8-3-14,4-3-8 3 14,4-4 8-3-13,-1-6-8 3 13,7-4 8-3-13,-1-8-8 3 13,4-4 8 20-7,0-1-8-20 7,2-4 8 20-8,2 0-8-20 8,-2-2 16 20-7,2-1-16-20 7,2 1 8 0 0,-2-1-8 0 0,1 0 8 0 0,1-2-8 0 0,2 0 8 34 160,0 1-8-34-160,-1-3 0-6-26,3-1 0 6 26,5-3 8-5-27,4-3-8 5 27,6-4 8-3-14,2-1-8 3 14,7-5 8-3-13,4-5-8 3 13,0 1 8-3-13,-3-1-8 3 13,-5 2 16-3-14,-5 1-16 3 14,-6 4 8-3-13,-4-1 0 3 13,-3 1 0-262 81,-2-2-8 262-81,-1 0 8 17-21,-1-2 0-17 21,0 0 0-224 66,-3 2 0 224-66,1-2 8-182 64,0 2-8 182-64,0 2 8-163 57,-2 1-8 163-57,0 2 0-143 50,-2 1 0 143-50,1 3 16-124 43,-1 3-8 124-43,0 0 8-103 35,0 1-8 103-35,0 3 16-104 36,0-1-16 104-36,-1-1 0 166-57,1 2 0-166 57,-2 0 8 144-50,-4 5 0-144 50,-5 1 0 123-42,-3 5 8-123 42,-10 14 0 123-43,-11 12-8-123 43,-1 5 0 101-36,0 1 0-101 36,2 1 8 82-29,5-4-8-82 29,3-3 0 28-195,5-3 8-28 195,2-2-8 62-8,2-1-8-62 8,3-2 8 33-168,5-2-8-33 168,1-3 8 44 12,3-3-8-44-12,3-5 8 45 13,2-3-8-45-13,2-3 8 45 12,1-4-16-45-12,1-1 16 45 12,-2-2-8-45-12,4-1 0 22 6,-2-2-8-22-6,3 1 16 23 6,-1-2-8-23-6,9-2 0 22 7,8-7-8-22-7,5-1 8 23 6,3-4 0-23-6,5-4 0 22 6,0-2-8-22-6,0 0 0 23 6,0 0 0-23-6,-5 0 8 22 6,-1 0 0-22-6,-3 2-8 23 6,-4 1 0-23-6,-4 2 0-259 94,-2-2-8 259-94,-2 2 8-221 79,0-2 0 221-79,-2 1 0-202 71,3-1-8 202-71,-3-3 8 81-28,0 0 0-81 28,-3 0 8 81-29,-1-1-16-81 29,1 1 0 61-21,-4 1 0-61 21,-3 4 8 60-22,-1 3-8-60 22,0 2 0 40-14,-4 3 0-40 14,0 2 8 40-15,0 2-8-40 15,1 1 0 40-14,-1 1 0-40 14,0 2 0 40-14,0 0 0-40 14,0 0 0 20-8,0 0 0-20 8,-4 5 0 20-7,-5 3-8-20 7,-2 7 8 20-7,-5 3 0-20 7,-1 7 0-240 86,-3 8-8 240-86,1 0 8 40-14,0 3 0-40 14,2-1 0 40-14,0-2-16-40 14,0-3 16 40-15,2 1 0-40 15,0-2 0 40-14,1 0-8-40 14,5-3 8 20-7,1-2 0-20 7,3-5 0 20-8,3-3-8-20 8,2-5 8 8-174,2-3-8-8 174,2-1 8-8-154,0-4-8 8 154,0-1 8-4-127,2-1-8 4 127,-1-1 8-1-113,3-1-8 1 113,2-1 8 33 59,1-1-8-33-59,6-5 8 32 60,8-5-8-32-60,4-3 8 30 46,0-2-16-30-46,1-3 16 30 46,-1-3-8-30-46,-1 1 0 8 40,-3 1 0-8-40,-2 1 8 28 32,-2 2-8-28-32,0-1 0 5 27,-4 3 0-5-27,0-1 8-262-47,-3 2-8 262 47,-1 0-8-211 119,-1-2 8 211-119,-3-1 8-172 104,1-2-8 172-104,0-2 0-155 97,-3 1 0 155-97,-1 1 8-137 76,-2 0-8 137-76,0 3 0-118 69,0 2 0 118-69,-4 5 8-99 63,2-1-16 99-63,-2 6 16-78 55,2 1-8 78-55,-2 2 8-102 48,0 1-24 102-48,0 1 8-81 42,0-1-8 81-42,0 4 8-60 34,-3 1 0 60-34,-3 2 0-61 35,-1 3-8 61-35,-10 16 8-40 27,-8 10 0 40-27,-1 4 0-63-146,1 3-8 63 146,4-4 8-58-120,4-4 0 58 120,6-4 0-56-106,1-3 0 56 106,5-3 0-53-93,3-4 0 53 93,0-4 0-31-87,4-1 0 31 87,2-3 8-30-73,0 2-16 30 73,0-3 16-28-59,2 1-8 28 59,-1-1 8-27-60,1-2-8 27 60,0-2 0-26-47,0-1 8 26 47,0 0 0-26-46,-1-2-8 26 46,-1 1 8-4-40,2-1 0 4 40,-2-2 0-25-33,2 1-8 25 33,-2-2 8-2-27,2 0 0 2 27,-1-2 0-3-26,5-1 0 3 26,0-3 0-23-20,1-1 0 23 20,1-4 0-23-20,-1 0-8 23 20,1-4 16-1-13,-3-1 0 1 13,1 0 0-2-13,-1 1-8 2 13,-1-1 8-263 76,0 2 0 263-76,-2-2 0-224 63,-2 1-8 224-63,1 1 8-173 222,-1-1 0 173-222,-2-1 0-168 28,-2-2-8 168-28,2 1 8-146 21,-2-3 0 146-21,1 1 0-148 21,-1 0 0 148-21,0-1 0-126 14,0 3 0 126-14,2 2 0-106 20,0 2 0 106-20,0 4 0-84 14,0-1 0 84-14,0 5 0-85 14,0 0-8 85-14,0 2 8-63 7,0 1 0 63-7,0 2 0-64 7,0 0-8 64-7,0 0 8-64 6,0 0 0 64-6,0 5 0-64 7,-4 7-8 64-7,2 5 0-21 7,-2 4 0 21-7,-3 10 8-21 7,-1 6-16 21-7,2 3 16-21 6,1-1-8 21-6,1-4 8-21 7,2-4-8 21-7,0-4 0-22 7,2-1 0 22-7,0-3 8-21 6,2-1-8 21-6,0-1 8-21 7,2-2-8 21-7,0-1 8-22 7,-1-2-8 22-7,3-3 8 0 0,0-3-16 0 0,-1-2 16 0 0,-1-3-8 0 0,0-2 8 0 0,0-1-8 0 0,0-1 8 0 0,-1-1-8 0 0,-1 0 8 0 0,0-1 0 0 0,4-3 0-20 167,5-5-8 20-167,3-4 8 1 147,1-5 0-1-147,2-9 0-21 128,4-6-8 21-128,-4-2 8-21 113,-2 1 0 21-113,-1 5 0 267 188,-7 5-8-267-188,-3 3 8 226 160,-2 3 0-226-160,-2 2 0 228 639,0 0 0-228-639,0 0 0 216 566,0 0 0-216-566,0-3 0 201 493,0-2 0-201-493,0 0 0 183 433,0 0 0-183-433,0 1 0 187 379,0 3 0-187-379,0 2 0 489 411,0 4 0-489-411,0 1 0 481 364,0 5 0-481-364,0 2 0 412 316,0 2 0-412-316,-2 1 0 364 276,2 0 0-364-276,-2 1 0 301 77,0 1 0-301-77,-5 7 8 269 58,-7 9-8-269-58,-3 8 0 241 50,-4 1 0-241-50,-2 7 8 422-386,1 2-8-422 386,-1-1 8 335-337,0-3-8-335 337,6-3 8 282-295,2-5-8-282 295,3-1 8 203-422,3-4-8-203 422,-1 1 8 184-375,4-4 8-184 375,1 0 0 141-332,3-2-8-141 332,0 1 8 127-283,2-4-8-127 283,0 0 0-228-327,2 1 8 228 327,0-4 0-182-280,2-2 0 182 280,-3 1 0-169-252,1-4 0 169 252,0 0 8-131-220,2-1-16 131 220,-2-1 8-122-193,0-1-8 122 193,2 0 8-111-165,-1 0 8 111 165,1-1-8-83-147,2-3 0 83 147,2 0 16-54-126,1-6-24 54 126,1-1 8-70-106,-1-2 0 70 106,1-2 0-46-100,-1-2 0 46 100,-1-1 0-43-86,-3 0 0 43 86,-1 2 0-39-73,0-2-8 39 73,-2 4 16-35-60,-2 1-16 35 60,0 2 8-36-59,0 1-8 36 59,0 2 8-32-46,0 1-8 32 46,0 3 16-32-47,-2 0-16 32 47,2 1 0-9-40,0 0 0 9 40,0 1 8-28-32,0 1-8 28 32,-2-1 8-6-27,2 1-8 6 27,-2-1 8-6-27,-2 4-8 6 27,-1-1 0-26-19,-1 4 0 26 19,-9 9 0-25-20,-8 11-8 25 20,-2 8 16-3-13,2 5-8 3 13,3 2 0-3-13,2-3-8 3 13,7-5 8-3-14,2-3 0 3 14,5-8 0-3-13,0-5-8 3 13,4-6 8-3-13,2-4-8 3 13,0-1 8-3-14,0-2-8 3 14,0-1 16-36-173,-1 0-16 36 173,3-1 8-53-153,0 2-8 53 153,2-1 0-27-133,1 0 0 27 133,3-1 8-24-119,3-1-8 24 119,4-1 0-21-107,2-1 0 21 107,2-3 8 16 80,0-1-8-16-80,-2-2 0 13 67,0 0 0-13-67,-4 0 8-9 60,-3-2-8 9-60,-5 0 0 11 53,1 2 0-11-53,-6 0 8-247 134,0 0-8 247-134,-2 2 0 47 25,-2-2 0-47-25,-4 1 0 47 26,0-1 0-47-26,-3-2 0 25 19,-2 2 0-25-19,-5 0 0 25 20,1 0 0-25-20,-4 3 0 25 19,0 1 0-25-19,-2 2 0-213 106,0 2 0 213-106,0 2 0-218 92,0 2 0 218-92,2 3 0-179 78,-1-1-56 179-78,-1 1 16-160 70,-2 1-16 160-70,-2 1 8 124-29,-2-1 16-124 29,-1 2-8 104-23,-1-2 8-104 23,1 2 0 103-22,-1 0-32-103 22,3-2 0 84-15,3-2 0-84 15,4-1 0 60-22,6 0 16-60 22,1-4 8 40-14,7 1-8-40 14,1 0 8 40-15,2-2-24-40 15,2 1 8 9-174,0-1-8-9 174,4-1 8 12-161,-1 1 16-12 161,5-2 0 17-134,2 2 0-17 134,14-3 0 19-121,14-2 0-19 121,6 0 0 32 60,2 0 0-32-60,-8 0 0 32 59,-6-1 8-32-59,-7 3 0 30 46,-6-2 0-30-46,-4 2 0 30 46,-6 1 0-30-46,-3 0-8 27 33,0 1 8-27-33,-4 1-8 28 32,0-2 8-28-32,0 2 8 5 27,-2 0-8-5-27,1 0 8-7-140,-1 0-16 7 140,0 0 16 8 40,0 0-16-8-40,-1 0 16 8 40,-1 0 0-8-40,-2 0-8 28 32,-4 0 8-28-32,-5 2 8 5 27,-8-2-16-5-27,-6 1 16 6 27,-3 1 0-6-27,-2 0 0-30-147,-1 1-8 30 147,5-2 8-4-127,1 1 0 4 127,8 0 0-21-106,6-1-8 21 106,3 1 8-19-93,5-2 0 19 93,3 0-20511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72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430 389 12360 231444 77293,'0'0'0'0'0,"0"0"0"0"0,0 0 0 0 0,0 0 104 0 0,0 0 16 0 0,0 0-8 0 0,0 0 8 0 0,2 0-56 0 0,1-1 8 339-92,3 1 0-339 92,-2-2 0 307-85,2 0 176-307 85,1 1 8 249-70,1-2-8-249 70,1 1 16 218-62,5 0-160-218 62,1-1 16 190-55,4-2-16-190 55,-2 2 16 161-47,2 0 48-161 47,-4 0 0 133-39,-2-1 8-133 39,-3 1-8 133-39,-4 0-80-133 39,-3 1 0 32-203,-1 2 8-32 203,-5-1-8-185-522,-3 1-32 185 522,-6 0 0-134-453,-3 1 0 134 453,-8 3 8 148 113,-7 2-24-148-113,-4 2 0 143 99,-4 2 0-143-99,0-1 0 112 93,2 3-8-112-93,0 1 0-195 173,3-2-8 195-173,-1 0 16 123 59,2 2-24-123-59,-1-3 16 116 44,3-1-8-116-44,1 1 0 116 44,5 0 0-116-44,1-2-8 84 39,6 0 0-84-39,5-3 8 85 39,5 0 0-85-39,1-2-8 76 25,4 0 0-76-25,6-3 0 76 25,4 0 0-76-25,5 0 0 43 19,4-2-8-43-19,8-1 7 43 19,3-2-7-43-19,5 0 0 43 20,-1-1 0-43-20,2 0 16-264 114,0-1-16 264-114,-1-1 8 60-2,-1 0-8-60 2,-2 0 8 60-2,3 0 0-60 2,-3 0-8-254-506,0 1 0 254 506,-3 3 8 189-368,-2-1-8-189 368,-4 2 0 149-326,-6-1 0-149 326,-2 1 16 137-290,-5 1-16-137 290,-4 1 0 102-246,-2-1 0-102 246,-4 1 0-276-293,-2-1 24 276 293,-2 0 0-243-252,0 2-8 243 252,-5-1 16 155-152,-8 1-24-155 152,-4 3 8-237-203,-5-1 8 237 203,-3 2-8-18 166,1 1 8 18-166,-1 0 0 83 307,5 2-8-83-307,-1-1 16 65 267,4 0-24-65-267,-1 3 16 52 240,-1-1-8-52-240,-2 0 0 61 205,1 1 8-61-205,-3 1 0 48 178,1 1 8-48-178,-1 1-8 41 165,1-1-8-41-165,3 0 8 25 138,2-1-8-25-138,4-1 8 18 124,4-1-8-18-124,5-1 0 34 103,3-2 8-34-103,3 0-8 26 89,4-4-8-26-89,2 2 8 51 82,2-3-8-51-82,3 2 8 19 76,9-2-8-19-76,3 0 8 9 62,7-2-8-9-62,5 2 0 35 54,3-1-8-35-54,2 1 8 2 49,-2-2 8-2-49,0-1-8-300 144,-1 0-8 300-144,-5-2 8-255 127,3 0-8 255-127,-3 0 16 68 12,1 0-16-68-12,-1 1 0 68 11,1-3 0-68-11,-3 2 8 69 12,-3 0-8-69-12,0 1 8 34 5,-6-1-8-34-5,-2 0 8 35 6,-5 0-8-35-6,-3 0 0-180-335,-5 0 0 180 335,0 2 0-217-464,-4 0 8 217 464,-2-2-8-196-401,-1 2 0 196 401,-3 0 0-165-361,-3 0-8 165 361,-6 1 8-129-306,-2 0 0 129 306,-2 1 0 148 236,-4 2 16-148-236,0-1-8 138 209,2 2 0-138-209,3 1 8 127 182,-1 2 0-127-182,0 0-8 115 155,4 1 0-115-155,-1-1 0 78 136,1 2 16-78-136,2-1-8 71 122,0-1 0-71-122,2 1 8 64 109,-3 1-16-64-109,1-1 8 57 95,2-1 0-57-95,2 1 0 50 82,-1-1-8-50-82,5 0 16 42 67,1-2-16-42-67,4 1 8 67 61,2 0 0-67-61,2 0-8 34 54,2-1 0-34-54,1 0 0 60 46,7 2 0-60-46,5 0 8 26 41,4-2-8-26-41,3 0 0 26 41,3-1-8-26-41,2-1 16 18 27,3-1-8-18-27,0-1 0-88-136,4-1-8 88 136,0 1 8-186-299,1-3 0 186 299,-5-1 0-154-258,0 1-8 154 258,-5-1 0-224-393,-4-2 0 224 393,-6 3 8-184-339,-6-3-16 184 339,-3 2 16-154-298,-3 0-8 154 298,-5 1 0-106-265,-1-1-8 106 265,-3-2 8-111-229,-2 2 0 111 229,-3-1 0-96-203,-5 0-8 96 203,-5-1 0-81-175,-4 1 0 81 175,-3-1 8-67-148,-1 2-8 67 148,-1 1 0-60-135,-1 0 0 60 135,1 3 8 97 215,1 1-8-97-215,2 0 0 168 365,4 1 0-168-365,4 3 16 150 310,0-1-16-150-310,4 2 0 136 271,1-1 0-136-271,3 1 8 126 244,-2 2-8-126-244,3-1 0-167 310,-2 1 0 167-310,3 1 8-164 276,1-2-8 164-276,0 1 0 161 139,1-1 0-161-139,1-1 8 123 121,2 0-8-123-121,4 0 0 119 106,0-2 0-119-106,2 2 0-212 195,3-2 0 212-195,3 2 0 129 72,3-1 0-129-72,2 1 0 123 58,4-1 0-123-58,2-1 8 91 53,2-2-8-91-53,4-1 8 116 44,-1 0-8-116-44,3-1 8-214-464,1-1-8 214 464,-3-1 8-170-410,-1 0 16 170 410,-3-2 0-163-360,-2 0-8 163 360,-4 0 16-105-314,-3 0-16 105 314,-3 1 0-110-278,-2-1 0 110 278,-3-2 8-87-238,-4 1 16 87 238,0-1 8-72-210,-4 1-8 72 210,0-1 8-58-184,-4 1-24 58 184,1-2 16-44-156,-1 0-8 44 156,-2 0 8-38-142,-3 0-8 38 142,0-2 16-52-121,-1 0 0 52 121,1 2-8-46-108,-2-1-8 46 108,-1 1 0-40-94,-1 1-8 40 94,0 1 16-34-81,1 1-16 34 81,-1 0 16-27-67,0 4-16 27 67,0-1 16 188 444,-2 2-24-188-444,2 0 8 174 391,-1 3 8-174-391,1 0-8 158 338,2 1-8-158-338,0 0 0 144 297,-1 1 8-144-297,1 2 0-172 358,1 1-8 172-358,-1 0 8-145 316,0 0-8 145-316,1 0 0 261 343,3 2-16-261-343,1-2 8 250 303,3-2 0-250-303,3 2 0 239 262,0-3-8-239-262,2 0 8 197 229,2-2 8-197-229,3 0-8 186 202,5 0-8-186-202,3-1 8 175 175,6-2-8-175-175,10-3 8 134 156,9-4-8-134-156,4-1 8 8-35,3-3-8-8 35,1 0 8 43-30,1 0-8-43 30,-3-2 8 16-21,-6 0-8-16 21,-6 1 8 17-22,-5 1-8-17 22,-6 0 0-93-185,-4 1 0 93 185,-4 2 16-106-163,-5 2-16 106 163,-2 1 0-62-144,-2 0 0 62 144,-3 0 8 26 41,-2 2-8-26-41,-1-2 0-52-131,0 2 0 52 131,-6-2 8 34 55,-5 0-8-34-55,-4-3 0 60 46,-6 0 0-60-46,-8 0 8 26 41,-5 0-8-26-41,-4 0 0 26 41,1 2 0-26-41,1 1 0 18 27,1 3 0-18-27,3 1 0 17 27,4 4 0-17-27,3-2 0 126 191,4 4 0-126-191,2-2 0 145 169,0 2 0-145-169,1 2 0 105 149,-3-1 0-105-149,-2 2 0-29-40,-2 0 0 29 40,-1 5 0 7-36,-3 0 0-7 36,3 2 0-19-27,3-1 0 19 27,2 1 0-19-27,8-4 0 19 27,2 0 0 372-567,5-1 0-372 567,5-2 0-397-464,3-3 0 397 464,1-1 0-307-404,3 0 0 307 404,6-3 0-260-350,5 1 0 260 350,6-2 0-160-139,5-2 0 160 139,12-1 0 67 219,8-3 0-67-219,0-2 0-202-317,-1-2 0 202 317,1-1 0-173-276,-2-4 0 173 276,-4 2 0-175-241,0 0 0 175 241,-4 0 8-129-208,-6 2-8 129 208,-3 2 0-112-181,-4-1 0 112 181,-8 2 0-103-168,-2 1 0 103 168,-5 1 0-89-140,-3-1 0 89 140,-1 3 8-82-127,-4 0-8 82 127,0 0 0-47-108,0 0 0 47 108,-4 1 8-41-94,1-3-8 41 94,-5-1 0-62-87,-2 1 0 62 87,-3-4 8-55-73,-6-3-8 55 73,0 2 0-28-67,-2-2 0 28 67,2 0 16-22-54,2 4-16 22 54,2 0 8-23-54,2 5-8 23 54,1-1 8-133 388,3 2-8 133-388,1 1 8-133 340,2 2-8 133-340,-1 0 8-105 299,-3 3 0 105-299,3-1 0-125 258,-5 3 0 125-258,-3 1 8-43 399,-4 4-16 43-399,-4 3 8-83 182,-2 1 0 83-182,-3 2 0-98 154,-4 2 0 98-154,-1 0 0-80 133,3-1 0 80-133,3 0 16-88 120,6-3-16 88-120,4-3 0 155-156,6 1 0-155 156,3-3 0 88-305,3-2 0-88 305,3-1 8 73-271,2-3 0-73 271,2 2 0 59-235,-1-2-8-59 235,3 1 0 46-201,0-3 0-46 201,9 2 8 171 159,8 1-8-171-159,6-3 16-137 231,7-1-8 137-231,8-3 0-100 203,7-5-8 100-203,3-3 16 25-255,1-2-16-25 255,-2-2 8 35-228,-5 2-8-35 228,-4 1 8 24-192,-6-1-8-24 192,-6 3 16 175 172,-9 2-16-175-172,-6 2 0 21-193,-3-1 0-21 193,-3 1 8 149 166,-5 1-8-149-166,0 0 8 145 153,0 2-8-145-153,-2-2 8-161 226,-2-2-8 161-226,0 1 0 73-72,0 0 0-73 72,-4-4 0 131 112,-4-3-8-131-112,-3-1 16 126 99,-3-1-16-126-99,-5 1 8 121 85,-3-1-8-121-85,-3 4 8-70-259,0 3-8 70 259,-3 3 8 103 107,1 2-8-103-107,0 4 8 156 263,1 4-8-156-263,-1 3 8 171 228,1 2-8-171-228,1 1 0 130 195,-2 2 0-130-195,-1 3 8 127 182,-5 3-8-127-182,-1-1 0 114 155,2 0 0-114-155,0-2 8 78 136,3-3-8-78-136,2 0 0-189-388,5-2 0 189 388,3 0 8-158-346,2-1 16 158 346,3 0 0-152-298,5-1-8 152 298,1-1 16-105-265,2-3-16 105 265,5 0 0-110-230,-1 0 0 110 230,2-4 8-94-202,2 3-8 94 202,-1-3 8-80-175,3 1 0 80 175,6 0 0-66-149,7-1-8 66 149,8 1 0-59-135,5-2 8 59 135,12-5-8-25-115,7-2 40 25 115,-1-1-8-19-102,-3-3 8 19 102,-3 0 8-40-94,-4 0-32 40 94,-7 1 16-34-81,-1-1-8 34 81,-1 1 0-28-67,-5 0 0 28 67,1 1 0-22-54,-2 1 8 22 54,0-2-8-22-54,-6 2-8 22 54,0-2 0-16-40,-4 1 0 16 40,-1-1 0-16-40,-5 2 0 16 40,1-2-8-17-41,-4 0 0 17 41,-3 1 16 127 310,-1-2-24-127-310,0-1 8-28-68,-3 1 0 28 68,-3-2 0-1-61,-2 0-8 1 61,-1 2 0-22-54,-4 1 8 22 54,-3-1-8-17-40,-1 3-8 17 40,-4 1 8-16-40,0 3-8 16 40,-1 0 16-156 395,-3 3-16 156-395,0 2 0-107 346,-1 3 0 107-346,1-1 8 237 382,2 2-8-237-382,0 3 8 225 328,2 0-8-225-328,-3 1 0 214 288,-1 3 0-214-288,-2 2 0 180 255,-1 1 0-180-255,-3 2 0 141 223,-1 1-8-141-223,2-2 8-106-314,1 2 8 106 314,8-5-8-110-278,4 0 0 110 278,4-5 0-87-238,7-2 0 87 238,0-1 0-72-210,6 0 0 72 210,0-3 0-58-183,0-1 8 58 183,2-1-8-72-162,2 2 0 72 162,2-2 0-37-142,3 1 0 37 142,14 1 0-53-122,13 0-8 53 122,8-1 8-46-107,2-1 0 46 107,-3-1 0-39-95,-1-3-8 39 95,-4 1 16-34-80,0-3-8 34 80,-4 1 0-6-75,-1-2-8 6 75,-3 1 8-346-137,-1-2 0 346 137,-1 0 0-310-119,1-2-8 310 119,-3 1 0-254-107,-3-1 0 254 107,-2-1 8-220-87,-2-2-8 220 87,-4 1 0-193-82,-3 1 0 193 82,-3 2 8-187-69,-3-3-8 187 69,0 4 0-315 363,-5-1 0 315-363,-1 0 0 50 400,0 1 0-50-400,-3 2 0-287 273,1-2 0 287-273,-6 1 0-280 239,-5-2 0 280-239,-2 1 0 111 291,-4-2 0-111-291,-10 2 0 103 250,-7 2 0-103-250,-4 2 0 267-219,-2 4 0-267 219,0 4 0 279-14,1 4 0-279 14,3 0 0 33 245,3 3 0-33-245,5 0 0 24 219,5 1 0-24-219,0-3 0 238-75,3 2 0-238 75,-3 1 0 211-68,0 1-8-211 68,-1 0 8 187-61,-1-1 0-187 61,4 0 0 162-53,2-4-8-162 53,6 0 8 72-208,2-2 0-72 208,5-3 0 13-357,2 1 0-13 357,5-3 0 6-307,-1 1 0-6 307,4 0 0-5-273,-1-2 0 5 273,5 0 0 10-232,0 1 0-10 232,17 1 0 58-37,11-1-8-58 37,10 3 8 59-36,1-4 0-59 36,3-2 0 37-28,-1 0-8-37 28,-1-2 8 37-29,-2-3 0-37 29,-3 1 0 37-29,-1-2-8-37 29,-3 0 8 42-15,-3-2 0-42 15,-8 2 0 42-15,-3 0 0-42 15,-6 1 0 42-15,-3-1 0-42 15,-5 3 0 21-8,-3 1 0-21 8,-2-1 0 20-7,-3 2 0-20 7,1-1 0 85 153,-2 1 0-85-153,0-2 0 10-34,0 2 0-10 34,-3-5 0-11-27,-3 0 0 11 27,-2-3 0 16-21,-3-1 0-16 21,-4-1 8 15-21,-4 1-8-15 21,-2-1 0-5-14,-4 3 0 5 14,0 0 8-125 414,-1 4 32 125-414,-1 1-8 204 437,2 2 8-204-437,3 1 0-77 476,3 1-8 77-476,1 2-8 224 328,1 1 0-224-328,2-1 16-95 375,-2 3 16 95-375,2 0-8 222 241,0 1 8-222-241,-4 2 0 185 207,-2 1-24-185-207,0 2 8 175 180,0-1-8-175-180,0 2 16 142 161,4-1-16-142-161,2 1 16 162 140,1 1-8-162-140,5-3 8 124 120,3-1-24-124-120,2-1 16-193-401,2-2-16 193 401,0 1 16-130-355,4-1-16 130 355,0 0 8-128-306,0 0-8 128 306,4 1 8 147 236,3 1-8-147-236,5-1 0-98-300,3 0-8 98 300,4 1 16 278-190,3-2-168-278 190,1-2 8 110 265,0-3 0-110-265,1 0 8 100 238,-1-3 40-100-238,2-2 8 87 211,-2 0-16-87-211,1-3 24 8 13,-1 0-56-8-13,1 0 8 188-256,-1-2 8-188 256,-2 2 0-31 42,-2-2 32 31-42,-4 2 8-192-303,-4 0-8 192 303,-1 0 8 190-194,-5 3-32-190 194,-1-1 0 149-165,-2 1 8-149 165,-2 0 0-246-217,-2 1 24 246 217,-2-1 8-175-192,-2 0-8 175 192,-4-2 16-158-166,-1-1-16 158 166,-6-1 0 101 361,-4 1 0-101-361,-4-2 8 108 312,-4 3 16-108-312,-1 1-8 91 273,-1 3 8-91-273,1 0 0 79 245,3 4 16-79-245,-2 1-8 90 211,5 1 8-90-211,-3 2 0 78 184,-2 3-8-78-184,1 0 16 39 165,-3 3 0-39-165,4 1-8 57 143,1 2 8-57-143,1 1 0 49 130,4-1 0-49-130,2 2 8 34 103,5 0-24 25-8,5 0 16-59-95,5-1 8 51 82,4-1 0-51-82,3-2 0 19 76,5-3 0-19-76,5-1 8 9 62,6 0-16-9-62,6-1 16 35 54,1-1-8-35-54,5-2 8 2 49,3-1-8-2-49,2-2 8 26 41,0-2-8-26-41,-4-1 8 27 40,0 1-8-27-40,-3-4 8-301-475,-7 2-20671 301 475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90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402 294 11352 213192 68780,'0'0'0'-186'-96,"0"0"0"186"96,0 0 0-170-89,0 0 136 170 89,0 0 0-334-178,0 0 0 334 178,0 0-8-285-154,0 0-56 285 154,0 0 8-252-139,0 0 8 252 139,0 0-8 59-171,0 0 136-59 171,2-3 8 50-158,2 0 0-50 158,2-2 0-225-75,3 0-128 225 75,2-1 16-209-68,5-2-8 209 68,-1 0 8-179-51,-2 0-48 179 51,1-1 24-143-48,-1 1-8 143 48,-2 0 0-142-49,-3 2-40 142 49,-1-1 16 337 7,-3 3 0-337-7,0 0 0 279 6,-2 1-56-279-6,-2 2 0 244 3,0-1 0-244-3,0 2 0 500-55,-4 0 0-500 55,2 0 0 420-50,-2 2 0-420 50,-3 1 0 362-49,-5 2-16-362 49,-3 3 8 318-41,-6 1 0-318 41,0 4 0 296-36,-1-1 0-296 36,-3 2 0 59-129,2-1 0-59 129,0 1 8 53-116,0 1-8-53 116,2-1 8 239-1,1 3-8-239 1,1-1 8 204-4,1-2-16-204 4,3-1 16 184 1,2 0 0-184-1,3-3 0 345 99,1-1-8-345-99,5-2 8 317 83,0-1-8-317-83,4-3 8 268 72,2-3-8-268-72,0 0 8 217 61,0 0 0-217-61,4-3 0 203 53,1-2-8-203-53,5-1 8 188 45,5-4-8-188-45,2-3 8 213-126,4 0-8-213 126,3-1 8 186-108,5-1-8-186 108,-1 1 8 106 66,1 1-16-106-66,-3 2 16 300 157,-1-1-8-300-157,-1 1 8 254 134,-3 0-8-254-134,-2 0 8 29 28,-2-1 0-29-28,-2 1 0 12 21,0 0-8-12-21,-3 0 8 12 20,1 1 0-12-20,-4 0 0 32 15,-1-1-8-32-15,-3 1 8 279-51,-1 1 0-279 51,0-1 0 241-54,-4 0 0-241 54,-2 1 0 199-43,-2 2 0-199 43,0 1 0 178-37,-2-1 0-178 37,-2 4 0 158-32,3 1 0-158 32,-3 1 0 336 62,-2 1 8-336-62,-1 0 0 302 59,-3 3 0-302-59,-3 2 0 269 44,-2 5 8-269-44,-2 1-8 233 42,0 2 0-233-42,-4 3 0 217 35,0 0 8-217-35,-1 2 16 216-137,-3-1-8-216 137,0 1 0 192-118,-3 0-8-192 118,1 0 8 167-100,-1 2-8-167 100,0 3 8 127-88,-1 0 8-127 88,3 1 0 124-74,-1-2 0-124 74,4 1 0 93 94,5-1-16-93-94,-1-1 16 60 81,3-3-8-60-81,3-2 0 62 68,2-1 24-62-68,2-4 0 45 60,3-1-8-45-60,2-4 8 45 61,2-1-24-45-61,1-2 16 48 47,1-1-8-48-47,2-2 8 30 40,0 0 0-30-40,2 0 16 31 41,1-2 0-31-41,3 1-8 13 33,7-6-8-13-33,6-4-8 33 27,6-2 8-33-27,2-5 8 41-137,3 0 32-41 137,1-1 0 39-124,3 0 0-39 124,0-1 8 36-110,2 1-32-36 110,-2 0 0 34-98,1 3-8-34 98,-1 0 8 5 86,-4 1 96-5-86,-3 1 8 7 72,-2-1-8-7-72,-6 1 16-11 66,0-1-88 11-66,-4-1 8 10 59,-2 3-8-10-59,-1-1 7 11 46,-3 1 57-11-46,-1 0 8-6 40,-3 2 0 6-40,-1-1 0-7 39,-2 3-72 7-39,-2-1 8 14 33,-2 2-8-14-33,2 3 8 21-131,-4-1 40-21 131,2 1-8 18-118,-1 2 8-18 118,-1 1 0 16-104,0 0-56-16 104,0 1 0 14-92,0-1 0-14 92,1 0 8 12-78,-3 1 8-12 78,0 1 8 10-65,2-2 8-10 65,-1 2-8 10-66,1 2-40-10 66,-2-1 8 7-52,1 1-8-7 52,-1 1 8 25-45,0 2 0-25 45,-3 3 0 6-39,-1 2 0-6 39,-1 1 0 6-39,-4 2-24-6 39,-1 3 8 4-26,-1-1 0-4 26,0 1-8 3-26,-4 0 8-3 26,2 0 8 27-183,0-2-8-27 183,-2 3 8 285-403,2-3-16-285 403,0 2-8 38-435,0-3 0-38 435,2 2 16 30-381,2-3 8-30 381,3 0 0 22-329,3-3-8-22 329,1-1 8 209-208,5-1-16-209 208,-1-2-8-21-265,4-2 0 21 265,0-1 16-8-231,0-1 0 8 231,2-1 0-10-206,0 0 0 10 206,3-1 8-14-179,5-4-24 14 179,7-2 8-16-154,6-2-8 16 154,3-4 8-1-135,1 1-16 1 135,3 0 16 196-33,1-1-8-196 33,-1 0 8-86 362,1 0-24 86-362,-3-2 8-66 319,1 1 8 66-319,-5-2-8-64 281,3 0-8 64-281,-4 1 16-61 244,0-1-16 61-244,-1 0 8 151 307,-3-2-8-151-307,0 1 8 141 262,-1-1-8-141-262,-5 0 0 130 229,-4 2-8-130-229,1 1 8 102 366,-4 1 8-102-366,-3-1-8 91 320,-3 4-8-91-320,0 0 8 61 281,-2 1-8-61-281,-1 2 16 66 243,-5 3-16-66-243,0 2 0 70 217,1 2 0-70-217,-5 1 8 36 191,-3 1-8-36-191,-2 6 8 74 1,-4 1-8-74-1,-2 1 8 36 0,-1 4-16-36 0,-1 3 8 37 1,0 4 0-37-1,-3 2 0 37 1,-3 2-8-37-1,-1 2 8 37 0,-4 0-8-37 0,-2 0 16 36 1,-2 1-16-36-1,0-1 8 5 164,0 1-8-5-164,4 1 8 25 144,0 1-8-25-144,4-4 8 8 125,1 1-8-8-125,4-2 8 23-59,5-3-8-23 59,5-1 0 23-45,1-6 0-23 45,5-3 8 3-40,5-1-8-3 40,2-5 0 21-32,3-2 0-21 32,2-1 8 22-33,5-4-8-22 33,4-1 0 2-26,3-2 0-2 26,4-3 0 2-26,8-5 0-2 26,3-3 0 20-19,8-3 0-20 19,2-4 0-213-108,4 1 0 213 108,2 1 0 37 0,0-2 0-37 0,1 4 0 19-6,-3-2 0-19 6,-4 1 0 19-6,-2 1 0-19 6,-5 1 0 19-7,-5 1-8-19 7,-1-1 8 19-6,-6 0 0-19 6,-4 2 0 19-6,-1 0-8-19 6,-7 0 8 19-6,-1 1 0-19 6,-4 1 0 0 0,0 1-8 0 0,-4 2 8 0 0,-2-1 0 0 0,-2 3 0 0 0,-1 1-8 0 0,-1 1 8 0 0,0 2 0 0 0,1 2 0 0 0,-5 2-8 0 0,3-1 0 0 0,-2 4-8 0 0,-1-1 8 5 164,-3 2 0-5-164,0 2 0 20-20,-2 2 0-20 20,-4 1 8 20-19,-2 3-8-20 19,-2 2 0 1-13,-1 3 0-1 13,-5 3-8 1-13,-1 2 8-1 13,-1 0 0-213-95,-1 2 0 213 95,0-1 0 36 0,2 1 0-36 0,1-2 0 37 1,3 0 0-37-1,-1 0-8 37 0,5 0 8-37 0,-1-2 0-194-88,4-1 0 194 88,2-4 0-158-74,4-1 0 158 74,3-3 0-158-62,5-2 0 158 62,1-3-8-140-55,6-2 8 140 55,0 0 0-122-48,2-1 0 122 48,6-1 0 104 41,1-2-8-104-41,6-1 8 89 198,6-1 0-89-198,2-2-8 73 178,4-3 8-73-178,-1-3 0 75-11,3-2 0-75 11,1-3 0-138-95,1-2-56 138 95,1 0 0-119-87,0 2 0 119 87,-1 0 16-119-75,1 0 0 119 75,-4 0 0-102-67,1 0 8 102 67,-2 0 0-104 109,-5 0-8 104-109,-3-2 0-85 90,-3 2-8 85-90,-3-2 16-66 83,-5 0 0 66-83,-3 1 8-65 71,-3 0-8 65-71,-2 3 8-63 58,-4-2-8 63-58,-1 1-32-64 57,-3 1 40 19-5,-1 1 0 45-52,-3 2 8-42 38,-1 3 0 42-38,-2 1-8-43 39,-1 2 8 43-39,-1 4 8-24 32,0 1-16 24-32,-2 1 16-23 32,0 3 0 23-32,-2 2 0 2-138,0 4-8-2 138,-2-1 8-1-125,1 4 0 1 125,1 2 8 184 143,0 2-16-184-143,0 4 16 170 122,2 2-8-170-122,2 0 8 154 115,0-1 0-154-115,1-1 0 139 95,3-2 0-139-95,0-1-8 122 88,3-2 8-122-88,3-3 0 86 74,1 0 0-86-74,2-2 0 88 61,2-1 0-88-61,4 0 0 89 61,0-4 0-89-61,2 2-8 71 54,2-3 8-71-54,-1 0 8 36 205,3 0-8-36-205,0-2 0 39 179,1-2 0-39-179,2 1 8 23 160,1-4-8-23-160,3-1 0 41-26,2-2 0-41 26,0-3 8 42-26,0-1-16-42 26,2-1 8 58-184,0 0 0-58 184,-1-3 8 53-158,-1 2-8-53 158,2-2 0-205-63,-2-1 0 205 63,-2 1 8-187-55,-2-3-8 187 55,-1 1 0-128-214,-3-1 0 128 214,-1-2 8-130-187,-2 1-16 130 187,-3 1 8-93-159,-1-1 0 93 159,-2 1 8-77-140,-2 2-8 77 140,-1 1 0-77-126,-1 0 0 77 126,-2 2 8-57-271,-2 0-8 57 271,1 2 8-271-163,-3 1-8 271 163,1 4 8-188-463,-1 0-16 188 463,3 1 16-154-408,-1 3-8 154 408,-3 2 8-140-362,-1 3-8 140 362,-1 1 8-158 15,-2 4-8 158-15,0-1 8 55 92,-1 4-8-55-92,1 2 8 40 86,4-1-8-40-86,-1 6 8 41 73,1-1-8-41-73,1 2 0 19 229,1 0-8-19-229,1 0 16 22 202,3 1-8 12-188,-1 1 0-34-14,2-2 8 33 14,4-2-8-33-14,0-3 0 17 7,4-1 0-17-7,0-2 8 10 171,1-2-8-10-171,3-3 0 38-12,0 0-8-38 12,-1-2 16 19-6,-1 1-8-19 6,2-4 0 19-6,-1 0 0-19 6,1-1 0 19-6,-3-2 0-19 6,3 0 0 24-170,-2-2 0-24 170,-1-1 8 39-149,1-2-16-39 149,0 0 8 18-129,-2 1 0-18 129,1-4 8 17-117,1 0-8-17 117,-2-1 0 57-427,0 0 0-57 427,-2-1 8-144-458,-1-1-8 144 458,-2 0 0-136-237,-1-2-8 136 237,-2 0 16-383 189,-4-2-8 383-189,-1 1 0-286-321,1-4 0 286 321,-1 0 8-320 202,-1 1-8 320-202,-1-1 8-286 177,3 2 0 286-177,1-2 0-95 405,-3 4-8 95-405,2-3 8-38 194,1 5 0 38-194,-3-1 0-68 336,3 1 0 68-336,-1 1 0 153 379,2 3 0-153-379,1 0 0 113 332,-1 3 0-113-332,0 0 0 124 293,2 4 0-124-293,1-1 0 97 253,-3 2 0-97-253,2 0 0 86 220,-2 2 0-86-220,1 1 0 74 200,-3 5 0-74-200,1 3 0 79 175,-1 5 0-79-175,0 2 0 66 153,5 1 0-66-153,-1 2 0 51 134,4 0 0-51-134,0 0 0 36 114,4-1 0-36-114,1-1 0 89-64,1-1 0-89 64,3-4 0 37 114,1-1 0-37-114,-1-2 0 21 93,1-1 0-21-93,-1 0 0 53-78,3-2 0-53 78,-3-3 0 53-78,1 1 0-53 78,-1-3 0 50-64,1 0 0-50 64,-2-1 0 48-52,-1 0 0-48 52,1-1 0 27-45,-1-2 0-27 45,-1 1 0 27-46,-2-2 0-27 46,2 0 0 54-203,-3 1 88-54 203,1-2 8 48-177,0-1 8-48 177,-2 1-8 43-150,-2-2-40-43 150,2 1 8 41-137,-2-1 0-41 137,0-2-8 18-118,0-1 32-18 118,-2-3-8 9 60,0-2 0-9-60,-2-1 0-8 52,-2-1-24 8-52,1 1-8 11 46,-1-3 8-11-46,0 1 0-6 40,1-1-8 6-40,-1-1 16-31 196,0 2-8 31-196,2 0 8-10 178,-1 0-32 10-178,3 3 16-26 158,-2 0-8 26-158,2 1 0-22 131,0 4-8 22-131,2 0 0-20 118,0 4 0 20-118,-2-1 8-17 106,2 1-16 17-106,2 3 8-16 92,-2-1-8 16-92,0 2 0-14 79,0-1-8 14-79,0 1-8-11 66,0 0 0 11-66,0 1 8-12 66,-2-1-8 12-66,0 3 0-9 53,1 2 0 9-53,-9 11 16 11 47,-1 10-24-11-47,-3 6 8-7 39,-1 2-8 7-39,4 0 8-7 40,-1-2-8 7-40,7-4 8-5 26,-1-4-8 5-26,4-3 8-4 27,2-3-8 4-27,2-6 0-5 26,2 1 0 5-26,1-1 0-5 26,3 0 0 5-26,1 0 0-2 14,3-1 0 2-14,-1-1 0-3 13,1-1 0 3-13,1-1 0-2 13,0-1 0 2-13,3-4 0 270-66,1 0 0-270 66,2-1 0 254-226,2-4 0-254 226,1-1 0-41-114,5-3 0 41 114,0-2 0-43-100,1 0 0 43 100,3-2 0-24-93,-1-1 0 24 93,0 1 0-26-80,-3-1 0 26 80,-4-1 0-29-67,-2 3 0 29 67,-4-3 0-9-60,-4 1 0 9 60,0 1 0-30-53,-3-1 0 30 53,-1-2 0-12-47,-1 0 0 12 47,0-1 0-14-33,-3-2 0 14 33,-1-2 0-14-33,0 2 0 14 33,-2-2 0-13-34,0 2 0 13 34,-2 3 0 4-26,-2 0 0-4 26,0 2 0-16-20,0 3 0 16 20,-2 0 0-16-20,0 3 0 16 20,1 0 8-16-21,1 4-8 16 21,-2-1 0 2-13,0 2 0-2 13,-2 2 8 3-13,-1 3-8-3 13,-5 4 0 2-13,1 4 0-2 13,-12 8 16 2-13,-1 8-16-2 13,-3 2 0 27-171,2-1 0-27 171,0-1 8 5-151,6-3-8-5 151,2-3 0 20-131,6-2 0-20 131,1-2 8 18-118,5-1-8-18 118,1-1 0-140-515,2-1 0 140 515,2-3 8 97-527,2-1-8-97 527,0-4 0 83-459,2 0 0-83 459,-1-2 8 71-394,1-1-8-71 394,2 0 0 64-355,0 0 0-64 355,-1-2 8 55-301,3 0-8-55 301,-2-1 8-159-192,3-2-8 159 192,1 0 8 24 78,3-4-8-24-78,4 0 0-160-179,0-3 0 160 179,0-1 8 54 92,2-3-8-54-92,0-2 0 18 239,0 0 0-18-239,-2-1 16 22 214,1 1-16-22-214,-3-2 0 31 27,0 1 0-31-27,-4 1 8 9 181,1 0-8-9-181,-1 0 0-198 79,-3 2 0 198-79,-1-2 8-180 59,-3 2-8 180-59,2-2 0-163 53,-2 0 0 163-53,-2 0 8-145 47,1-2-8 145-47,1 1 0-127 41,-2-1 0 127-41,0 1 8-109 35,0-1-8 109-35,-2 3 0-92 30,0 0 0 92-30,0 4 8-73 23,-2 0-8 73-23,2 3 0-73 23,0 2 0 73-23,0 1 8-56 18,0 1-8 56-18,0-1 0-55 17,0 2 0 55-17,0 0 8-55 18,-2 0-8 55-18,2 0 0-37 11,-2 2 0 37-11,-2 6 0-37 12,-3 10 0 37-12,-3 6 0 72-472,-1 5 0-72 472,-6 8 0-31 70,2 2 0 31-70,1-1 0-46 64,3-1 0 46-64,1-5 0 163 142,5-4 0-163-142,1-6 0 234-354,0-2 0-234 354,2-3 0 204-310,2 0 0-204 310,0-1 0-51-202,0-3 0 51 202,0-1 0-39-169,2 0 0 39 169,-2-4 0 185-232,2 0 0-185 232,0-3 0 161-200,0 0 0-161 200,-2-2 0 138-168,2-2 0-138 168,-2 1 0 117-150,2-2 0-117 150,-2 2 0 98-131,1-2 0-98 131,-1 0 0 96-119,2 0 0-96 119,0-2 0-124-29,0 0 0 124 29,4-2 16-109-23,1-8-16 109 23,3-4 0-109-23,1-2 0 109 23,1-4 8 43 385,-1-2-8-43-385,-1-2 8 51 336,-1 0-8-51-336,-3 0 8 57 297,2 4-8-57-297,-5 1 8 30 259,3 2-8-30-259,-2 1 8 35 233,-2 0-8-35-233,2 2 8 22 201,-3-2 0-22-201,1 2 8 26 176,0-2-16-26-176,0 1 8 30 150,0-1 0-30-150,0 0 0 33 137,0 2 0-33-137,0 3 0-6 285,-2 0 0 6-285,0 4 16-1 248,0 2-16 1-248,0 4 0-14 214,0 0 0 14-214,0 1 8-10 189,0 2-8 10-189,0-1 16-7 164,0 2-16 7-164,-2 2 8 15 144,-2 7-8-15-144,-2 5 0-1 124,1 4 0 1-124,-9 12 16 1 112,1 6-16-1-112,-4 4 0 4 98,4 0 0-4-98,-3-3 0 5 86,5-2 0-5-86,0-4 0 14-92,3-3 0-14 92,2-5 0 12-78,2-4-8-12 78,1-4 16 10-65,3-2-8-10 65,-2-3 0-16 104,2-2-8 16-104,0-1 8 29-71,2-4 0-29 71,-2 1 0 10-66,0-2-8-10 66,0 1 8 7-52,2-1-8-7 52,-2-1 8 8-52,0-1-8-8 52,0 1 16 31-208,1-1-16-31 208,-1 1 8 26-183,0-2-8-26 183,0 0 0 17 7,0 2 0-17-7,0-4 8 0 0,2 2-8 0 0,2-3 0 22-156,0 0 0-22 156,4-4 8-4 26,3-3-8 4-26,4-1 0-3 26,2-2 0 3-26,0 0 8-2 13,-1 0-8 2-13,-3 4 0-2 13,-2-1 0 2-13,-1 4 0-2 13,-4 1 0 2-13,-3 2 0-2 13,1 1 0 2-13,-2 2 0-1 13,-2-2 0 1-13,0 2 0-2 13,0 2 0 2-13,-2-2 0-2 13,-4 2 0 2-13,1-1 0-24 170,-5 1 0 24-170,-5 1 0-21 143,-6 4 0 21-143,-4 1 0-19 130,-3 0 0 19-130,-4 1 0-18 118,-5 3 0 18-118,1-3 0 10-66,0 1 0-10 66,0-2 0 8-52,0-2 0-1 0,2 1 0-7 52,1-1 0 6-39,5-1-8-6 39,5-2 8 6-39,4-1 0-6 39,4 1 0 23-32,3-1-8-23 32,5-2 8 3-26,3 1 0-3 26,0-1 0 4-26,4 0-16-4 26,0 0 0 4-26,0 0 0-4 26,0 0 8 2-13,0 0-8-2 13,2 0 8 2-13,0 0 0-2 13,6-1-8 26-183,7 1-8-26 183,6-2 8-221-78,7 1 0 221 78,8-3-8-210 92,6 1 8 210-92,2 0 0-165-83,-2-2 0 165 83,-8 2 8-131-70,-5 0-32 131 70,-7 1 8-114-62,-5-1-8 114 62,-3 1 8-96-56,-1 1 0 96 56,-3-1 8-80-48,-1 0-8 80 48,1 1 8-79-48,-5 1-8 79 48,1-2-8-82-36,-2 2 8 82 36,0 0-8-65-28,-3 0 16 65 28,1 0-8-65-29,0 0 8 65 29,-2 0 0-49-21,0 0-8 49 21,0 0 8-48-22,-2 0 0 48 22,-7 2-8-32-14,-6-2 8 32 14,-6 1 8-33-14,-6 3-16 33 14,-11-3 16-32-15,-4 2-8 32 15,-1 1 0-32-14,3-1 8 32 14,2 0 0-16-7,7 0 0 16 7,5 1-8 79-498,5-3 8-79 498,4-1 8-10 52,3 2 8 10-52,3-2 0-26 44,-1 0 0 26-44,7 1 0-7 39,-1-1 0 7-39,2 0 0-24 31,2 0 0 24-31,0 0 0-37 194,1 0 0 37-194,1 0 8-34 168,0 0-8 34-168,1 2 8-47 148,-1-2-8 47-148,2 0 8-11-33,2 2-8 11 33,6 1 16-221 44,7 0 0 221-44,7 0 8-202 37,7 0 8 202-37,7 1-8 26 125,6-1-8-26-125,-1-3 0 12 105,-3 0 8-12-105,-7 0-8 15 93,-9-2 0-15-93,-5 1 8 18 79,-5 1 8-18-79,-3-2-8 2 72,-5 2-8-2-72,-2-2 8-192-27,-1 2-8 192 27,-1-1 8-175-21,0 1-16 175 21,0 0 16-139-20,0 0-16 139 20,-2 0 8-138-19,2 0-8 138 19,0 0 0-81-181,-2 0 0 81 181,2 0 16 219-389,-2 0-16-219 389,2 0 0 184-344,-2 0 0-184 344,0 0 0-107-64,-2 0 0 107 64,0-2 0-91-56,0 2 0 91 56,-2-1 8-74-49,0 1-16 74 49,-1-2 8-75-49,1 2 0 75 49,-4 0 0-98 125,2 0-8 98-125,1 0 8-56-55,-3 0 0 56 55,2 0 0-40-48,-1 0-8 40 48,-1 0 8-43-34,3 2 8 43 34,-3-2-8-43-35,2 1-8 43 35,1-1 8-28-28,-1 0-8 28 28,2 0 8-27-27,0 2 0 27 27,0-2 0-28-28,2 0 0 28 28,2 0 16-69 140,-1 0-16 69-140,1 0 0-24-40,0 0 0 24 40,1 0 0-48 121,7 0 0 48-121,4 0 0-45 109,3 0 0 45-109,2-2 8-43 96,4 1-8 43-96,2-1 0 2-72,-3-1 0-2 72,1 1 0 17-65,-4-1 0-17 65,-3 0 0-27 103,-3 0 0 27-103,-3-1 8-24 91,-2 3-16 24-91,-5-1 8-21 77,1 0 0 21-77,0 2 0-36 70,-2-1-8 36-70,-2 1 0-17 65,0 0 0 17-65,-1 0 8-14 51,-5-2-8 14-51,-3 1 0-30 45,-5 1 0 30-45,-1-2 8-10 38,-4 2-8 10-38,0 2 0-11 39,-1-1 0 11-39,1 2 8 178 128,0 1-8-178-128,0-1 0-39 11,4 2 0 39-11,0-2 8 23-150,3 0-8-23 150,3 2 0 0-131,1-2 0 0 131,5-1 0 281-345,1-1 0-281 345,0 3 0 62-388,2-3 0-62 388,0-1 0 32-343,2 2 0-32 343,0 0 0-158-391,0-2-21143 158 391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61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543 293 11856 200713 63502,'0'0'0'0'0,"0"0"0"0"0,0 0 0-36 266,0 0 184 36-266,0 0 8-169 390,0 0 0 169-390,0 0-8-159 336,2 0-96 159-336,2 0 16-129 300,1 0-8 129-300,1-1 0-12 378,2-1 168 12-378,-1 0 0-17 325,1-1-8 17-325,-1 0 16-12 284,-1 0-168 12-284,0 0 16 100 373,-2-1-8-100-373,-1 3 8 99 321,-1-1 24-99-321,0 0 8 86 281,0 2 0-86-281,-4 0 0 71 242,0 4-72-71-242,-3-1 0 66 211,-3 2 0-66-211,-3 3 16 48 193,-7 5-56-48-193,-1 1 8 41 162,-1 2 0-41-162,-1 2-8 175 261,0 0-16-175-261,2-1 16 148 232,3 1-8-148-232,1 0 8 143 202,2 0-24-143-202,2-2 16 115 175,1-2-8-115-175,2-1 0 119 152,3-3 0-119-152,3-2-8 100 135,0-2 0-100-135,4-2 0 79 116,0-3-8-79-116,0-1 16 59 98,0 0-8-59-98,1-1 0 73 85,3-3-8-73-85,2-1 0 62 77,1-1 0-62-77,4-4 16 52 67,3 1-16-52-67,3-4 0 41 58,2-2 0-41-58,1-1 8 30 49,-1 2-8-30-49,2 1 8 31 49,-2 2-8-31-49,0-2 0 19 39,2 3-8-19-39,-4 0 8 20 40,0 1-8-20-40,0 1 8 33 28,-4 0-8-33-28,-2 1 8 34 27,-3-1-8-34-27,-1 2 8 22 18,-3-1-8-22-18,0 2 0 23 18,-2 0 0-23-18,-3 1 8 22 19,-1-1-8-22-19,0 0 0 23 18,0 0 0-23-18,-1 0 16 11 9,-1 2-32-11-9,-2 0 16 11 9,0 0 0-11-9,-2 1 0 12 9,1 2-8-12-9,-5 0 8 11 9,1 2 0-11-9,-5 1 0 11 9,-3 2-24-11-9,-2 1 8 12 9,0 2-16-12-9,-4 2 16 11 9,1 0 0-11-9,-3-1 0 11 10,2 2-8-11-10,-2 1 8 0 0,3 1-24 0 0,-1-2 0 0 0,0 3-8 0 0,2-1 16 149 118,0 2-8-149-118,-2 1 16 127 100,2-2 0-127-100,0 1-8 116 90,0-1-16-116-90,2 1 0 106 82,0-2 0-106-82,4-2 8 95 73,2-1 0-95-73,2-2 8-71-55,3-3-8 71 55,2-4 16-59-45,4-1-32 59 45,2 0 16-59-45,2-1-8 59 45,4-3 0-47-37,5-2 16 47 37,5-4-8-35-27,4-1 8 35 27,1-3 8-34-27,2-3-16 34 27,0 3 16-35-27,0-1-16 35 27,0 1 16-23-19,1-1-8 23 19,-1 1 8-23-18,0-1 0 23 18,0 3 0-24-18,2-1 0 24 18,-1 0 8-23-18,1 0-8 23 18,0 0 0-11-9,-3 0 8 11 9,1 0 0-12-9,-4 0 0 12 9,0 0-8-11-9,-3-1 8 11 9,-3 1 0-12-9,-2 0 0 12 9,-1 0 0-11-10,-3 2 0 11 10,-3 0 8-11-9,0 3-8 11 9,-4 0 8-12-9,0 1-16 12 9,-2 2 16 0 0,0 0 0 0 0,0 2 0 0 0,-2 2 0 0 0,-1-1 0 0 0,-3 2 0 0 0,-3 0 0 0 0,-6 3-8 0 0,-2 0 8 0 0,-4 6 0 0 0,0-1 0 0 0,-2 3 0 0 0,1 3 0 0 0,-1 1 0 0 0,2 1 8 0 0,-2 2-8 0 0,4-1-8 0 0,0 0 8 0 0,1 0 8 0 0,-1 1-8 0 0,2 0 0 0 0,-2-2 0 0 0,0 0 8 138 109,2-2-8-138-109,-2 3 8 128 100,2-3-8-128-100,0 1 8 105 82,2-3-8-105-82,2 1 8-47-36,1-3-8 47 36,7-2 8-47-37,-1-3-16 47 37,4-2 16-35-27,2 0-8 35 27,4-3 8-34-27,4-1-8 34 27,5-3 8-35-27,5 0-8 35 27,4-6 8-23-19,5-3-8 23 19,6-1 8-23-18,-1-4 0 23 18,2-1 0-24-18,-1-1-8 24 18,-1 2 8-23-18,2-1 0 23 18,-1 0 0-11-9,1-1 0 11 9,-1 1 0-12-9,-1 0 0 12 9,-1-2 0-11-9,-3 0 0 11 9,-3 3 0-12-9,-2-1 0 12 9,-2 3 0-11-10,-2 1 0 11 10,-6 2 8-11-9,-1 2-8 11 9,-4 0 8-12-9,-3 3-8 12 9,-1 1 8 0 0,-4 1-8 0 0,1 1 8 0 0,-3 2 0 0 0,-4 0 8 0 0,2-1-8 0 0,-5 4 0 0 0,-4 0 0 0 0,-6 4 0 0 0,-2 0 0 0 0,-4 4 0 0 0,-3 4 8 0 0,0 2 8 0 0,-1 4-8 0 0,-1 3 0 0 0,0 3-8 0 0,1 2 16 0 0,3 1-8 0 0,-3 1 0 0 0,1 1 0 0 0,-1 0 8 0 0,-1-2-8 0 0,-2 2 0 0 0,2 0-8 0 0,-1-2 8 0 0,5 1 8 0 0,3-4-8 0 0,4 0-8 0 0,6-5 0 0 0,5-4 0 0 0,5-4 16 0 0,3-3-16 0 0,4-3 0 0 0,3-3 0 0 0,3-5 8 0 0,7-7-8 0 0,6-5 0 0 0,6-4 8 0 0,3-2 0 0 0,4 0-8 0 0,1-1 0 0 0,-3-1 0 0 0,-2 2 0 0 0,-1 2 0 0 0,-4-1 0 0 0,-3 3 8 0 0,-1 1-8 0 0,-2 1-8 0 0,-4 1 8 0 0,-1-1 0 0 0,-3 2 0 0 0,-3 2-8 0 0,-4 1 8 0 0,-2 2-8 0 0,-4 0 8 0 0,-2 0-8 0 0,-2 2 8 0 0,-1-2-8 0 0,-3 0 16 0 0,-3 1-16 0 0,-1-1 0 0 0,1 2 0 0 0,-2-1 8 0 0,0 1-8 0 0,-1 1 0 0 0,1 2 0 0 0,-2-1 8 0 0,2 3-8 0 0,0 1 0 0 0,1 0 0 0 0,-1 1 8 0 0,2 3-8 0 0,-2 2 0 0 0,1 2 0 0 0,1 2 8 0 0,0 3-16 0 0,-1 1 8 0 0,3 1-8 0 0,-2 2 8 0 0,-1 3-8 0 0,3-1 8 0 0,-2 2 0 0 0,1 0 0 0 0,-1 2-32 0 0,0 1 16 0 0,-1 0-8 0 0,3 0 0 0 0,0 2 8 0 0,1-4 0 0 0,4-2 0 0 0,3-3 0 0 0,1-2-16 0 0,2-5 8 0 0,2-4-8 0 0,3-4 16 0 0,3-4-8 0 0,1-3 8 0 0,5-4-8 0 0,1-4 8 0 0,4-3-8 0 0,4-4 0 0 0,1-1 0 0 0,1-1 8 0 0,0-1 0 0 0,0 2-8 0 0,-5 2 8 0 0,1 0 0 0 0,-4 1 0 0 0,-1 2 0 0 0,-5 0 0 0 0,-3-2 8 0 0,-1 0-8 0 0,-3 2 8 0 0,-4-2 0 0 0,-2 2 0 0 0,0 0-16 0 0,-3 0 16 138 109,-1 3-8-138-109,0 0 8 128 100,-3 0-8-128-100,1 2 0 105 82,-1 1 8-105-82,-3 1 0 94 72,-1 1-8-94-72,1 0 8 84 64,1 1 0-84-64,0 1 0 71 54,1 2-8-71-54,1 1 8-83-63,-1 2 0 83 63,4 1 0-72-55,-1 0 0 72 55,1 3 8-59-45,2-2 0 59 45,1 3 0-58-45,-1 2-8 58 45,0-1 8-47-37,0 3 0 47 37,0 5 0-47-36,-1 5-8 47 36,1 4 8-35-27,0 4 0 35 27,2 3 0-35-27,-2 2-8 35 27,1-2 8-23-19,1-2 0 23 19,0-1 0-23-18,-2 0-16 23 18,0-4 16-23-18,0 1 0 23 18,2-1 0-23-18,0-2-8 23 18,2-3 8-12-9,0-1 0 12 9,0-1 0-11-9,2-2 0 11 9,2-4 0-12-9,-2-2 0 12 9,2-4 0-11-9,-2-1 0 11 9,2-1 0-12-9,-1-2 0 12 9,-1-1 0-11-10,0-3 0 11 10,0-1 0-11-9,2-4 0 11 9,0-1 0-12-9,3-5 0 12 9,1-4 0 0 0,1-1 0 0 0,-1-1 0 0 0,0-1 0 0 0,-1 1 0 0 0,-1-1 0 0 0,-2 1 0 0 0,-2-2 0 0 0,1-2 0 0 0,-1-2 0 0 0,2-1 0 0 0,-2 0 0 0 0,-2 2 0 0 0,2 0 0 0 0,-2 2 0 0 0,0 1 0 0 0,-2 5 0 0 0,0 0 0 0 0,-2 4 0 0 0,1 2 0 0 0,-3 4 0 0 0,0 0 0 0 0,0 6 0 0 0,-1 2 0 0 0,-3 1 0 0 0,3 3 0 0 0,-3 3 0 0 0,-1 7-16 0 0,-4 7 0 0 0,-1 5 0 0 0,-3 8 0 0 0,2 4 0 0 0,-2 3 8 0 0,4 2-8 0 0,0-2 8 0 0,2 0-24 0 0,1-4 8 0 0,3-2 0 0 0,-1-2 0 0 0,4-3 8 0 0,1 0 0 0 0,1-5 0 0 0,2 0-8 0 0,2-5 0 0 0,0-1 8 0 0,4-3 0 0 0,2-4-8 0 0,-3-1 8 0 0,3-6 0 0 0,0-2 0 0 0,-2 0-8 0 0,1-4 8 0 0,1-1 8 0 0,2-2 0 0 0,-1-3 0 0 0,3-2 0 0 0,3-4-8 0 0,0-4 8 0 0,2 0 0 0 0,3-1 8 0 0,-1-2 0 0 0,2 0 0 0 0,-2 0 0 0 0,2 0 0 0 0,0 2 0 0 0,0 0 0 0 0,-2-2 0 0 0,0 1 0 0 0,0 1 0 0 0,-2-2 0 0 0,2 0 8 0 0,-1-1-8 0 0,-3-1 0 0 0,0 2 0 0 0,-1 0 8 138 109,1 3-8-138-109,-2 2 0 128 100,-1 3 0-128-100,-1 4 16 105 82,1 1-16-105-82,-4 3 0 94 72,-3 3 0-94-72,-1 2 8-59-45,0 2-8 59 45,0-1 8-58-45,-4 1-8 58 45,2 3 8-47-37,-2 1-8 47 37,-1 2 0-47-36,-1 5 0 47 36,-2 5 8-35-27,0 3-8 35 27,1 3 0 117 91,-1 2 0-117-91,-2 1 8 94 72,3-1-8-94-72,-1-3 0 83 64,0-1 0-83-64,1-1 8 83 63,-1-2-8-83-63,2-1 0 72 54,2-2 0-72-54,2 0 8 60 45,2 0-8-60-45,2-3 0 49 37,2 0 0-49-37,-1-1 16 48 36,3-4-16-48-36,-1-2 0 37 27,1-1 0-37-27,2-5 8 36 27,1-2-8-36-27,2-1 0-121-90,2-2 0 121 90,1-1 8-109-82,1-4-8 109 82,2 0 8-96-72,0-2 0 96 72,4-3 0-83-64,-2 2-8 83 64,1-1 8-71-54,1 1 0 71 54,-2-2 8-59-45,0 4 0 59 45,-2-2 0-47-37,0 2 0 47 37,-4-2 16-46-36,0 2-16 46 36,-3-2 0-35-27,-3-2 0 35 27,-3 2 8-35-27,-2-1 0 35 27,-2-1 16-35-28,0 2-8 35 28,-4 1 0-23-18,-2-1 0 23 18,0 1-8-23-18,0 3 8 23 18,1 2-8-23-18,-3 1 0 23 18,2 3 16-12-9,0 3-16 12 9,0 1 16-11-9,-1 2-24 11 9,-1 6 8-12-9,0-1 8 12 9,-3 4-8-11-9,-3 8-8 11 9,-3 2 16-12-9,-2 4-8 12 9,0 0 0-11-10,0 3 0 11 10,0-2-8-11-9,2 2 0 11 9,-1 4 8-12-9,3-1 0 12 9,0 0-8 0 0,1-1 0 0 0,5-2 0 0 0,1-4 0 0 0,4-2 0-148-118,0-5 0 148 118,4-4 0-123-100,2-4-40 123 100,2-2 8-112-91,-1-3-16 112 91,-1-4 16-100-82,2-2 0 100 82,1-1 0-88-73,-1-1-8 88 73,2-2 8-76-64,5-5-16 76 64,2-3-8-65-55,2-4 8 65 55,0-4 0 87 73,2-2 8-87-73,-1-1 0 76 64,-3-2-8-76-64,-2 2 16 66 55,-1-2-24-66-55,-1 4 8 56 45,-2 1-8-56-45,1 2 16 44 37,-4-1 0-44-37,1 2-8 44 36,-3 2 8-44-36,0 0 8 34 27,0-1-16-34-27,-2 0 8 34 28,-2 3 0-34-28,0 1-8 33 27,0 0 8-33-27,0 5 8 23 18,-2 0-8-23-18,2 3 8 22 19,-2 4 0-22-19,0-1 0 23 18,2 2-8-23-18,-2 2 16 11 9,0 2-8-11-9,-4 4 8 11 9,1 5-8-11-9,-5 5 8 12 9,-1 3-16-12-9,-3 3 16 11 9,1 0 0-11-9,-2 4 0 11 9,0-1 0-11-9,-1 1 0 12 9,3 1 0-12-9,-2 1-8 11 9,2 1 8-11-9,1-2 0 11 10,5-2 0-11-10,-3-3 0-135-110,4-3 0 11 10,5-3 0 124 100,1-7 8-99-82,0-3-24 99 82,1-3 16-89-73,1-2 0 89 73,0-1 0-76-64,0-2 0 76 64,0-2 0-66-55,0 2 0 66 55,2-1 0-54-45,0-4 0 54 45,5 0-8-54-46,1-3 8 54 46,3-2 0 87 73,2-6 0-87-73,0-3 0 76 64,2-4 0-76-64,-1-2 0 65 55,-1-1 0-65-55,-2 0-8 66 55,-1 2 8-66-55,-3-2 8 56 45,-1 4-8-56-45,-1-3 0 44 37,-1 3 0-44-37,0 1 8 44 36,-3 0-8-44-36,3 0 0 34 27,-2 2 0-34-27,-2-2 8 34 28,0 1-16-34-28,0 1 16 33 27,-4 3-8-33-27,2 0 8 23 18,-2 1-8-23-18,0 2 8 22 19,0 4 0-22-19,2 2 0 23 18,-2 2-8-23-18,0 2 8 11 9,0 3 0-11-9,0 0 0 315-32,1 0 0-315 32,-1 2 0 288-29,0 1 0-288 29,-2 5 8 238-22,-2 5-8-238 22,1 6 0 212-19,-3 6 0-212 19,-2 0 8 187-16,3 1 0-187 16,-1 0 8 162-12,3-2-8-162 12,1-3 0 136-9,0 0-8-136 9,2-2 8 125-18,2 1 0-125 18,0-1 0 99-14,2 0 64-99 14,2 1 8 100-15,0-1 0-100 15,1-1 0 74-11,1-1-32-74 11,0-1 8 74-11,-1-3 0-74 11,1-1-8 50-7,2-3 32-50 7,-3-2 16 49-8,1-2-16-49 8,-2-2 8 50-7,0-2-32-50 7,-1-1-8 49-7,1-1 8-49 7,-2-1 8 25-4,4-4 8-25 4,0-2 0 24-4,-1-4 0-24 4,3-2 0 25-3,-2-4-32-25 3,1-3 16 25-4,-1-1-8-25 4,-2-1 8 24-4,1 1 16-24 4,-3 1 0 25-4,2 1-8-25 4,-4 1 8 25-3,2-2-24-25 3,-4 0 0 24-4,2 0-8-24 4,-2-1 16 0 0,0-1-8 0 0,0 0 0 0 0,1 3 0 0 0,1-3 8 0 0,-2 2-24 0 0,0 2 8 0 0,0 3-8 0 0,2 3 8 0 0,-2 3-16 0 0,2 2 16 0 0,0 3-16 0 0,-2 2 8 0 0,2 0-8 0 0,0 3 0 0 0,0 0 0 0 0,0 0 8 0 0,0 1-16 0 0,0 3 8 0 0,-2-1 0 0 0,-4 14 0 0 0,-1 16-8 0 0,-3 4 0 0 0,3 3 8 0 0,-1-3-8 0 0,0-3-8 0 0,5-7 0 0 0,-1-1 0 0 0,2-7 0 0 0,2-1-8 0 0,0-3 16 0 0,0-2-8 0 0,2-2 0 0 0,0 0-8 0 0,2-1 8 0 0,-3 1-8 0 0,3-1 8 0 0,0-1-8 0 0,-2-1 8 0 0,0-1-8 0 0,0-4 8 0 0,0 0-8 0 0,-2 1 8 0 0,2-3-8 0 0,-2-1 16 0 0,0 2-16 0 0,0-2 8 0 0,0 0-8 0 0,0 0 8 0 0,0 0-8 0 0,0-2 8 0 0,0 2 0 0 0,0-1 0 0 0,1-4-8 0 0,1-2 8 0 0,2-2 0 0 0,0-3 8 0 0,0-4-16 0 0,0 0 8 0 0,-1-2 0 0 0,1 1 0 0 0,-2 2-8 0 0,0 1 8 0 0,0 1-1 0 0,-2 3 1 0 0,0 0-8 0 0,0 4 8 0 0,0 1 0 0 0,0 2 8 0 0,0 0-16 0 0,0 3 8 0 0,0-2-8 0 0,0 2 8 0 0,0 0-8 0 0,0 2 0-296 44,-2-2 0 296-44,-2 9 0-272 41,-5 11 0 272-41,-3 5 0-224 32,-1 8 0 224-32,0 4 0-199 29,-1 3-8 199-29,5-1 8-175 25,1-7 0 175-25,3-5 0-151 21,-1-7-8 151-21,4-6 8-125 18,2-4 0 125-18,-2-4 0-126 17,2-3-32 126-17,0-1 9-100 14,0-2-1 100-14,0 0 0-101 14,0 0 0 101-14,2-2 8-76 11,-2 2-8 76-11,-2 0 8-75 10,2-1-8 75-10,-2-2-8-51 7,-2 1 8 51-7,-7-11-32-51 7,-10-6 40 1 0,0-4-8 50-7,-4-3 0-51 6,1 4-8 51-6,-1-1 8-25 4,4 4-8 25-4,2 5 8-25 3,4 1 0 25-3,2 1 0-26 4,-1 4 0 26-4,5 0 8-25 3,-1 3-16 25-3,3 1 16-26 3,1 0-8 26-3,0 1 0-25 4,2 0 8 25-4,1 1 0-25 3,1 2 0 25-3,0-1-8-26 4,0 1 8 26-4,0 0 0 0 0,0-2 0 0 0,2 4 8 0 0,0-2-16 0 0,-2 0 16 0 0,2 0-8 0 0,4 5 8 0 0,0 1-8 0 0,5 5 8 0 0,-1-1-15568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62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419 214 8032 206340 62511,'0'0'0'0'0,"0"0"0"0"0,2 0 0-102 159,4-2 72 102-159,3 0 0-87 135,1-1 0 87-135,-1 0 0-80 123,-1 0-32 80-123,1 0 16-73 111,1-2-8 73-111,-2 2 0 61 202,-1-1 88-61-202,-1 1 8 58 181,0 0-8-58-181,-3 1 8 46 151,1 2-64-46-151,-2-1 0 44 131,-2 1 0-44-131,2 0 0 52 119,-4 0 8-52-119,2 0-8-59 258,-2 0 0 59-258,0 1 8 37 68,-5 2-32-37-68,-3 7-8-66 216,-3 1 8 66-216,-4 6 0 44 35,-2 2-40-44-35,0 2 8 43 35,-2 0 8-43-35,0 1-8-98-78,0 4-8 98 78,0-2 8-150-1801,0 2-8 150 1801,0 0 8-136-1559,0 1-16 136 1559,4-4 8-140-1358,0-1-8 140 1358,6-4 0-118-1177,1-2 0 118 1177,5-6 0-120-1025,3-2 0 120 1025,4-3 0-37-1038,3-5 0 37 1038,5-2 16-103-760,1-4-8 103 760,6-4 0 167 1101,6-5-8-167-1101,2-4 16 136 977,1-3-16-136-977,5-6 8 118 858,-1 1-8-118-858,1-1 8-54-1187,1 1-8 54 1187,0 1 16-144-890,-1 4-16 144 890,-1-1 0-122-777,-1 4 0 122 777,-5-1 8-108-674,-3 3 16 108 674,-2 1-8-66-339,-3 1 0 66 339,-7 1 16 145 967,-3 1-24-145-967,-4 1 8 125 849,-4 3 0-125-849,0-1 0 98 743,-2 4 32-98-743,-2-1 0 92 652,-1 4-8-92-652,-1 1 16 79 572,-5 4-24-79-572,-2 0-8-10 656,-3 4 8 10-656,-2 2 0-26 576,-1 2 8 26-576,0 1-8-31 504,0 2 8 31-504,0 1 8-25 439,0 1-32 25-439,2 3 16-26 387,-2-2-8 26-387,0 3 8-14 343,0 0 16 14-343,-2 1 8-21 302,-1 2 0 21-302,-3 3 0-27 260,0 0-32 27-260,-1 3 16-81-1479,3-1 0 81 1479,-1 0-8 119 515,5-2 32-119-515,2-4 0 114 455,4-4 0-114-455,3-2 0 7 552,4-4-24-7-552,5-4 8-12 481,1-3-16 12-481,2-4 16-12 429,4 0 16 12-429,3-3 8-10 376,1 0 0 10-376,5-7 0-7 322,6-3-32 7-322,6-4 8-12 280,5-6-8 12-280,3-1 8 98 99,-1-3 16-98-99,0 1 0 77 82,-1-2 0-77-82,-1 3 8-27 230,-1-1-32 27-230,-1 0 0-21 197,1 2 0 21-197,-1 0 8 91 15,-1 0-8-91-15,-1-1 8 72 18,-1 1 0-72-18,-2 0 0-69-94,-4 0-24 69 94,-4 1 8 5-1702,-5 4-8-5 1702,-3 3 16-16-1478,-5 0-8 16 1478,-2 3 16-113-1133,-4 3-8 113 1133,-3 4 0-100-983,-3 3-8 100 983,-3 1-8-20-1007,-2 5 8 20 1007,-4 4-8-4 696,-4 2 0 4-696,-2 3 0-4 613,-1 4 0 4-613,-1 1 0 66 387,0 4-16-66-387,1 2 16-25 492,1 1-8 25-492,0 2 0 69 283,-1-2 0-69-283,-1 0 0-104-1047,0 0-8 104 1047,-3 0 16-12 520,-2 1-16 12-520,1-1 0-22 460,-1 2 0 22-460,2-1 8 111 507,3 1-16-111-507,2-2 0 88 450,4-1 0-88-450,6-2 8-18-1312,4-5-8 18 1312,3-2 0 86 554,2-4 8-86-554,4-2-8-10 640,2-5 0 10-640,2 1 0-25 558,0-3 0 25-558,2-2 0-18 494,2-1-8 18-494,1-1 8-28 432,3-2 0 28-432,1-5 8-27 379,6-3-16 27-379,6-3 8-14 334,2-1 0 14-334,2-4 0-20 293,1-2-8 20-293,2 0 8-25 251,-1 1-8 25-251,-1 1 8-19 217,-1 0 8 19-217,-2 2 8 93 36,-2-1-8-93-36,-1-1 0 93 36,-3 0-8-93-36,-1 1 16 82 28,-1-1-8-82-28,-4-2 0-42 179,0 0 24 42-179,-1 3-8-45 159,-3-1 8 45-159,-1 3-8-48 138,-1 2-8 48-138,-3 3 8-19 122,-2 2-8 19-122,-2 3 16-31 113,-4 3-16 31-113,1 1 0-33 92,-3 3 8 33-92,-2 2 0-24 79,-3 4-16 24-79,-3 2 16 229 23,-3 2-8-229-23,0 4 8 64-88,-2 0-16-64 88,0 3 8 55-74,0 4-8-55 74,-4-1 16 65-66,3 2-16-65 66,-3 0 0 79-1948,0 0 0-79 1948,-2 0 8 41 185,-1 0-8-41-185,1-2 8 39 163,2 2 0-39-163,2-2 0 166 247,2-1-8-166-247,4 0 0 136 220,3-2 8-136-220,5-3-8 124 191,1 0-8-124-191,4-5 8 2 323,4-2 8-2-323,0-3-8-4 281,2-1-8 4-281,2 0 8 2 248,-1-2-8-2-248,5-4 16 6 214,1-2-16-6-214,4-4 0 4 194,3-1 0-4-194,1-4 8-11 164,1 3-8 11-164,1-1 0 19 148,-2 0 0-19-148,-2 0 8 112-32,1 2-8-112 32,-1-1 0 91-28,-2 1 0-91 28,-4 0 0-49-131,1-2 0 49 131,-1-2 0 93-7,-1-1 16-159-100,-3-5-8 11 10,-1 0-8 55 97,0 0 0 61-239,-4 2 0-61 239,-1 1 0-48-56,-1 2 0 48 56,-1 0 8 54-205,-1 3-8-54 205,-2 2 0 55-184,0 1 0-55 184,-2 2 8 38-158,1 0-8-38 158,-3 2 0 41-138,0 1 8-41 138,-1 2-8 42-117,-2 1 0-42 117,1 2 0 35-104,-3 2 0-35 104,-1 1 0 25-91,-1 3 0-25 91,-2 4 0 18-79,-2 1 8-18 79,0 5-8 10-67,-2 2 8-10 67,0 5 0 20-58,0-1 0-20 58,-2 4 16 132-1557,4 1-24-132 1557,0 1 8-92 288,2-2 0 92-288,0-1 8 193-1544,4-2-16-193 1544,2-2 8 127-1344,3-3 0-127 1344,4-4 0 84-1159,2-4 0-84 1159,2-2 0 53-1010,2-2-8-53 1010,2-2 8-88-983,0-1 0 88 983,0-3 16-68-858,-1 0-16 68 858,3-2 8-70-739,5-1 0 70 739,1-4-8-61-644,5-1 0 61 644,2-3 0 89 1362,2-3 8-89-1362,2-1-8 60 1197,0-1-1-60-1197,-4 2 1-110 301,0-1-8 110-301,-4 1 16-122 663,-2-3-8 122-663,-2 3 0-107 587,-1-2 0 107-587,-2 1 8-50 765,-5 1-8 50-765,1-1 0-66 675,-4 2-8 66-675,0 1 16-87-1394,-4 0-8 87 1394,1-1 0-76-1208,-3 0-8 76 1208,-2 2 8-89-1053,1 0 0 89 1053,-3 0 0-79-915,1 1-8 79 915,-1 0 0-69-799,-1 1 0 69 799,1 2 8 160 1344,-1 1 0-160-1344,1 1-8 125 1179,3 2 0-125-1179,-1-1 8 107 1042,2 3-8-107-1042,1-1 0 85 914,-1 2 0-85-914,2-1 0 69 803,0 2 8-69-803,-1-1-8 58 713,1 2 0-58-713,-4 6 8-96-149,-3 5-8 96 149,-2 5 0-74-133,-1 2 0 74 133,1 9 8-71-112,-2 5 0 71 112,0-1 0-61-104,1-1 0 61 104,3-5 8-40-87,3-4-16 40 87,1-4 8 90 694,3-4 0-90-694,0-3 0 76 614,4-2 16-76-614,0-2 0 61 533,0 0 8-61-533,4-3-8 50 472,0 1 0-50-472,-1-2-8 39 411,1-1 0-39-411,2 0 8 40 358,0-1-8-40-358,-1-1 16 32 316,3-1-8-32-316,1-3 8 26 276,5-2-16-26-276,-1-1 0 5-2035,2-4 8-5 2035,0-1-8-63 647,1-2 0 63-647,-1-1 8-56 571,0 1-8 56-571,-2-2 0 47 345,-3 1 0-47-345,-2-1-8 40 305,-1-1 0-40-305,-3 0 16-50 420,-2-2-16 50-420,0 0 0 33 209,-2 1 0-33-209,-4 1 8-53-335,0 0-16 53 335,0 3 8-59 380,-3-2 0 59-380,1 4 0-48 334,-2 0-16 48-334,1-1 16-58 292,1 4-8 58-292,-3 2 0 66 106,1 1-8-66-106,2 0 8-45 247,-1 2-8 45-247,1 1 8-42 214,0 1-8 42-214,1 1 0 67 30,-1 0 0-67-30,2 1 0-18-2113,-2 1 0 18 2113,3 1 0-52-1836,-3 0 0 52 1836,-2 5 0-57-1588,3 5 0 57 1588,-5 3 0-75-1384,2 4 0 75 1384,1 7 0-81-1197,-1 4 0 81 1197,4-1 0-79-1044,3-1 0 79 1044,-1-4 0-69-906,2-6 0 69 906,2-3 0-59-790,-1-3 0 59 790,1-3 0-67-693,2-4 0 67 693,-2 0 0-59-599,2-1 0 59 599,0 0 0-54-526,-1 0 0 54 526,1 0 0-47-454,0-2 0 47 454,0 2 0-45-402,0 0 0 45 402,-1-2 0-42-351,1 2 0 42 351,0-2 0-39-300,0-1 0 39 300,0 1 8-30-260,-1-3-8 30 260,1 1 8-31-229,2-1-8 31 229,0-1 8-28-588,-1 1-8 28 588,5-3 16 74-408,3-4-16-74 408,2 1 8 18-219,4-4-8-18 219,2 0 8 95 1969,2-3-8-95-1969,0 1 8-140-399,0-3-8 140 399,-2-1 8 74 1789,-2 0-8-74-1789,-2 0 8 23 1584,-2-2 0-23-1584,-2-1 0 73 1256,-1 1-8-73-1256,-3 0 8 55 1110,1 4 8-55-1110,-5 1-8 34 971,-1 3-8-34-971,-2 4 8 31 859,0 2 0-31-859,-2 1 0 13 749,0 3-8-13-749,0 0 8-115 556,-2 0 0 115-556,0 7 0-99 488,-3 7 16 99-488,-5 6-8-96 425,-1 2 0 96-425,-5 9 16-99 372,-1 3-16 99-372,2-1 0-193-1372,0 1 0 193 1372,2-5 8 64 602,1-3-8-64-602,5-3 0 61 528,1-4 0-61-528,2-1 8 53 468,2-4-16-53-468,2-3 8-104-1550,4 1 0 104 1550,-2-3 0-107-1350,2-2 0 107 1350,-2-2 0-110-1176,-1-1 0 110 1176,3-2 0 87 907,-2 1-8-87-907,2-3 16 74 796,-2 0-16-74-796,4 0 8-70-987,3-3-8 70 987,2-2 0-73-856,3-1 0 73 856,5-4 16-169-853,2-4-16 169 853,3-1 0-153-749,-1-3 0 153 749,2-1 0-67-797,-2 1 0 67 797,0-1 0-56-694,-2 1 0 56 694,-1 2 8-51-599,-2 2-16 51 599,-1-1 8-48-527,-4 1 0 48 527,-2 1 0-54-462,1 0-8 54 462,-5-2 8-44-403,1 2-8 44 403,-4 1 8-90-205,0-1-8 90 205,-1 1 8-86-186,-3 3-8 86 186,0 1 8-15-305,0 1-8 15 305,-2 4 0-21-262,2 1 0 21 262,-1 1 16-23-231,-1 1-16 23 231,0 1 0-11-202,-2 3 0 11 202,-4 4 8 189 1837,-3 8-16-189-1837,-4 3 8 146 1622,-2 4 0-146-1622,-2 6 0 108 1431,-2 1-16-108-1431,4 1 16 65 1260,1 0 0-65-1260,5-4 0 53 1110,3-3-8-53-1110,3-5 8 48 979,1-2-8-48-979,2-3 8 25 860,2-4-8-25-860,2-4 8 23 757,-2 1-8-23-757,4-4 8 15 665,-2-2-8-15-665,-1 3 8 3 584,1-4-8-3-584,2 1 8-1 511,0-2-8 1-511,2 1 8-46-1934,1-4-16 46 1934,5 0 16 54-1574,5-6-8-54 1574,2-1 8-62-1218,4-4 0 62 1218,-1-3 0-58-1055,5-3-8 2 138,0 1 8 56 917,-4 0 0 52-699,-4 2 0-52 699,-4 6 0-25-463,-4 0 0 25 463,-1 4 0-30-398,-5 2 0 30 398,-1 1 0 85-247,-2 2 0-85 247,-2 0 0 8-75,0-1 0-8 75,0 3 0 4-62,0-1 0-4 62,0 2 0 11-55,0-2 0-11 55,-2 1 0 7-43,2 1 0-7 43,0 0 0 6-43,-2 0 0-6 43,0 1 0 103 70,0 1 0-103-70,-5 3 0-7-40,-5 6 0 7 40,-1 4 0 52-178,-2 1 0-52 178,-4 6 0 55-158,0 3 0-55 158,2 0 0 36-143,3-2 0-36 143,5-4 8 39-123,3-4-8-39 123,2-6 0-81-208,4-1 0 81 208,0-4 8-7-329,0-1-8 7 329,2-2 0-169-249,0-1 16 21 36,-2 0-16 148 213,0 0 0-122-188,0-1 0 122 188,4-1 8-117-169,2-4 16 117 169,1-1 16 6-42,5-4-8-6 42,-1-2 8 110 1490,4-5 8-31-183,1-1-16-79-1307,-3 1-8 119 1014,-2 2 0-119-1014,-3 3 16 100 885,-2 4-8-100-885,-3 1 8 87 777,-1 4-16-87-777,0 1 8 77 686,-2 3-8-77-686,-2 0 0 55 598,0 2 40-55-598,-1 1 8-21-637,-3 0-8 21 637,-4 4 8-21-562,-3 6-24 21 562,-2 1-8-128-590,0 2 8 128 590,-1-3-19535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63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595 290 6128 204095 51484,'0'0'0'0'0,"0"0"0"0"0,0 0 0 102 111,4 0 712-102-111,3-2 0 87 94,1-1 8-87-94,5 0 0 8 224,1-2-584-8-224,-1 0 8 17 202,0-3-8-17-202,-1 0 8 6 173,-3 2 128-6-173,-1-1 8 45 401,-4 1 0-45-401,1 1 0 31 354,-3 2-168-31-354,0 0 8-40 452,0-1-8 40-452,-2 4 16-30 399,0-1 64 30-399,0 1-8-32 348,-2 0 8 32-348,-2 3 8-25 305,-3 3-112 25-305,-7 4 8-32 265,-3 5 0 32-265,-4 1 8 77 346,0 3-24-77-346,1-1 8 174 410,-1 1-8-174-410,2 0 8 264 463,0 1-32-264-463,2 1 0 233 409,-1-2 0-233-409,5 0 0 312 465,0 1-8-312-465,1-3 0 287 399,3 1-8-287-399,3-3 16 246 356,2-2-32-246-356,2-2 16 220 309,2-2-8-220-309,4-2 8 516 328,0-4-24-516-328,2-1 8 463 288,-1-2 0-463-288,5-3 0 406 246,1-4-8-406-246,5-3 8 356 216,3-2-8-356-216,3-3 0 314 193,3-3-8-314-193,4-1 8 347 14,1 0 8-347-14,1-1-8 248 166,3-2 8 28-179,0-2-16-276 13,-2 3 16 244-5,-3-2-24-244 5,-4 2 0 146 147,-6 2 0-146-147,-6 1 0 143 126,-2 0 0-143-126,-5 1 0 39 260,-2 1 0-39-260,-4 1 0 40 228,-2 2-24-40-228,-4 2 16 24 199,0 1 0-24-199,-3 2 0 35 176,-1 2 0-35-176,-3 1 0 230 106,-2 3 0-230-106,-4 2 0 266-66,-2 3-16-266 66,-2 1 8 231-58,-2 4 0-231 58,1 1 8 215-54,-5 4-16-215 54,3 0 16 181-46,1 3 0-181 46,0 0 0 96 118,2 2-8-96-118,2 1 0 90 96,2-1-8-90-96,0 2 16 216 185,4 0-8-216-185,0 0 8 47 65,0 1 0-47-65,1 0 0 184 161,3 0-16-184-161,2 0 16 30 36,1-2 0-30-36,2-1 0 168 132,4-1-8-168-132,2-2 8-5 12,4-1 0 5-12,2-2-8-5 13,1-3 16 5-13,1-2 0 146 116,3-4 0-146-116,1-3 0 124 100,1-5 0-124-100,2-1 0-40-12,3-4 0 40 12,-3-1 0-40-12,2-2 0 40 12,0-2 16-24-15,0-1-16 24 15,2 0 8 38-165,0 0-8-38 165,2 0 8 44-143,2-2-8-44 143,-2 2 8 22-127,2 0 16-22 127,-3 0 16-171-54,1 0-16 171 54,-2-2 16-158-46,0-1-24 158 46,-3-1 8-130-43,-3-1 8 130 43,-4 0-8-119-35,-1 1 8 119 35,-2 0 16-106-28,-2 1 0 106 28,-4 3-8 58 73,-2 1-8-58-73,-4 4 0-102-39,-2 1-8 102 39,-1 2 16-90-32,-5 2-16 90 32,-1 4 16-78-24,-4 2-16 78 24,0 3 16-62-28,-4 4-24 62 28,-1 1 8-51-19,-3 3 8 51 19,0 2-8-50-20,1 3-8 50 20,-1 0 16 96 84,3 4-16-96-84,-1-1 8 85 77,2 2 0-85-77,-2 1-8 63 60,-1 1 0-63-60,-1 0 0 63 61,0 1-8-63-61,1-2 16 69 48,-1 2-8-69-48,1 1 0 57 40,1 0-8-57-40,0 1 8-91-64,4-2 0 91 64,4 2 0-80-56,2-5-8 80 56,4 0 0-69-48,3-5 0 69 48,2-3 8-68-49,6-2 0 68 49,2-4-8 7-187,0-2 0-7 187,4-4 8 13-167,1-2-8-13 167,5-3 0 2-142,-1 0 0-2 142,4-5 8-3-130,4-2-8 3 130,2-3 0 2-110,2-2 0-2 110,2-2 0-3-97,0-1-8 3 97,-1 1 8-8-85,1-2 0 8 85,-2 1 0-62 81,-2 1-8 62-81,0 1 16-58 70,-4 1-8 58-70,2-2 0 24-94,-4 0 0-24 94,0 0 0 20-81,-2-1 0-20 81,-1-2 0 14-69,-5 2-8-14 69,1-2 8-2-65,-2 0 0 2 65,-4 2 8 9-56,-4-1-8-9 56,0 1 8 4-45,-4 3-8-4 45,-3 3 8-45 110,-1 2-8 45-110,-1 1 8-40 97,-1 4-8 40-97,-1 2 8-36 86,-2 4 8 36-86,0 2 16-110 223,-2 1-16 110-223,-3 2 16-100 200,0 3-24 100-200,-1 0 8-76 171,-2 5 8 76-171,0 1-8-81 152,0 4 0 81-152,-1 3 16-6-21,-1 2-16 6 21,0 1 16-61 135,2 3-24 61-135,-1 1 8 17-37,1-1 8-17 37,0 2-8 11-24,0 2 0-11 24,2 1 8 11-25,0-2-8-11 25,0-1 16 11-24,4 0-24-11 24,4-4 8 76-172,2-6 0-76 172,5-5 0 65-147,6-2 0-65 147,2-6 8 58-134,3-3-8-58 134,7-4 0 36-118,3-7 0-36 118,6-5-8 42-98,4-5 0-42 98,3-4 8 36-85,5-4 0-36 85,1-2 0 31-73,2 1 0-31 73,2 1 8-36 85,-2 0-16 36-85,0 4 0-31 73,-4 1 8 31-73,-1 0 0-26 61,-5 2-8 26-61,-5-1 16-26 61,-2 3-16 26-61,-5-1 8-21 49,-5 0-8 21-49,-1 2 8-16 37,-4 0-8 16-37,-4 1 0-16 37,-4 3 0 16-37,-4 2 8-80 183,1 0-8 80-183,-3 2 0 75 264,-1 2-8-75-264,-1 1 8 57 236,-1 2 0-57-236,-4 1 0 58 204,-4 4 0-58-204,-2 1 0 125 24,-2 2 8-125-24,1 3-8 96 19,-3 1-8-96-19,2 4 8 96 20,1 3-8-96-20,-1 2 16-69-81,2 2-16 69 81,2-1 0-57-73,0 0 0 57 73,2 2 0-46-65,0 0 0 46 65,2-2 0 18-212,0 1 0-18 212,2-1 0 8-188,2-1-8-8 188,3-2 0-56-8,2 0 0 56 8,3-1 16-38-11,3-3-16 38 11,2 0 0 24-159,2-3 0-24 159,2-1 8 30-139,1-3-8-30 139,3-2 0 25-126,-1-1 0-25 126,3-2 0 14-101,-1-2 0-14 101,1-2 0 25-94,3-1 0-25 94,1-3 0 19-81,-1-2-88-19 81,4-1 0 14-69,-2-4 0-14 69,4 1 8-2-65,0-2 16 2 65,0 0 16 9-57,2-1-8-9 57,0 1 0 4-44,0-3-32-4 44,-2 0 0-61 114,0-1-8 61-114,0-2 8 92 193,-2-2 24-92-193,-2-1 16 87 174,-1 1-16-87-174,-1-1 8 70 145,-4 0-40-70-145,1 3-8-3 285,-2 1 8 3-285,-5 0 0-4 252,-1 3 32 4-252,0 2 0-6 221,-2 2 0 6-221,-4 1 0-6 188,2 3 32 6-188,-3 0-8-14 167,-1 4 8 14-167,0 1 0-3 144,1 2 8 3-144,-3 0 0 3 131,0 3-8-3-131,1 0 8-4 110,-3 1 0 4-110,1 4 0 1 99,-3 0 8-1-99,1 3 0 63-71,-2 3 0-63 71,-1 5-8 56-58,-1 5 8-56 58,0 3 0 51-46,0 4 88-51 46,-2 4 0 50-45,1 2 0-50 45,-1 1 8 34-42,4 1-40-34 42,-2-1 16-107-138,3-3-8 107 138,-1-3 8-99-117,2-1 8 99 117,3-2 24-23-257,1-5-16 23 257,3-2 8-22-224,0-1-40 22 224,4-5 16-5-196,2-2 0 5 196,2-5-8-16-170,-1-1 8 16 170,1-2 8-10-151,2-4 0 10 151,-2-1 0-3-130,3-3-32 3 130,3-3 16-9-117,-1 0-8 9 117,1-5 8-3-98,1-3-24 3 98,3-2 16-8-85,-1 1-8 8 85,2-3 8 3-77,-2 3-16-3 77,1 1 8-2-64,-5-4-8 2 64,1 2 0-18-61,-1-1 0 18 61,-3 0-8-8-52,-2-2 0 8 52,0-2 0 4-45,-3 2 0-4 45,-1 0 0-12-40,-1 0-8 12 40,-1 2 8-1-33,-2 1-16 1 33,-2 4 0-1-32,0-1 0 1 32,1 3 0 10-24,-5 2 0-10 24,3 0 0-6-20,-3 4 0 6 20,2 1 0-6-21,-1 0-8 6 21,1 3 8-6-20,1 1-8 6 20,1 2 8 5-12,-2 3-8-5 12,3 2 8 5-12,-1 1-8-5 12,2 2 8 5-12,-1 4-8-5 12,-3 5-8 5-12,0 4 8-5 12,1 4 0-11-8,-3 2 0 11 8,3 1 0-11-8,-3 1 0 11 8,3-1 8-11-8,-3 2-8 11 8,1-2 0-60 146,1-2-8 60-146,-2 1 8-65 125,1-4 0 65-125,1 0 0-46 110,3-3 0 46-110,-1 0 8-41 97,4-3-8 41-97,2-4 8-35 86,0-1-8 35-86,4-3 8-31 73,0-2-8 31-73,-1-5 8-26 61,1 0-16 26-61,0-5 16-27 61,2-4-8 27-61,3-4 8-21 49,1-3-8 21-49,1-1 8-21 49,2-4-8 21-49,3-3 8-15 36,-1-1-8 15-36,0-1 8 52-122,-2-1 0-52 122,3 0 0 42-97,-3 1 0-42 97,-2-1 0 36-86,-1 0 0-36 86,-3 0 0 36-85,1-2 0-36 85,-2 0 0 31-73,-4 2 0-31 73,-1-2 0 25-61,-1 4 0-25 61,-3 2 0 20-49,1 1 0-20 49,-4 3 0 21-49,0 1 0-21 49,-1 4 0 15-36,-3 0 0-15 36,1 3 0 15-37,-1 3 0-15 37,1 2 8 15-36,1 1-8-15 36,1 4 0 10-24,-1-1 0-10 24,0 3 8 9-25,-3-1-8-9 25,1 3 0 10-24,-1 2 0-10 24,0 0 8 5-12,-3 4-8-5 12,1 2 0 5-12,0 2 0-5 12,-1 5 8 5-13,-1 2-8-5 13,0 4 0 5-12,2 1 0-5 12,-1 1 16 5-12,1 0-16-5 12,0-2 0 5-12,1 0 0-5 12,3-1 8 5-12,-1-2-8-5 12,5 0 0 63-158,-1-3 0-63 158,4 0 8 53-133,2-1-8-53 133,2-3 0 48-122,2 0 0-48 122,1-5 8 43-109,3 0-8-43 109,2-4 0 37-96,-1-2 0-37 96,1-4 8-28 72,-1-1-8 28-72,2-4 0 33-84,-1-2 0-33 84,-1-1 8-28 72,1-4 24 28-72,1-3-8-24 61,3-1 0 24-61,1-2 8-23 60,0-2-16 23-60,2 0 0-19 49,2-1 0 19-49,0 0 16-15 36,0-1 0 15-36,2-1 8-14 36,-2 0-8 14-36,4 0 8-14 37,0-3-16 14-37,0-1 0-10 24,-2-1 8 10-24,-1-2-8-10 24,-1 1 32 10-24,-1 1 8-68 170,-1 2-16 68-170,-4 1 16-64 158,-2 4-24 64-158,-1 1 0-54 134,-3 4 8 54-134,-1 3 0-51 122,-2 1-16 51-122,-2 4 16 103 201,-2 2-9-103-201,0 3 9 86 174,-4 4-24-86-174,0 0 16 81 153,-1 2-16-81-153,-3 5 16 59 138,-5 4-16-59-138,-3 4 0 54 117,-1 6 8-54-117,-2 5 0 58 105,-2 3-8-58-105,2 4 0-100-7,0-2-8 100 7,0 3 8-83-11,0-2 0 83 11,0 2-8-72-3,4 0 0 72 3,0 0 16-72-4,4 0-16 72 4,1-1 0 7-154,4-4 0-7 154,4-3 8 2-143,4-5-24-2 143,4-3 8 8-122,5-6-8-8 122,5-4 8 3-109,3-5-8-3 109,3-4 8 8-89,5-5-8-8 89,2-4 8 3-77,1-2-8-3 77,2-6 0 3-77,1-3 0-3 77,-1-1 8-2-65,-2-5-8 2 65,3 0 0 9-57,-1-4 0-9 57,2 2 8 4-44,0-1-8-4 44,-1 3 0-203 9,-1 1 0 203-9,-3 1 0-177 13,-5-1 0 177-13,-3 2 0-145 5,-2 0 0 145-5,-5 0 0-4 109,-7 0 0 4-109,-1 2 0 1 98,-6 0 0-1-98,-2-1 0 7 85,-4 3 0-7-85,-1 1 0 12 73,-3 1 0-12-73,-1 4 0 1 65,-3 3-80-1-65,-1 1 8 58-102,2 4-8-58 102,-2 2 8 53-90,-2 4 16-53 90,1 3 16 47-77,1 2-16-47 77,0 2 8 42-65,2 3-24-42 65,-3 1 9 36-53,3 2-9-36 53,0 5 0 37-53,0 2 16-37 53,1-1 8 31-40,1 3-8-31 40,-1 0 16 31-41,3 1-16-31 41,-1-2 0 15-36,3 2 8-15 36,-1 2-8 26-29,1-3 8-26 29,1-1 16 10-24,2 2-8-10 24,2-2 8-39 130,0-1-8 39-130,4-4 16-46 109,0-1-8 46-109,2-3 0-41 98,0-4 8 41-98,1-2-8 42-66,-1-2 8-42 66,2-4 8 25-60,0-1 8-25 60,-1-2 0 21-49,1 0-8-21 49,0-3 16 31-41,3-4-8-31 41,3-3 0 15-36,1-4 0-15 36,4-4 8 15-37,0-1-8-15 37,0-4 8 10-24,4 1-8-10 24,-2-2 8 10-24,0-1-8-10 24,-2 1 8 10-25,-2 0 0-10 25,3 2 0 9-24,-5-1-8-9 24,0-1 8 5-12,-1 1 0-5 12,-3-3 0-54 134,-1 1-16 54-134,-1-1 16-51 121,1 0 0 51-121,-2 2 0-107 256,-3 0-8 107-256,-1 3 8-83 228,0 3 0 83-228,-2 2 0-84 195,-2 3-8 84-195,-1 3 8-11 25,1 4 0 11-25,-2 3 0-5 12,0 1-8 5-12,0 2 8-6 12,0 2 0 6-12,-1 1 0-5 13,-3 5-8 5-13,-3 7 8 59-135,-3 6 0-59 135,-1 3 0 52-122,2 5-8-52 122,-2 1 8 48-110,-1 3 0-48 110,1 0 0 41-98,0 1-8-41 98,2 0 8 36-85,-2 0 0-36 85,1 0 0 31-73,3-2-8-31 73,-3 0 8 25-61,5-3 0-25 61,1-1 0 20-49,5-4-16-20 49,-1-3 16 21-48,4-5 0-21 48,2-2 0-127-141,0-4-8 127 141,1-4 8-105-125,1-1 0 105 125,0-3 0-82-109,0-2-8 82 109,0-2 8-215-193,-1-1 0 215 193,1-2 0-181-169,6-5-8 181 169,1-2 8-159-154,2-5 0 159 154,3-2 0 0-32,-3-2-8 0 32,2 0 8-16-28,-2 0 0 16 28,-1 0 0-192 27,-3-1 0 192-27,1 2 0-177 24,-3 0 0 177-24,-1 2 0-162 19,-2 0 0 162-19,0 2 0-146 14,0 0 0 146-14,-3 1 0-120 19,-1 1-8 120-19,0 1 8-104 15,0-2 0 104-15,-1 4 0-89 11,-1 0-8 89-11,-2 1 8-73 8,2 1 0 73-8,-2 4 0-73 7,2 0-8 73-7,-2 3 8-57 3,3 2 0 57-3,-3 2 0-58 3,0 1-16 58-3,-2 2 16-47 12,1 1 0 47-12,-1 6 0-32 7,-4 4 0 32-7,1 3 0-31 8,-1 2 0 31-8,-1 3 0-32 7,-2 4 0 32-7,1 1 0 42-149,1 1 0-42 149,-1 1 0 45-128,1-1 0-45 128,1-2 0 24-113,3-2 0-24 113,1-2 0 18-100,2-5 0-18 100,2-1 0-93-191,2-5 0 93 191,2-4 0-87-171,2-2 0 87 171,2-2 0-72-142,0-4 0 72 142,-3-1 0-68-122,5-1 0 68 122,0-4 0 7-256,-1 0 0-7 256,5-3 0-58-82,3-5 0 58 82,4-5 16 79 34,2-3-8-79-34,2-3 0 1 181,-3 0-8-1-181,3-2 8-4 160,-2 2-8 4-160,-4 0 8-9 141,0-2 16 9-141,-1 4 16 1 116,-5-1-8-1-116,0 2 8-8 109,-1 0-16 8-109,-2 2 8-13 88,-3 0-8 13-88,-3-1 0-8 77,0 4 8 8-77,-2 0-8 8 72,-2 0 8-8-72,0 3 0 118 164,-2 0-16-118-164,1 5 16 302 98,-1 2-16-302-98,0 2 8 268 84,-2 4 8-268-84,1 5-8 233 71,-3 0 0-233-71,0 6 16 145 211,-1 4-24-145-211,-1 3 8 194 38,-3 4 8-194-38,-2 1-8 168 33,0 1-8-168-33,-2-2 8 142 28,1 1-8-142-28,-1-1 0 132 21,2 1-8-132-21,0-2 8 117 24,0 0 0-117-24,1-3 0 106 16,1-1-16-106-16,5-2 8 79 12,1-4-8-79-12,3-3 8-49-85,2-1-8 49 85,0-4 8 12-229,2 0-8-12 229,2-3 8 11-198,0-3-80-11 198,2 0 16 2-172,0-4-16-2 172,1-2 8 6-153,5-4 16-6 153,3-3 0 12-132,0-4 8-12 132,3-1-8 7-121,-3 2-24-7 121,-2-2 8-60 48,1 3-8 60-48,-5 1 16 81 141,-1-1 8-81-141,-2 0 0-66 28,-2 0 8 66-28,0 1-8 75 120,-4-1-8-75-120,-2-1 8 81 109,-2-1-8-81-109,1 3 0-68-4,-5-1 16 68 4,1 0 0-68-4,-1 4 8 68 4,-3-1-8 86 96,-1 2-16-86-96,-3 2 8 64 80,0 1-8-64-80,-4 2 8 55 73,0 2 16-55-73,0 1-8 43 64,1 3 8-43-64,1 1-8 49 52,3 2 16-49-52,1 1 0-26 202,2 3-8 26-202,0 0 16 113 274,-3 3-8-113-274,3 0 0 114 241,-2 1 8-114-241,-4 4 0 97 214,0 2 0-97-214,0 2-8-62 82,2 1 8 62-82,1 0 0-47 77,3-2 0 47-77,4-3 8-42 65,5-2-16 42-65,2-3 16-37 53,2-3-8 37-53,2-2 8-37 53,0-1 0 37-53,3 0 0-32 41,1-4-16 32-41,4 0 16-32 41,1-3 0 32-41,6-3 0 117 133,4-4 0-117-133,0-3 0 96 117,0-1 0-96-117,-2 0-8 22 257,-2 1 8-22-257,-6 2 0 85 76,-1 2 0-85-76,-4 3 8 80 57,-4 0-8-80-57,-1 3 0 79 56,-2 2 0-79-56,-1 0 8 69 48,0 1-8-69-48,-2 1 0 57 40,0-1-8-57-40,-3 4 16 46 32,-9-1-8-46-32,-3 6 8 46 32,-2 1-8-46-32,-7 5 8 35 24,-4 3-8-35-24,1 1 8 34 24,3 1-8-34-24,3 1 8 35 24,6-2-8-35-24,2-3 8-115-80,5-4-13904 115 80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64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433 171 8336 211589 61303,'0'0'0'0'0,"0"0"0"0"0,0 0 0 61-148,-4 0 152-61 148,-4-2 0 56-136,-1 1 0-56 136,-3 1 8 111-270,1 1-72-111 270,-2 1 0 93-234,1 1-8-93 234,-1 3 8 81-208,0 1 168-81 208,-1 3-8 67-172,-1 1 0-67 172,2 2 16 60-159,-1 0-160-60 159,-1 3 16 51-135,2 0-16-51 135,-2 2 16-161-65,-1 1 40 161 65,3 0 0-122-55,-2 2 8 122 55,2 3-8-111-46,-3 1-80 111 46,3-1 8-110-47,-2 1 0 110 47,2 0 8-99-39,-1-1-80 99 39,3-2 8-72-35,-1-2 8 72 35,3-4-8-60-28,3-3-8 60 28,4-5 0-60-27,0-2 8 60 27,4-3 0-49-20,4-3-32 49 20,2-3 0-49-20,1-2 0 49 20,3-3 8-49-19,5-6-8 49 19,2-4-8-181-116,4-4 8 181 116,1-3 8-83-249,3 0 0 83 249,-2 0 8-82-217,1 1-8 82 217,3 0 16-64-188,-1 3-16 64 188,1 0 8-59-169,-3 2-8 59 169,1 0 8-52-148,0 1-24 52 148,-5 0-8-102 17,-3 0 8 102-17,-1 2 0-92 24,-5-1-24 15-4,-2-3 24 77-20,-3 4 8-62 16,-2 2-64 62-16,-6 1 8 65 112,0 3 0-65-112,-2 2 0 71 101,-2 3 24-71-101,-2 0-8 49 84,2 4 8-49-84,-3 1-8 54 72,-3 1-8-54-72,-3 3 16 44 65,0 2-16-44-65,-5 4 8 33 56,-2 3 16-33-56,-1 1-8-43-205,-2 2 8 43 205,-2 2-8-42-173,0 1 0 42 173,1 1 0-162-248,-1 0 8 162 248,0 3-8-203-77,1 0 8 203 77,-1 1 0-181-60,2 0 8 181 60,0 2 0-19 48,0-2 0 19-48,4 2 8-15 36,0-4 0 15-36,2 1 8-15 36,2-4-8 15-36,6-3 0-150-69,1-3 0 150 69,4-3 8-123-65,4-4 8 123 65,2-3 0-53-200,0-1 0 53 200,4-4 0-97-29,5-2 0 97 29,4-4 0-22-177,4-5 0 22 177,2-2 0-31-152,4-4 16 31 152,2-2 8 36-287,3-2-8-36 287,2-2 8 32-243,2 0-8-32 243,3 1 8 20-219,-1 0-8-20 219,2 1 0 21-186,-4 1 64-21 186,0-1 8-35-13,-3 2 0 35 13,-3-3 0-34-12,1-2 16-1 0,-1-1-48 35 12,-5 3 8-20-16,-4 1 24 20 16,-4 4 0-10-8,-1 3 0 10 8,-7 3 8-10-9,-3 2-48 10 9,-2 3 16-9-8,-2 0-8 9 8,-4 3 8-10-8,0 2 32 10 8,-3-1 16-10-8,-1 3-16 10 8,-2 2 16-10-8,-1 3-56 10 8,-4 2 8-71 146,0 2 0 71-146,-2 3 0-62 123,-1 1 24 62-123,3 2 16 71 216,-2 2-8-71-216,0 4 0 57 188,0 2-40-57-188,-4 2 8-79 63,0 0 0 79-63,-7 7 48-74 51,-3 1-56 14-4,-1 2 0 60-47,1 0 8 147 390,1 1-32-147-390,3-1 16 58-304,3 0-16-58 304,1-3 16-6-116,4-2-16 6 116,4-2 8-11-104,3-6-8 11 104,3-3 8-16-92,3-4-16 16 92,2-4 0-5-83,2-4 8 5 83,2-1-8-11-72,2-3 8 11 72,2-2-8 56-207,0-2 0-56 207,0-1 16 46-182,5-3-24-46 182,6-4 8-211-360,4-5 0 211 360,2-2 0-173-316,4-4-8 173 316,0-2 0-162-275,1 1 8 162 275,3-3 0-251 53,-3 3-16 251-53,3-2 8-223 47,-2 1 8 223-47,1 1-8-196 38,-3-1 16 196-38,-2 0 16-167 31,-2 3-8 167-31,-2-1 0-152 27,-2-2-16 152-27,-2 2 16-124 20,-4 0-16 124-20,1 0 16-101 25,-5 2 0 101-25,-1 0 16-162 166,-2 4-8 162-166,-2 1 8-144 150,-2 4-24 144-150,-2 3 8-134 127,-2 3-8 134-127,0 2 0-116 112,-2 4 8 116-112,1-1 8-96 96,-1 1-8 96-96,-2 3 8 29 193,-1 3-24-29-193,-1 3 16-81 61,-1 3-16 81-61,-4 6 16 45 158,-2 4 8-140-125,-2 2-16 95-33,0 0 0-80 29,-2 1-16 80-29,0-3 16 17-120,2 2-8-17 120,-2 0 0 11-107,-2 1 0-11 107,0 2-8 5-96,0 0 0-5 96,1 2 16 0-85,3-2-16 0 85,2-2 0 129-366,1-4 0-129 366,5-4 8 119-323,3-3-16-119 323,1-3 8 95-275,3-5-8-95 275,4-3 8-27-350,0-2-8 27 350,4-3 8-25-298,0 0-8 25 298,1-3 8-26-266,9-2-8 26 266,3-5 0-27-234,7-4 0 27 234,3-2 8 103-98,2-5 0-103 98,1-2-8 83-83,0-1 0-83 83,1-2 0-49 211,-1-1 0 49-211,-1 1 0-40 188,-1 0 0 40-188,-1 1 0-32 164,-1-1-8 32-164,-1 2 16-36 145,-2-2-8 36-145,-2 2 0-40 125,0-1-8 40-125,-4 3 8-22 110,-2-1 0 22-110,-3 2 0-93 242,-7 2-8 93-242,1 1 8-70 216,-6 4 0 70-216,-2 3 8-69 184,-4 3-16 69-184,1 1 8-60 161,-3 4-8 60-161,-1 3 8-56 150,-3 1-8 56-150,-1 4 8-45 126,-2 3-8 45-126,-1 4 8-40 114,1 1-8 40-114,0 3 0 75 204,2 1 0-75-204,-1 4 8 62 174,1 0-8-62-174,2 0 0-61 46,-1 0 0 61-46,3 0 8 74 152,-1-2-8-74-152,1 1 0 168 235,-1-3 0-168-235,3 1 8 156 206,-3 0-8-156-206,4-2 0 203 27,1 0 0-203-27,3-1 16 188 29,0-2-16-188-29,2-2 0 164 25,2-2 0-164-25,0-2 8 73 163,0-1-8-73-163,1-2 0 136-1,-1-1 0-136 1,0-2 8 39 150,2 1 0-39-150,-2-2 8 36 130,2 0 0-36-130,0-2 8 31 109,-1 1-16-31-109,3-2 8 37 98,0-1-8-37-98,-1-2 8 27 89,3-1 8-27-89,2-1 0 33 77,-1-1-8-33-77,1-4 16 22 69,-1 0-16-22-69,1 0 0 13 61,1-1 0-13-61,2-1 8 19 49,-1-1 0-19-49,-1 0 0 92-107,0-2 8-92 107,3 0 0 70-92,-1-1-16-70 92,0 0 16-3 65,-1-1-8 3-65,-1-2 8-2 64,-1 1-16 2-64,-1 0 7 3 53,-1 2 1-3-53,-2 1 8-6 44,-1 3-16 6-44,-1 4 0-7 45,-2 1 8 7-45,-2 6 0-1 32,0 0-8 1-32,0 3 0-2 32,0-1 8 2-32,-2 2-8-11 24,0 3-8 11-24,0 2 8-11 24,-2 2-8 11-24,1 4 16 4 21,-7 8-24-4-21,-1 7 8 62-133,-3 5 0-62 133,-1 3 0 66-112,-2-1-8-66 112,0 1 8 60-99,2 0 0-60 99,-2 0 0 53-88,1 3 8-53 88,1-3-8 48-76,2 0 0-48 76,2-2 0-38 84,-1-3 0 38-84,5-5 0 38-84,1-5 0-38 84,2-4 0 33-72,2-2-8-33 72,2-7 0 27-60,0-1 0-27 60,4-5 8 21-48,0-5-8 0 1,3-5 0-21 47,3-2 16 16-36,1-8-16-16 36,3-2 0 16-36,-1-6 0-16 36,4-2 0 16-36,-2-1 0-16 36,2 0 0 10-24,-1 1 0-10 24,1 2 0 11-24,-2 3 0-11 24,-2-1 0 10-24,0 2 0-10 24,1 1 0-58 132,-5 1 0 58-132,1-1 0-53 119,-3 1 0 53-119,-1 1 0-43 96,-4 1 0 43-96,0 3 0-37 84,-2 0 0 37-84,-2 5 0-38 84,-4 2 0 38-84,1 2 0-33 72,-3 5 0 33-72,-2 1 0-28 60,-1 5 0 28-60,-2 2 0-22 48,-2 3 0 22-48,-3 3 0-22 48,1 4 0 22-48,-2 3 0-17 36,0 3 0 17-36,0 1 0-17 36,0 4-16 17-36,0-2 16-16 36,0 0 0 16-36,0-1 0-12 24,-2-1-8 12-24,-2-1 8 62-132,1 0 0-62 132,-1 0 0 50-108,-2 0-88-50 108,2-2 0-86-203,2 1 0 86 203,2-3 8-72-174,2 0 17 72 174,4-5 7-50-552,3 0 0 50 552,3-4 8 24-632,1-2-56-24 632,4-3 16-177-507,0-1-8 177 507,2-2 0-87-590,2-3 40 87 590,2-2-8-9-661,-2-1 0 9 661,4-4 8-77-433,3-6-8 77 433,3-2 0-64-371,3-1 8 64 371,4-4-8-114-181,-2 2 16 114 181,0 2 0-109-161,0-2 8 109 161,-2 3-8 27-38,-1 1 8-27 38,-1-3-8-91 263,-4 1 0 91-263,1 0 16-80 229,-2-1-8 80-229,-1 1 16-66 194,-3 1-8 66-194,0 0 0-59 171,-4 2 8 59-171,0 2 8-63 152,-2 3-8 63-152,-2 1 8-118 280,-2 3 0 118-280,1 3 0-107 246,-1 0-8 107-246,-2 1 16-92 211,-3 2 0 92-211,-2 1 8-84 188,-3 3-8 84-188,-4 0 8 4 20,-5 5-8-4-20,-2 3 8-5 11,1 4-8 5-11,-1 3 8 35 665,0 2 0-35-665,3 1 0 16 586,3 4 0-16-586,0-1 0 23 512,2 0 0-23-512,4-2 0 9 452,1-1 0-9-452,3 0 0 85 246,-1-3 0-85-246,5 0 8 72 216,3-4 0-72-216,0-1 0 58 189,2-2-8-58-189,0-1 8 56 167,4-3 0-56-167,0-3 8 42 140,0 0 16-42-140,0-1 0 48 127,2-3 8-48-127,-2 1 8 45 107,0-1-24-45-107,0 0 0 35 98,1-1 8-35-98,3-2 0 31 78,5-5 8-31-78,3-4 0 22 70,1-2 8-22-70,2-4-8 21 70,0-1-8-21-70,-2-1 0 52-353,1-1 0-52 353,-5 4 0 112-452,-1 1 0-112 452,-3 0 0 94-394,-3 1 8-94 394,-2-1-8 83-349,0 0-8-83 349,-4 0 8 13-555,2 0-8-13 555,-2-1 8 7-489,-2 1-16-7 489,0 3 8 2-424,-1 1-8-2 424,-1 0 16 29 681,0 3-16-29-681,2 2 0 23 599,-1 1 0-23-599,-1 1 8 29 525,2 0-16-29-525,0 2 8-100 354,1 1-8 100-354,-1 1 8-96 310,2-1 0 96-310,-2 2-8-80 274,2-2 0 80-274,-2 2 8-81 242,-1 2-8 81-242,-1 1 0-79 210,-2 0 0 79-210,-3 7 8 24 38,0 6-8-24-38,-5 5 0 48-374,3 2 0-48 374,0 4 0 6 73,1-1-8-6-73,1 0 8 11 62,3-2 0-11-62,5-5 0 12 61,-1-1-8-12-61,2-4 16 25-358,2-2-8-25 358,2-3 0 40-307,0-1 0-40 307,0-1 8 150-163,-1-1-8-150 163,3-1 8 127-147,-2-2 0-127 147,2 2-8 105-131,-2-3 0-105 131,2 1 8 92-107,-2-1 24-92 107,1-2-8 85-96,1 0 8-85 96,2-2 0 80-83,1-1-8-80 83,1-4-8-55-178,2-1 0 55 178,3-3 16-143 396,0-3 24 143-396,2-4 7-124 350,1-3 1 124-350,-3 0 0-121 305,-2-3-32 121-305,1 0 8-106 270,-3-1-8 106-270,-3 1 16-90 234,0 2-8 90-234,-3-1-8-89 202,-1 2 8 89-202,-2 3 8-79 178,-2 1-24 79-178,1 2 8 86-809,-1 1-8-86 809,-2 2 8 53-704,-2 3-16-53 704,2 2 8 47-616,-1 1 8-47 616,1 1-8 33-538,-2 2-8-33 538,0 1 0 37-464,1 1 0-37 464,-3 1 8 68-154,1 0-32-68 154,-1 1 8 72-134,0 2 0-72 134,-3 4 0-1 32,-4 3-8 1-32,-2 4 8-10 24,-1 4-8 10-24,-1 8 8-11 23,0 4-8 11-23,0 4 0 105 123,4-3 0-105-123,4-2 16 100 103,3-7-16-100-103,4-2 0-34-13,3-4 0 34 13,1-5 8-24-5,0-3-8 24 5,1-2 0 91 94,3-1 0-91-94,-2 0 8 82 86,2 0-8-82-86,0 0 0-54-29,0-2 0 54 29,1 0 8-44-21,-1 0-8 44 21,0 1 0-29-25,2-1 0 29 25,-3-2 0-28-24,3 1 0 28 24,-2 0 0-20-17,2-1 0 20 17,-3-1 0-19-16,1-1 0 19 16,0 1 8 106 90,2-4-8-106-90,-3 1 8 19 229,5-3-8-19-229,-2-4 8 83 54,1-3-8-83-54,1-3 8-59 343,-2-3-8 59-343,-3-2 16 15 145,1-2-8-15-145,-2-1 0 22 134,0 2-8-22-134,-2 1 8-56 268,0 1 0 56-268,-2 4 0 18 81,2 2 8-18-81,-4 2 16 7 73,2 3-16-7-73,1-1 8 13 61,-3 4 0-13-61,2-1-8 3 52,0 4 0-3-52,0 0 0 19 49,-2 0 8-19-49,2-1-8 9 41,-1 3 0-9-41,1-1 8 9 40,-2 0 0-9-40,2 2-8-2 33,-2 2 0 2-33,-2 3 0 15 28,-3 9 8-15-28,-2 7 0 4 20,-1 5-8-4-20,-1 11 16 5 21,-2 5-16-5-21,1 0 0 62-132,3-3 0-62 132,1-7 8 65-112,3-6-16-65 112,5-7 8-70-207,0-3 0 70 207,2-3 0-64 228,2-2 0 64-228,0-3 0-44-202,0 0-8 44 202,2-3 8-40-182,-1 0-8 40 182,1-3 16-50-158,0 1-16 50 158,-2-3 8 98-35,2 0-8-98 35,-1-2 0-47-137,1-1 0 47 137,4-2 16-50 288,1-3-16 50-288,3-2 0-61 249,1-2 0 61-249,2-5 0-35 221,-1 1 0 35-221,-1-1 0 108-111,0-3 0-108 111,-3 3 8 86-95,-1-1 0-86 95,-1 2 0 7 73,-2 0 0-7-73,-3 0 8 13 61,1 1-16-13-61,-4 2 8 3 52,2 0 0-3-52,-2 4 0 9 41,0 2 8-9-41,-2 1 0 9 41,2 2 0-9-41,-2 3 8-1 32,0-1-16 1-32,2 2 0-2 32,-2 0 0 2-32,-1 5 16 136 128,-5 5-16-136-128,0 4 0 183-34,-1 2 8-183 34,-3 5 0 85 119,3 3-16-85-119,-1 2 8 80 98,5-2 8-80-98,1-1-8 71 90,2-4 0-71-90,4-1 0 61 82,2-5-18799-61-82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65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16 3 10152 205123 59576,'0'0'0'0'0,"0"0"0"0"0,0 0 0 0 0,0 0 160 0 0,-4 3 8 0 0,-1 3-8 0 0,-1 1-10800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66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294 614 6824 204218 58709,'0'0'0'0'0,"-2"3"0"0"0,-4 2 0-312-64,-1 1 168 312 64,-1 2 0-270-62,-2 0-8 270 62,5 1 16-157 1504,-1-5-96 157-1504,2 1 8-279 1215,4-3 0 279-1215,2-2 0-284 1069,2-2 184 284-1069,5-3 0-280 941,1-3-8 280-941,7-1 8-276 823,2-7-152 276-823,6-2-8-266 726,5-5 8 266-726,3-4-8-239 636,1-4 16 239-636,2 1 0-216 558,0-3-8 216-558,0 3 8-211 483,-2-1-56 211-483,-3 4 0-204 428,-1 3 0 204-428,-5 3 8-173 371,-2-2-40 173-371,-4 4 0-172 328,-4 1 8 172-328,-4 0 0-149 282,-3 2-24 149-282,-2 0 8-135 249,-4 3 0 135-249,-4 2 0-111 225,-2 3 16 111-225,0 1-8-96 190,-4 3 8 96-190,1 2 8-93 169,-3 4-32 93-169,-1 2 16-91 148,-2 3-8 91-148,-3 3 8-87 126,-3 2-24 87-126,-2 3 0-74 114,-1 1 0 74-114,-5 0 8-59 101,0 0-16 59-101,-1 2 8-46 90,1 0 0 46-90,1 1 0-30 77,-1 0 0 30-77,4 4-8-41 67,0-2 0 41-67,4 1 0-25 56,0 3 0 25-56,4-1 0-36 46,0-2 0 36-46,2 1 0-37 46,3-4-8 37-46,1-1 16-21 34,1-4-8 21-34,2-2 0-21 34,3-6-8 21-34,-1-1 8-21 34,2-2 0 21-34,2-1 0-31 25,0-2 0 31-25,2 0 16-6 21,0 0-16 6-21,1-2 8-5 22,1-1-8 5-22,2 0 0-6 21,2-2 0 6-21,3-3 16-15 13,2-3-16 15-13,4-4 8-16 12,2-4 0 16-12,2-2 0-16 12,0-3-8 16-12,0 1 16 189-147,2-1-16-189 147,0 0 8-32 24,2 0 24 32-24,-3 3 0-31 25,3 0 8 31-25,-2 1-8-31 24,-2 3-8 31-24,-2-1 0-6 22,-4 3 0 6-22,-2 1 0-16 12,-1 1 48 16-12,-5 2 8-15 13,-3 0 8 15-13,-2 2-8-16 12,-2 1-32 16-12,0 4-8-16 12,-4-1 8 16-12,-1 3 8-16 12,-1 2 32 16-12,-4 0 16-16 13,1 0-16 16-13,-3 3 16 11 9,-7 4 8-1 0,-3 2-56-10-9,-1 4 0 0 0,-2 0 32 0 0,0 0 8 0 0,2 3-8 0 0,1 0 8 0 0,-1 0-40 0 0,2 2 0 0 0,-2 3 0 0 0,2 3 0 0 0,0 0-8 0 0,0 4 0 0 0,0-1 8 0 0,-3 2 0 0 0,-1-1-24 0 0,0-3 0 189-147,1 0 8-189 147,1-6 0-286-208,2-1-16 286 208,2-5 8 80-219,2-1-8-80 219,2-4 0 47-194,3-1 0-47 194,5-4-8-375-248,1-1 8 375 248,4-2-8-451-333,0 0-8 451 333,2-2 16-368-291,0 1-8 368 291,0-1 0-324-254,6-3 0 324 254,-1 0-8-266-229,9-3 0 266 229,5-3 8-236-201,5-7 32 236 201,9-4 8-97-52,1-7-8 97 52,2-2 8-97-51,0-3-32 97 51,0 0 16-65-44,-1 1-16 65 44,-3 0 16-57-35,2 4 24 57 35,-3 0 0 51 87,-1 4 0-51-87,0-3 0-162 225,-3 4-32 162-225,-2 0 8-136 200,-4 0 0 136-200,-4 3 0-115 167,-4 1 0 115-167,-2 1-8 182 116,-5 5 8-182-116,-2-1 8 175 105,-4 5-24-175-105,0 2 8 159 86,-4 3-8-159-86,-2 2 8 242 202,-1 3-16-242-202,-5 3 16 219 173,-3 1-8-219-173,-2 4 8 195 145,-4 3-24-195-145,-3 4 8 179 126,-1 4 8-179-126,-2 3-8 147 119,1 3-16-147-119,-1-1 0 129 100,2 2 0-129-100,2-1 0 121 91,1 1 8-121-91,-1-2-8 409 37,2 2 0-409-37,0 1 0 256-82,-2 1-8-256 82,2 1 8 214-66,-2 1 0-214 66,3-1 0 67-176,-3 0-8-67 176,4-3 8 60-154,0-2-8-60 154,3-4 16 221-288,3-4-16-221 288,4-3 8-94-219,1-2-8 94 219,2-5 8-89-188,3-1-8 89 188,1-3 8-205-277,0-2-8 205 277,4-2 8-284-362,0-1-8 284 362,1 0 0-240-324,3-4 0 240 324,5-2 8-107-164,7-6-8 107 164,4-6 0-87-146,5-6 0 87 146,2-2 8-69-126,1-3 0 69 126,-3-1 16-51-108,-1 3-16 51 108,-1-1 8-221 58,-4 4-8 221-58,-2 1 0-19-102,-2 2 0 19 102,-4 1 16-190 65,1 1 0 190-65,-5 1 8-177 52,-1 0 0 177-52,-3 3 0-156 49,-1 0-8 156-49,-4 2 0-141 38,-2 3 0 141-38,-2 2 8-120 34,1 3-8 120-34,-3 0 0-97 32,0 5 8 97-32,-1 1-8-97 32,-1 2-8 97-32,-1 2 16-84 20,1 1-16 84-20,-2 3 7 47 139,1 3 9-47-139,-2 2-8 30 121,-3 2 0-30-121,1 3 8 14 102,-2 0-16-14-102,1 2 8-71-23,-1-1 0 71 23,-2 3 0-72-24,0-3-8 72 24,0 4 8-71-23,-2-1-8 71 23,0 2 8-62-13,-2 2-16 62 13,4 2 16 138-160,0 0-8-138 160,1 1 0 122-149,1 1-8-122 149,4-1 8 114-126,-1-3-8-114 126,5-1 16 76-113,-1-4-16-76 113,3-1 0-15-215,1-5 0 15 215,2-2 8-14-184,0-3-8 14 184,2-1 16 138-317,0-4-8-138 317,0-2 0 123-273,2-2-8-123 273,-2 1 0 101-240,0 0 8-101 240,2-3 0 101-209,2-1-8-101 209,1-4 8 73-185,5-1 0-73 185,1-4 8 67-163,2-7-16-67 163,3-2 8 61-142,-1-4-8-61 142,0-1 8-115 25,0-2 0 115-25,1 0-8-96 22,-3 1 0 96-22,-2 1 8 29 141,1 3-8-29-141,-1 0 0 12 123,-1 1 0-12-123,-5 0 16 18 101,1 1-16-18-101,-4 1 0 9 92,2-2 0-9-92,-4 1 0 23 80,0 1 0-23-80,-2 2 0-158 226,0 2 0 158-226,-2 1 8-141 193,-2 3-16 141-193,1 2 8-117 169,-1 3 0 117-169,2 2 0-114 148,-2 2-8 114-148,3 3 8-109 127,-1-1-8 109-127,2 2 8-74 112,-2 2-8 74-112,2-1 8-83 102,-2 4-8 83-102,1 2 8-70 91,-1 4-8 70-91,-4 8 16 131-77,1 6-16-131 77,-5 2 8 115-65,3 4-8-115 65,-1 1 0 101-53,1-2 0-101 53,-1 1 8-20-163,1 0-8 20 163,-1-2 0-25-142,3 1 0 25 142,-3 1 8-17-132,2 1-8 17 132,1-1 0-23-111,1-2 0 23 111,0-2 8-15-102,1-3-8 15 102,1-3 0 1-83,0-3 0-1 83,2-4 8 162-226,2-1-8-162 226,-2-5 0 140-192,2-1 0-140 192,2-4 8 111-169,-2-1-8-111 169,0-2 0 105-147,2 0 0-105 147,-2-4 8-75 19,4 0-8 75-19,2-3 0-55 17,1-3 0 55-17,3-2 16-62 8,1-6-16 62-8,1-6 0-62 8,1-2 0 62-8,-2-5 8-42 5,1 1-8 42-5,-3-1 0-41 5,-1 2 0 41-5,1 2 8-42 5,-1-1-8 42-5,-2 4 0 60 127,-1 2 0-60-127,-1 1 8 66 106,0-2-8-66-106,0 0 0 58 96,-4 1 0-58-96,0-2 8 51 87,0 0-8-51-87,0 3 0 43 77,-2 0 0-43-77,0 3 8 35 68,-2 0-16-35-68,2 2 8 27 59,-2 3 0-27-59,3 4 0 19 49,-3 1-8-19-49,0 1 8 33 38,2 5 0-33-38,-2 1 0-73-85,2 2-8 73 85,0 1 0-65-74,0 1 0 65 74,-1 2 8 48 56,1 2-16-48-56,-4 4 8-56-66,0 3 0 56 66,1 6 8-48-56,-3 4-8 48 56,0 2 0-48-56,1 3 0 48 56,1-2 0-40-47,-1 0 0 40 47,1-1-8-306-4,0-2 8 306 4,0 1 0-103-153,1-1 0 103 153,-1-2 0-247 9,2 2 0 247-9,2 1 0-226 5,0-1 0 226-5,1 0-8-197 13,1-2 8 197-13,0-1 0-176 10,1-3 0 176-10,1-2 0-155 7,0-4 0 155-7,0-3 8-134 5,0-2-8 134-5,-2-3 8-113 2,2-2-8 113-2,0-2 8-92 0,0-2-16 92 0,2-1 16-92-1,-1 0-8 92 1,3-7 8-63 7,4-4-8 63-7,3-7 8-64 7,4-5-8 64-7,0-4 8-64 7,2-1-8 64-7,0 0 8 43 119,0 1-8-43-119,-2 1 8 36 109,0 0-8-36-109,-3 0 8 21 90,-1 1 0-21-90,-4-1 0 109 204,1 0-8-109-204,-4 0 8 109 173,-1 2 0-109-173,-1 1 0 186 268,-2 4-8-186-268,0 1 8 167 239,-4 3 0-167-239,2 5 0 147 210,-4 2 0-147-210,2 1 0 126 182,-1 5 0-126-182,-1 4 0 103 154,0 1 0-103-154,0 0 0 89 135,2 3 0-89-135,-5 6 0 105 123,-7 9 0-105-123,-3 5 0-8-10,0 7 0 8 10,-4 6 0-8-9,-2 3 0 8 9,4 1 0-8-10,-2-3 0 8 10,2 0 0 163-162,2-3 0-163 162,0 0 0-38 14,2-2 0 38-14,0 2 0-38 15,2-2 0 38-15,1-2 0 154-141,5-1 0-154 141,1-6 0 138-129,2-4-16-138 129,4-4 16 108-106,2-4-8-108 106,2-4 8 92-93,0-4-8-92 93,-1-2 8 99-84,1-1-8-99 84,2 0 8 85-72,3-3-8-85 72,5-2 0-37-182,1-1 0 37 182,8-7 0 64-38,7-3-8-64 38,4-5 8 63-39,1-2 0-63 39,-3-1 0 50-26,-2 0-16-50 26,-1-2-8-138 120,-3 4 8 138-120,-1-2 0-104 105,-2 1-8 104-105,-2 2 16-91 93,-2 2-8 91-93,0-2 0-77 81,0 1 0 77-81,0 1 0-86 72,-4 0-8 86-72,0-2 8 34 182,1 2 0-34-182,-5 1 0-66 39,0 0 8 66-39,-1 4 0 31 151,-3-1-16-31-151,-1 4 8 39 130,-2 3 0-39-130,-2 3-8 30 121,-2 2 8-30-121,0 1 8 14 102,0 2-16-14-102,-2 2 16 28 90,-2 3-7-28-90,-2 4 7 21 80,-1 6-8-21-80,-8 10 8 12 71,-6 9 0-12-71,-2 3 0 27 60,0 2-8-27-60,-2 0 8 19 49,4-1 0-19-49,1-1 0 19 50,2 2-8-19-50,1 0 16 10 40,2-1-8-10-40,0-2 8 2 31,2-4-8-2-31,1-5 0 311-4,3-6 0-311 4,3-3 8-21 34,2-5 0 21-34,2-5 0-30 24,2-3 0 30-24,2-2 0-31 24,0-3-8 31-24,2 0 8-30 24,2-3 0 30-24,1-2 0-6 22,5-3 0 6-22,8-8 0-16 12,11-8 0 16-12,5-7 0-119-101,2-4-8 119 101,4-2 16 2 31,-2 0-8-2-31,-2 1 0-6 21,-4 4 0 6-21,-2 1 8 97 135,-7 4-8-97-135,-2 4 8-24 2,-6 1-8 24-2,-4 2 8 114 122,-3 3-24-114-122,-4 2-8-9-9,-3 1 8 9 9,-1-1-8 97 103,-2 4 8-97-103,-2 1 8 89 94,2 1-16-89-94,-2 1 16 80 85,1 3-48-80-85,-3 0 0 63 65,2 2 8-63-65,-2 1 0 64 66,0 2 8-64-66,2 0 8 165 169,-1 2-8-165-169,-5 4 16 149 149,-3 7-32-149-149,-5 5 8 131 131,-1 3-8-131-131,-4 3 8 115 112,-3 3 16-115-112,1 1 0 105 103,0 2 0-105-103,2 2 0 275-63,0 4-40-275 63,0-1 8 248-60,2 2-8-248 60,0-1 8 206-45,2-2 16-206 45,0-5 8 50-163,6-4-8-50 163,-1-2 8 45-142,3-5-8-45 142,3-4 16 39-120,2-2-16-39 120,0-3 16 24-107,4-2 0-24 107,0-4 8 34-99,0 0-8-34 99,2 0 8 28-76,-2-3-8-28 76,2 2 16 28-77,0-2-16-28 77,4-5 16 14-65,7-3 0-14 65,4-5-8 23-55,4-3 8-23 55,6-3 8 9-43,1-5-24-9 43,3-1 16 9-43,-1-2-8-9 43,-3-2 8-291 5,-1-2 0 291-5,-5 2 0-243-1,-2 4 0 243 1,-4 0 8-220-5,-3 4-8 220 5,-3 4 16-74 113,-1-1-8 74-113,-2 2 8-60 101,-4 1-8 60-101,1 3 8-46 89,-3-1-8 46-89,0-2 8-56 80,0 2 0 56-80,0 0 0-42 67,0 0 0 42-67,-2 2 8-51 58,1 2-8 51-58,-1-1 0-27 55,0 3 0 27-55,0 3 8-36 46,0 0-8 36-46,0 1 8-12 43,0 2 0 12-43,0 1 0-21 34,2 0-16 21-34,-2 0 16-21 34,0 0 0 21-34,1 4 0-31 24,-5 4 0 31-24,0 7 0-6 21,-1 3 0 6-21,-1 3 0-6 22,-2 6 0 6-22,3 2 0-6 21,-1 2 0 6-21,2 2 0-16 13,-1 3 0 16-13,3-1 16-15 12,2-1-16 15-12,0-5 8-16 12,4-5-8 16-12,0-3 8-16 12,0-3 0 1 0,2-7-8 15-12,-2-1 8 9 10,0-4 0-9-10,-1-1 0 10 9,1-3-8-10-9,0-1 8 0 0,0 1 0 0 0,0-2 8 0 0,0 0-16 0 0,0 2 8 0 0,0-4 0 0 0,3-1 0 0 0,5-4-8 0 0,3-4 8 0 0,3-5 0 0 0,6-15 0 0 0,3-7 0 0 0,0-4-8 0 0,-6 5 16 0 0,-2 5-16 0 0,-6 6 8-113-112,-1 3-8 113 112,-5 5 8-102-103,-3 4-8 102 103,0 1 8-201-206,0 2-8 201 206,-2-2 8-171-178,0 2-8 171 178,-2-2 8-151-160,0 0-8 151 160,0 2 8-123-132,1-1-8 123 132,-1 3 0-113-122,-2 1 0 113 122,2 1 8-94-103,0 2-8 94 103,0 2 0-85-94,0 1 0 85 94,0 1 16 34 37,2 2-16-34-37,-2 1 0 34 38,1 1 0-34-38,-5 5 8 26 28,-4 10-8-26-28,-1 3 0 25 28,-2 6 0-25-28,-4 7 8 17 19,-1 5 0-17-19,3 3 8 130 141,0-2-8-130-141,2-1 16 114 122,3-5-16-114-122,1-5 0-9-9,3-4 0 9 9,0-7 8 97 103,4-5 16-97-103,0-3-8 89 94,2-4 0-89-94,0-3 16 80 85,0 1-24-80-85,0-3 8 63 65,0 1 0-63-65,0-1 0 64 66,0 1 0-64-66,0 0 8 55 56,0-1-8-55-56,2 1 0 45 47,-2-2 0-45-47,2 1 0 37 37,-2-1-8-37-37,2-1 16 37 38,2-1-16-37-38,2 1 8 28 28,-1-4 8-28-28,3-2-8 28 28,3-4-8-28-28,3-3 0 28 28,1-3 8-28-28,-2-2-8 18 19,-1-3 0-18-19,-1-1 0 19 19,-1 0 8-19-19,-3 1-8 19 18,1-1-8-19-18,-4 1 8-103-103,-1 1 8 103 103,1 1-8-92-93,-2 1-8 92 93,-2 3 8-74-75,2 0-8 74 75,-2 0 16-63-66,0 3-16 63 66,0 0 0-64-65,-2 0 0 64 65,2 3 8-54-57,0 2-16 54 57,0 2 0-45-47,0 1 0 45 47,0 2 8-151-159,-2 1-8 20 18,2 1 0 131 141,0 1 8-113-122,-2 3-8 113 122,0 0 0 9 9,0 4 0-9-9,-1 4 0 8 9,-3 10 0-8-9,-2 5 0 9 10,1 6 0-9-10,-1 8 0 9 9,-1 7 0-9-9,1-4 0 8 10,4-2 0-8-10,0-9 0 113 122,3-10 0-113-122,1-6 0-8-10,0-6 0 8 10,0-3 0-9-9,1-4 0 0 0,-1-3 0 9 9,0 0 0-8-10,0-2 0 8 10,2 2 0 0 0,-2-1 0 0 0,0-1 0 0 0,0 2 0 0 0,0 0 0 0 0,2-2 0 0 0,0-4 0 105 113,2-9 0-105-113,4-4 0-18-19,-3-5 0 18 19,5-7 0-17-19,-3-3 0 17 19,1 2 0-9-9,0 0 0 9 9,-5 6 16-9-9,1 4-16 9 9,-2 4 0-9-10,0 3 0 9 10,-2 3 8-9-9,-2 0-8 9 9,2 4 0-8-10,-2-1 0 8 10,0 2 0-9-9,0 2 0 9 9,0 0 0-9-9,1 2 0 9 9,-1 2 0-8-10,2-1 0 8 10,-2 2 0 0 0,0 2 0 0 0,-2 1 0 0 0,-4 7 0 0 0,1 4 0 0 0,-5 5 0 0 0,-3 14 0 105 113,-4 12 0-105-113,2 3 0 97 103,2 4 0-97-103,2-6 0 80 85,1-5 0-80-85,3-6 0 72 75,3-6 0-72-75,4-6 0 64 65,2-6 0-64-65,2-2 0 54 57,2-7-14704-54-57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67"/>
    </inkml:context>
    <inkml:brush xml:id="br0">
      <inkml:brushProperty name="width" value="0.05" units="cm"/>
      <inkml:brushProperty name="height" value="0.3" units="cm"/>
      <inkml:brushProperty name="color" value="#FFE6CC"/>
      <inkml:brushProperty name="inkEffects" value="pencil"/>
    </inkml:brush>
  </inkml:definitions>
  <inkml:trace contextRef="#ctx0" brushRef="#br0">655 420 5320 208541 64210,'0'0'0'-249'53,"0"0"0"37"-8,0 0 32 212-45,0-2 16-193 40,0-1 0 193-40,0-2-8-25 146,0 2-8 25-146,0 0 0-29 125,0 0 0 29-125,0-1 0-21 113,0 1 184 21-113,-2 2 0-13 100,2-1 0 13-100,-2 0 8-6 88,-2 1-128 6-88,1-1 16 3 76,-1 0-8-3-76,0 1 8-10 67,0-1 168 10-67,-2-1 24-1 55,3-2-24 1-55,-3 0 16-13 46,2-1-176 13-46,0-2 8-113 196,2-2-16 113-196,2-1 16 3 21,2-5-104-3-21,4 0 8 4 21,0-2-8-4-21,-1-1 16 12 9,3-1-24-12-9,0 3 8-99 171,-3 0 0 99-171,5 1 0 9-12,-2 0-16-9 12,-1 3 8 20-4,1 0 0-20 4,-3 2 8 21-4,1 2-16-21 4,-2 2 8 20-4,0 2-8-20 4,-2 2 8-103 150,-2 1 0 103-150,0 2-8-74 135,0 0 0 74-135,0 2 8-79 113,-2-2-8 79-113,2 0 0-71 100,0 2 0 71-100,0 1 8-63 88,0 2-8 63-88,0 4 8 2-2231,0 4-8-2 2231,0 3 8-47-1937,-2 2-8 47 1937,2 3 8-63-1677,-2 0-8 63 1677,-2 2 8-65-1453,2 1-8 65 1453,-2 0 0-72-1264,1 2 0 72 1264,-1-2 16-79-1099,-2-2-16 79 1099,0 1 0-83-956,3-2 0 83 956,-3-2 0-66-832,0-3 0 66 832,1-3 8-242-682,-1-2 0 242 682,2-1 0-201-597,0-3-8 201 597,0-3 0-342-479,2 0 0 342 479,-1-3 8-291-418,1 1 8 291 418,0-2 0-257-373,2 0 0 257 373,-2 0 8-219-321,2 0-16 219 321,0-2 0-196-284,0 2 0 196 284,0-1 16-162-251,4-4 0 162 251,0-5 8-142-214,1-3-8 142 214,3-4 8-117-189,0-3-16 117 189,-1-2 0-113-169,1-1 8 113 169,-1 1-8-88-144,-1 1 16 88 144,0 0-8-85-124,-2 0 8 85 124,-1 1 0-77-116,-1-1-8 77 116,0 4-8-61-99,-2 1 0 61 99,0 1 16-53-90,-2 2 40 53 90,2 0 0-50-71,-2 4 0 50 71,2-1 8-42-62,0 2-32 42 62,0 1 0-34-54,0 1 0 34 54,-2 3-8-34-53,2 0 80 34 53,0 3 8-26-46,2-2 0 26 46,0 2 0-19-36,-2 0-64 19 36,2 0 8-18-37,-2 0-8 18 37,0 0 8-11-28,2 2 40 11 28,0 1 8-23-26,0 0 0 23 26,0 5 8-23-25,0 5-64 23 25,1 5 0-15-17,1 4 0 15 17,-2 2 8-16-17,2 1 32 16 17,-2 0 16-15-17,2 1 0 15 17,-2-2-8-7-9,-1 0-48 7 9,1-3 0-8-8,0-1 0 8 8,2-4 0-8-9,-2-2 24 8 9,2-1 0-7-9,-2-3 0 7 9,1-4 8-8-8,-1 1-56 8 8,0-4 16-8-9,0-1 0 8 9,-2-2 0-7-8,0 0 8 7 8,0 0 0-8-9,0-2 0 8 9,2 2 0 0 0,-2-3-32 0 0,2-2 16 0 0,0 0-8 0 0,0-5 0 0 0,0-4-8 0 0,0-5 8 0 0,-2-1-8 0 0,1-1 8 0 0,-1 0-24 0 0,-1 2 16 0 0,-1 1-16 0 0,0 2 16 0 0,-2-1-16 0 0,-2 2 0 0 0,2 1 8 0 0,-3 1 0 0 0,1 0-16 0 0,-1 1 16 0 0,-1 3-16 0 0,-2-1 8 0 0,3-1-16 0 0,-1 1 16 0 0,1 2-16 0 0,-1-2 8 0 0,2 2-8 0 0,1 0 0 0 0,-1 2 0 0 0,2-1 16 0 0,0 1-16 0 0,1 1 0 0 0,1 0 0 0 0,0 2 0 0 0,2 2 0 0 0,-2-1 0 0 0,2 2 8 0 0,0 0-8 0 0,0 0-8 0 0,0 3 8 0 0,0-1 0 0 0,2 4 0 0 0,-2 4-8 0 0,0 8 8 0 0,2 3 0 0 0,0 4 0 0 0,-2 3-8 0 0,1 1 16 0 0,-1 0-16 0 0,0 1 8 0 0,-1 1-8 0 0,1 0 0 0 0,1-2 0 0 0,-1-2 8 0 0,0-3-8 0 0,-1-3 0 0 0,1-2 0 0 0,-2-3 8-144 32,0-3-8 144-32,2-3 0-132 28,-2-2 0 132-28,2-5 8-109 23,0-1-8 109-23,0-2 0-96 21,2 0 0 96-21,2-3 0-84 18,-1-4 0 84-18,3-2 0-73 15,2-4 0 73-15,1-7 0-60 12,-1-2 0 60-12,1-6 0-60 13,1-1 0 60-13,-1-1 0-48 10,-1-4 0 48-10,1 3 0-49 10,-3 1 0 49-10,0-1 0-36 8,-1 4-8 36-8,-1 1 0-36 7,-2 2 0 36-7,0 1 0-24 5,-4 2-8 24-5,2 0 8-24 5,-2 2 0 24-5,-2 1 8-25 5,1 2-24 25-5,-1 2 8-24 5,0 1-8 24-5,-2 5 8 133-27,3 0 0-133 27,-1 3 0 121-25,0 2-8-121 25,0 3 8 96-21,0 3-16-96 21,1 0-8 85-17,-1 3 8-85 17,-2 6 0 84-18,0 4 8-84 18,-3 6-8 72-16,-1 6 8-72 16,1 1 0 60-12,-3 1-48-60 12,1 1 8 49-11,1 3-8-49 11,-1 1 8 48-10,2 2 16-48 10,-1 0 8 103 2142,2 1-8-103-2142,1-5 8 60 1898,-1-2-24-60-1898,1-5 8 81 1532,1-2-8-81-1532,2-3 8-23 1498,2-3 16 23-1498,2-4 0-52 1322,2-3 0 52-1322,2-3 0-70 1162,0-3-8 70-1162,-2-2 0-83 1020,1-3 0 83-1020,3-1 8-87 897,0-4 0 87-897,1 0 8-68 789,3-3-8 68-789,1-2 16-80 688,3-4-16 80-688,1-4 8 4-1640,0-1-8-4 1640,0-4 16-25-1429,-1-1 0 25 1429,-1-2-8-43-1243,-2 1 8 43 1243,-1 0 8-40-1084,-3 0-16 40 1084,-1 2 8-41-936,0 1 0 41 936,-2 2-8-47-818,-2 4 8 47 818,-2 2 8-45-714,-2 2-16 45 714,-2 1 16-47-619,0 3-8 47 619,-2 0 0-51-545,3 2 8 51 545,-5-1 0-40-474,2 2 0 40 474,-3 2-8-35-414,1 0 8 35 414,-1 0 8-37-361,-3 1-24 37 361,1-1-8-27-312,-1 3 8 27 312,-1 0 0-31-280,2 0 8 31 280,-1 3-8-27-240,1 0 8 27 240,1 4 0-17-210,-1-1-16 17 210,1 4 8-8-182,1 1-8 8 182,-1 4 8-19-160,-1 1 0 19 160,2 3 8 138 1997,-1 2 0-138-1997,-1 1-8-33-393,1 3-8 33 393,1 0-8-23-344,1 0 8 23 344,0-1 0-19-303,3-2 8 19 303,-1-2 0-16-262,0-3 0 16 262,2-4 0-19-231,3-1 0 19 231,-3-3-8-23-200,4-4 8 23 200,0 0 0-13-170,0-4 8 13 170,2 1 0-12-151,0-2-8 12 151,-1-2 8-9-131,5 1-8 9 131,2-4-8-14-119,1-1 8 14 119,3-6 0-12-99,5-4 8 12 99,2-5-8-5-91,4-3 8 5 91,-2-2 0-10-80,-1-1-8 10 80,-1 0 8-2-70,-1 2 0 2 70,-3 0-8-7-60,-2 2 8 7 60,-1 2 8 0-51,-5 3-16 0 51,-1 4 16-13-48,-2 1-8 13 48,-4 0 0-5-40,-4 3 8 5 40,0 4 0-5-40,-5 0 0 5 40,-1 1-8 3-31,-3 1 8-3 31,-4 4 8-10-28,-4 2-8 10 28,-2 1 8-3-20,-2 4-16 3 20,0 1 16-2-20,-3 3-8 2 20,1 4 8-3-19,1 1 0 3 19,1 3 0-2-20,2 2-16 2 20,0 3 16 5-11,2 2 0-5 11,-1 3 0 4-12,1 0 0-4 12,-2 2 0 264 2231,2-4 0-264-2231,0 0 0 198 1972,4-1 8-198-1972,2-5 0 142 1736,5-2 0-142-1736,3-3 0 111 1534,5-3 0-111-1534,4-5 0 74 1349,5-1 0-74-1349,7-7 0-67-1132,5-3 0 67 1132,5-7 0-67-984,7-3 0 67 984,-1-5 0-65-857,4-3 0 65 857,1-3 0-62-752,1-3 0 62 752,2-4 0-65-657,4-3 0 65 657,-1 2 0-52-566,-1 2 0 52 566,-4-1 0-42-495,-3 4 0 42 495,-5 2 0-37-434,-7 4 0 37 434,-2 2 0-39-382,-6 5 0 39 382,-1 1 0-29-332,-6 5 0 29 332,-3 0 0-26-291,-3 1 0 26 291,0 4 0-22-251,-3 0 0 22 251,-1 1 0-25-220,-6 2-16 25 220,-3 2 16-23-199,-4 1 0 23 199,-6 2 0-10 717,-5 3-8 10-717,-5 2 8 1 634,-1 1 0-1-634,-2 2 0-112 443,0 1-8 112-443,2 4 8-101 389,-1 0 0 101-389,5 3 0-81 345,3 0-8 81-345,3-2 8 35-489,1 2 0-35 489,2 0 0 23-425,-2-2-8-23 425,4 2 8-78 415,0-3 0 78-415,4-2 0-80 364,1-5-8 80-364,3-3 8-58 320,3-3 0 58-320,3-3 0-64 279,3-2 0 64-279,0 0 8-47 246,2 0-8 47-246,0-2 8-43 213,2 0-8 43-213,4-1 8-53 185,-1 0-8 53-185,5-3 8 37 24,3-4-8-37-24,6-5 8 29 15,2-2 8-29-15,-2-3-8 30 15,0-2-8-30-15,-2-2 8 79-642,-2 1 0-79 642,-1-1 0 63-557,-3 1 0-63 557,0 2 0 44-480,-3 0 0-44 480,-2 4 8 37-428,-1-1-16-37 428,-3 2 8 33-375,-4 1 0-33 375,1 1 0 28-322,-7 3-8-28 322,0-1 0 18-280,-1 3 0-18 280,-3 2 8 13-248,-3 4-8-13 248,-2 1 0 9-216,-2 4 0-9 216,-4 3 8-61 595,-1 1-8 61-595,-3 4 0-69 524,0 1 0 69-524,1 2 0-60 453,1 0 0 60-453,2 3 0 40-387,2 2 0-40 387,4 3 0 35-334,2 1 0-35 334,4 4 0-226-374,3 1 0 226 374,4 1 0-30 537,2-1 0 30-537,4-1 0-85 866,4-5 0 85-866,3-3 0-11 617,5-4 0 11-617,1-6 0-22 538,4-1 0 22-538,2-6 8-36 222,4-2-8 36-222,-1-4 0-32 192,3-3 0 32-192,-2-5 0-20 168,1-3 488 20-168,-1-2 8-21 148,-2-3-8 21-148,-2-1 8-23 128,-2-4-360 23-128,0 0 8-16 116,-2 0 0 16-116,-2 2 0-18 96,0 2 48 18-96,-5 1 8-11 84,-1 1 0 11-84,-3 3 0-18 76,-4 2-104 18-76,-2 2 0-142-807,-4 2 8 142 807,-2 1-8-124-705,-3 4 40 124 705,-3-1 0-100-616,1 2-8 100 616,-2 2 8-97-534,-4 2-64 97 534,-1-1 8-81-475,1 2-8 81 475,-4 2 8 66 457,-1 1-8-66-457,-3 2 8 49 400,0 1 8-49-400,-1 1-8 39 351,-1 1-40-39-351,0 3 16-41 448,3 2 0 41-448,-1 1-8-43 141,2 4 8 43-141,2 3 0-44 121,2 2 0 44-121,2 2-8-38 109,0 3-8 38-109,4 1-8-31 98,1 1 8 31-98,5-1 8-26 87,1 0-24 26-87,4-1 7-18 75,4-3 1 18-75,4-4 0-27 67,3-1-16 27-67,4-4 16-50-709,6-2-8 50 709,6-1 8-45-616,6-3 8 45 616,5 0 8-82 363,-4-4-16743 82-363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91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153 14 2904 0 0,'0'0'7014'0'0,"-32"-10"-6575"0"0,9 23-186 0 0,21-11-188 0 0,-2-1-1 0 0,2-1 1 0 0,0 2-1 0 0,-1 0 0 0 0,1-1 1 0 0,0 1-1 0 0,0-1 0 0 0,0 1 1 0 0,0 1-1 0 0,0-1 0 0 0,0-1 1 0 0,0 1-1 0 0,1 1 0 0 0,-1 2 1 0 0,-38 29 655 0 0,17-5-262 0 0,21-27-420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59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182 22 3504 0 0,'0'0'3945'0'0,"-50"23"-2414"0"0,29-14-1394 0 0,10-2-71 0 0,-1-1 0 0 0,-1 2 0 0 0,2 0-1 0 0,1 0 1 0 0,-18 15 0 0 0,28-23-41 0 0,-2 1 1 0 0,2-1-1 0 0,-2 2 1 0 0,2-2-1 0 0,-2 2 1 0 0,2-1-1 0 0,-2-1 1 0 0,2 2-1 0 0,0-1 1 0 0,-2-1-1 0 0,2 2 1 0 0,0 0-1 0 0,0-2 1 0 0,-2 1-1 0 0,2 1 1 0 0,0 0-1 0 0,0-2 1 0 0,0 1-1 0 0,0 1 1 0 0,0-1 0 0 0,0-1-1 0 0,0 2 1 0 0,0 0-1 0 0,0-1 1 0 0,2-1-1 0 0,-2 2 1 0 0,0-1-1 0 0,0 1 1 0 0,2-2-1 0 0,-2 2 1 0 0,0-1-1 0 0,2-1 1 0 0,-2 2-1 0 0,0-1 1 0 0,2-1-1 0 0,-2 2 1 0 0,2-2-1 0 0,-2 2 1 0 0,2-2-1 0 0,0 1 1 0 0,-2-1-1 0 0,3 2 1 0 0,1 1 115 0 0,2-1-1 0 0,0-1 1 0 0,-3 1 0 0 0,3 0 0 0 0,0-1 0 0 0,0-1 0 0 0,-1 2-1 0 0,1-2 1 0 0,11 0 0 0 0,8 1 597 0 0,-21-1-516 0 0,1 0 1 0 0,-1 0 0 0 0,2 0-1 0 0,-2 0 1 0 0,1 0-1 0 0,-1 0 1 0 0,2-1 0 0 0,-2 1-1 0 0,-1-2 1 0 0,3 1 0 0 0,-2-1-1 0 0,2 0 1 0 0,1-1 0 0 0,-3 2-106 0 0,-2-1 0 0 0,0 0 0 0 0,0 1 1 0 0,0-1-1 0 0,0 0 0 0 0,-1-1 1 0 0,-1 2-1 0 0,2-1 0 0 0,0 0 0 0 0,0-1 1 0 0,-2 2-1 0 0,2-1 0 0 0,-2-1 1 0 0,2 1-1 0 0,-2-4 0 0 0,15-23 488 0 0,-13 27-580 0 0,-2-1 0 0 0,0 1 0 0 0,2 1 0 0 0,-2-1 0 0 0,0-1-1 0 0,0 1 1 0 0,0 1 0 0 0,0-1 0 0 0,0-1 0 0 0,0 1 0 0 0,0 1 0 0 0,0-1 0 0 0,0-1 0 0 0,0 1 0 0 0,-2 0 0 0 0,2 1 0 0 0,-2-1 0 0 0,2 1 0 0 0,-2-3 0 0 0,2 3 0 0 0,-2-1 0 0 0,0 1 0 0 0,2-1 0 0 0,-3-1 0 0 0,1 0-1 0 0,0 1 1 0 0,0-1-1 0 0,-2-1 1 0 0,2 3-1 0 0,0-2 1 0 0,-1 1-1 0 0,1 0 1 0 0,-2-1-1 0 0,0 2 1 0 0,2-1-1 0 0,-2 0 1 0 0,1 1-1 0 0,1-1 1 0 0,-2 1-1 0 0,-6-3 1 0 0,-85-5 287 0 0,93 9-304 0 0,0 1 1 0 0,-1-1 0 0 0,1 0 0 0 0,0 2 0 0 0,0-2-1 0 0,0 1 1 0 0,0 1 0 0 0,0-2 0 0 0,0 2-1 0 0,0-1 1 0 0,1-1 0 0 0,-1 2 0 0 0,0 0-1 0 0,0-1 1 0 0,0 1 0 0 0,0-1 0 0 0,2 1-1 0 0,-2 0 1 0 0,-2 2 0 0 0,-20 38 59 0 0,20-37-57 0 0,4-2-9 0 0,-2 2 0 0 0,2-2 0 0 0,-2 2 0 0 0,2-2 0 0 0,0 2 0 0 0,0-1 0 0 0,0 0 0 0 0,0 0 0 0 0,0 0 0 0 0,0 0 0 0 0,4 5 0 0 0,-4-7-4 0 0,0 0 1 0 0,0-1 0 0 0,0 2 0 0 0,2-1-1 0 0,-2 0 1 0 0,2-1 0 0 0,-2 1 0 0 0,2 1-1 0 0,-1-1 1 0 0,-1-1 0 0 0,2 1 0 0 0,0-1-1 0 0,0 1 1 0 0,-2 0 0 0 0,2-1 0 0 0,0 1-1 0 0,0-2 1 0 0,0 2 0 0 0,0-1 0 0 0,0 1-1 0 0,-1-2 1 0 0,3 1 0 0 0,2 1 0 0 0,2 0-8 0 0,-1-2 0 0 0,3 0 1 0 0,-3 0-1 0 0,3 0 0 0 0,-3-2 0 0 0,1 2 1 0 0,1-2-1 0 0,-1 1 0 0 0,0-1 0 0 0,9-4 1 0 0,-12 6 6 0 0,-1-2 1 0 0,0 0 0 0 0,0 1-1 0 0,2-1 1 0 0,-3-1 0 0 0,1 1-1 0 0,0 1 1 0 0,0-2 0 0 0,0-1-1 0 0,-1 3 1 0 0,-1-2 0 0 0,2-1-1 0 0,0 1 1 0 0,-2 0 0 0 0,0 0-1 0 0,2-1 1 0 0,-3 1 0 0 0,1 0-1 0 0,2-5 1 0 0,-4 5 6 0 0,2-2 1 0 0,-2 2-1 0 0,0-2 0 0 0,0 2 0 0 0,-2-2 1 0 0,2 2-1 0 0,0-2 0 0 0,-2 1 0 0 0,0 0 1 0 0,-1-6-1 0 0,-7-25 90 0 0,-51 35 33 0 0,-3 22-180 0 0,60-20 47 0 0,0-1 1 0 0,0 1 0 0 0,0 1-1 0 0,1-1 1 0 0,1-1 0 0 0,-2 1 0 0 0,0 1-1 0 0,2-1 1 0 0,-2 1 0 0 0,2 0-1 0 0,1-1 1 0 0,-3 1 0 0 0,2 0-1 0 0,-2 5 1 0 0,2-6-10 0 0,2 0 1 0 0,0 1-1 0 0,0-2 1 0 0,0 1-1 0 0,0 0 1 0 0,0 1-1 0 0,0-2 0 0 0,0 1 1 0 0,2 0-1 0 0,-2 1 1 0 0,0-1-1 0 0,2-1 1 0 0,-2 1-1 0 0,4 3 0 0 0,-4-4-7 0 0,2 1 0 0 0,0-1 0 0 0,-1 1 0 0 0,1 1-1 0 0,2-1 1 0 0,-2-1 0 0 0,0-1 0 0 0,0 2-1 0 0,0 0 1 0 0,2-1 0 0 0,-3 1 0 0 0,1-2 0 0 0,2 2-1 0 0,-2-2 1 0 0,2 1 0 0 0,2 1 0 0 0,-1-2-6 0 0,1 1 0 0 0,0-1 0 0 0,-1 2 0 0 0,1-2 0 0 0,0 0 0 0 0,-2 0 0 0 0,1-2 0 0 0,1 2 0 0 0,0 0 0 0 0,-1-1 0 0 0,1-1 0 0 0,-2 1 0 0 0,2-1 0 0 0,-1 0 0 0 0,5-1 0 0 0,-8 0 28 0 0,2 1-1 0 0,-3 1 1 0 0,1-1 0 0 0,0-1-1 0 0,0 1 1 0 0,0-1 0 0 0,0 1-1 0 0,0-1 1 0 0,0 2-1 0 0,0-3 1 0 0,-2 3 0 0 0,2-3-1 0 0,-2 1 1 0 0,1 2 0 0 0,-1-3-1 0 0,2 1 1 0 0,-2 0-1 0 0,0 1 1 0 0,0-1 0 0 0,0 0-1 0 0,0 0 1 0 0,0 1 0 0 0,0-1-1 0 0,-2 0 1 0 0,2-1 0 0 0,-1 3-1 0 0,1-2 1 0 0,-2-1-1 0 0,0 3 1 0 0,2-2 0 0 0,-2 1-1 0 0,0-1 1 0 0,0 1 0 0 0,0-1-1 0 0,0 1 1 0 0,0-1 0 0 0,0 1-1 0 0,-1 1 1 0 0,-3-4-1 0 0,4 5 5 0 0,0 0-1 0 0,0 0 0 0 0,0 2 0 0 0,0-2 0 0 0,0 0 0 0 0,1 0 0 0 0,-1 1 0 0 0,0-1 0 0 0,0 0 1 0 0,0 2-1 0 0,0-2 0 0 0,0 1 0 0 0,0-1 0 0 0,0 2 0 0 0,0 0 0 0 0,-1 1 0 0 0,-32 18 16 0 0,34-21-15 0 0,-1 1 0 0 0,2-1 1 0 0,-2 2-1 0 0,2-2 0 0 0,-2 2 0 0 0,0-2 1 0 0,2 1-1 0 0,-2 1 0 0 0,2-2 0 0 0,-2 1 1 0 0,2 1-1 0 0,0-2 0 0 0,-2 2 0 0 0,2-1 1 0 0,0 1-1 0 0,-2 0 0 0 0,2-2 0 0 0,0 3 1 0 0,0-2-1 0 0,0-1 0 0 0,0 2 0 0 0,0-2-1 0 0,0 2 1 0 0,0-2 0 0 0,2 1 0 0 0,-2-1 0 0 0,0 0 0 0 0,0 2 0 0 0,2-2 0 0 0,-2 1 0 0 0,0-1 0 0 0,0 0 0 0 0,2 2 0 0 0,-2-2 0 0 0,2 0 0 0 0,-2 2-1 0 0,0-2 1 0 0,2 0 0 0 0,-2 0 0 0 0,0 1 0 0 0,2-1 0 0 0,0 0 0 0 0,1 2 6 0 0,-1-1 0 0 0,2-1-1 0 0,0 2 1 0 0,0-2 0 0 0,-2 0 0 0 0,1 2-1 0 0,1-2 1 0 0,0 0 0 0 0,0 0 0 0 0,0 0 0 0 0,-1-2-1 0 0,-1 2 1 0 0,2 0 0 0 0,0-2 0 0 0,4 1-1 0 0,-5 1 7 0 0,-1-2-1 0 0,0 2 0 0 0,0-1 0 0 0,0-1 0 0 0,0 2 1 0 0,2-2-1 0 0,-2 1 0 0 0,0-1 0 0 0,-1 1 0 0 0,1-1 1 0 0,0 2-1 0 0,-2-2 0 0 0,2-1 0 0 0,0 2 0 0 0,0-1 1 0 0,-2 0-1 0 0,4-1 0 0 0,-4 1-5 0 0,0 1-1 0 0,0-1 0 0 0,0 1 1 0 0,0 1-1 0 0,0-2 1 0 0,0 0-1 0 0,-2 1 1 0 0,2 1-1 0 0,0-2 1 0 0,0 1-1 0 0,-2-1 1 0 0,2 2-1 0 0,0-2 1 0 0,-2 1-1 0 0,2 1 1 0 0,0-2-1 0 0,-2 2 0 0 0,2-1 1 0 0,-2-1-1 0 0,2 2 1 0 0,-2-2-1 0 0,0 2 1 0 0,2-1-1 0 0,-1 1 1 0 0,1-2-1 0 0,-2 2 1 0 0,0 0-1 0 0,0-2 1 0 0,2 2-1 0 0,-2 0 1 0 0,-2-1-1 0 0,2 1-4 0 0,0 0-1 0 0,0 0 1 0 0,0 0-1 0 0,1 0 1 0 0,1 1-1 0 0,-2-1 1 0 0,0 0-1 0 0,0 0 1 0 0,0 2-1 0 0,0-2 1 0 0,0 2-1 0 0,0-2 1 0 0,2 0-1 0 0,-2 1 1 0 0,0 1-1 0 0,1-2 1 0 0,1 2-1 0 0,-2-2 1 0 0,0 1-1 0 0,2 1 0 0 0,-2-2 1 0 0,2 1-1 0 0,-2 1 1 0 0,2 0-1 0 0,-2-1 1 0 0,2-1-1 0 0,-2 2 1 0 0,2 1-1 0 0,-23 42 27 0 0,23-45-32 0 0,-2 0 0 0 0,2 0 0 0 0,0 2 0 0 0,0-2 1 0 0,0 0-1 0 0,0 1 0 0 0,0-1 0 0 0,0 0 0 0 0,0 2 1 0 0,2-2-1 0 0,-2 0 0 0 0,0 2 0 0 0,0-2 0 0 0,0 0 1 0 0,0 0-1 0 0,0 1 0 0 0,0-1 0 0 0,0 0 0 0 0,2 0 0 0 0,-2 2 1 0 0,0-2-1 0 0,0 0 0 0 0,0 0 0 0 0,2 1 0 0 0,-2-1 1 0 0,0 0-1 0 0,0 0 0 0 0,2 0 0 0 0,-2 2 0 0 0,0-2 1 0 0,0 0-1 0 0,2 0 0 0 0,0 0 0 0 0,23 0 1 0 0,-20-2-1 0 0,-1 2 0 0 0,0-1 0 0 0,0-1 0 0 0,-1 1 0 0 0,1-1 0 0 0,0 0 0 0 0,0 1 0 0 0,0-1 1 0 0,0-1-1 0 0,3-2 0 0 0,-24 7 23 0 0,-6 6-17 0 0,16-5-3 0 0,5-1-2 0 0,0-2 0 0 0,0 1 0 0 0,0 1-1 0 0,2-2 1 0 0,-2 1 0 0 0,0 1 0 0 0,0-2 0 0 0,0 2 0 0 0,2-1 0 0 0,-2 1 0 0 0,1-1 0 0 0,1 1 0 0 0,-2 0 0 0 0,2-1-1 0 0,-2 3 1 0 0,2-3-1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60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108 51 2000 0 0,'0'0'7788'0'0,"-26"2"-7648"0"0,22-1-123 0 0,-2 1 6 0 0,1 1 0 0 0,1 0 0 0 0,-2 0-1 0 0,2 1 1 0 0,-1-1 0 0 0,1 0 0 0 0,0 0-1 0 0,0 2 1 0 0,0-2 0 0 0,1 2 0 0 0,-1-2-1 0 0,0 2 1 0 0,-2 7 0 0 0,6-11-17 0 0,0 1 1 0 0,0-1-1 0 0,0 1 0 0 0,0 1 1 0 0,0-1-1 0 0,0-1 1 0 0,0 1-1 0 0,2 0 1 0 0,-2-1-1 0 0,0 3 1 0 0,2-3-1 0 0,-2 1 1 0 0,2-1-1 0 0,-2 1 0 0 0,2 0 1 0 0,0-1-1 0 0,-2 1 1 0 0,2-1-1 0 0,0 1 1 0 0,-1 0-1 0 0,1-2 1 0 0,0 1-1 0 0,0 1 1 0 0,0-1-1 0 0,4 1 0 0 0,51 27 517 0 0,-53-27-423 0 0,-3-1-58 0 0,3-1-1 0 0,-2 2 0 0 0,0-2 1 0 0,0 0-1 0 0,0 2 0 0 0,2-2 1 0 0,-2 0-1 0 0,-1 0 0 0 0,1 0 1 0 0,0 0-1 0 0,2 0 0 0 0,-2 0 1 0 0,0 0-1 0 0,0-2 0 0 0,0 2 1 0 0,1 0-1 0 0,-1-2 0 0 0,0 2 1 0 0,0-1-1 0 0,0 1 1 0 0,0-2-1 0 0,0 0 0 0 0,0 2 1 0 0,0-1-1 0 0,0-1 0 0 0,0 1 1 0 0,-1 1-1 0 0,3-5 0 0 0,2 0 76 0 0,-2 0 0 0 0,0 0 1 0 0,1 0-1 0 0,-1 1 0 0 0,-2-3 0 0 0,2 2 0 0 0,3-11 0 0 0,-7 13 35 0 0,0 0 0 0 0,0-2 0 0 0,0 2 0 0 0,0-2 0 0 0,-2 2 0 0 0,2-1 0 0 0,-1 0 0 0 0,-1 0 0 0 0,0 1 0 0 0,0-2 0 0 0,-4-4-1 0 0,-30-44 604 0 0,34 53-727 0 0,2-2 1 0 0,-2 2 0 0 0,0-2 0 0 0,2 1 0 0 0,-2 1 0 0 0,0-2 0 0 0,1 2-1 0 0,1-2 1 0 0,-2 2 0 0 0,0 0 0 0 0,0-1 0 0 0,0 1 0 0 0,2 0 0 0 0,-2-2-1 0 0,0 2 1 0 0,0 0 0 0 0,0 0 0 0 0,0 0 0 0 0,1 0 0 0 0,1 0 0 0 0,-2 0-1 0 0,0 0 1 0 0,0 0 0 0 0,-2 0 0 0 0,-2 2 15 0 0,3-1 0 0 0,-3 1 0 0 0,2 0 0 0 0,-2-1 0 0 0,3 1 0 0 0,-3 1 0 0 0,2-1 0 0 0,-5 4 0 0 0,1-1 6 0 0,2-2 0 0 0,1 2-1 0 0,-1 0 1 0 0,0 0 0 0 0,0 0-1 0 0,3 1 1 0 0,-3-1 0 0 0,2 1-1 0 0,0-1 1 0 0,-5 13-1 0 0,7-15-22 0 0,2 2-1 0 0,0-2 0 0 0,-2 0 0 0 0,2 1 0 0 0,0 0 0 0 0,0 0 0 0 0,2-1 0 0 0,-2 0 0 0 0,0 2 0 0 0,2-2 0 0 0,-2 0 0 0 0,2 1 0 0 0,0-1 0 0 0,0 0 0 0 0,-2 0 0 0 0,1 0 0 0 0,3 1 0 0 0,-2-1 0 0 0,0 0 0 0 0,0 0 0 0 0,2 1 0 0 0,-2-3 0 0 0,1 2 0 0 0,1-1 0 0 0,-2 1 0 0 0,2-1 1 0 0,0-1-1 0 0,0 3 0 0 0,-1-3 0 0 0,1 1 0 0 0,0 0 0 0 0,0-1 0 0 0,7 2 0 0 0,-7-3-7 0 0,0 0 1 0 0,1 0 0 0 0,-1 0-1 0 0,0 0 1 0 0,2 0-1 0 0,-2 0 1 0 0,-1-1-1 0 0,3 1 1 0 0,-2-2 0 0 0,0 2-1 0 0,-1-1 1 0 0,1-1-1 0 0,2 0 1 0 0,-2 1-1 0 0,0-1 1 0 0,-1 0 0 0 0,1-1-1 0 0,4-2 1 0 0,-1 1-8 0 0,-1 0 1 0 0,0 1-1 0 0,0-2 0 0 0,-1 0 1 0 0,1 1-1 0 0,-2-1 0 0 0,1 0 1 0 0,-1 0-1 0 0,0 0 0 0 0,6-8 1 0 0,-10 10-11 0 0,0 2 0 0 0,-2-3 0 0 0,2 3 0 0 0,0-2 0 0 0,-2 1 1 0 0,2-1-1 0 0,-2 1 0 0 0,2-1 0 0 0,-2 1 0 0 0,0 1 0 0 0,2-3 0 0 0,-2 3 0 0 0,0-1 0 0 0,0-1 1 0 0,0 1-1 0 0,1 1 0 0 0,-1-1 0 0 0,-4-1 0 0 0,-40-29 36 0 0,44 30-36 0 0,0 2-1 0 0,1 0 0 0 0,1 0 0 0 0,-2 0 0 0 0,0 0 0 0 0,2 0 0 0 0,-2 0 0 0 0,0 0 0 0 0,0 2 0 0 0,2-2 0 0 0,-2 0 0 0 0,0 0 0 0 0,2 1 1 0 0,-2-1-1 0 0,0 0 0 0 0,2 0 0 0 0,-1 2 0 0 0,-1-2 0 0 0,2 2 0 0 0,-2-2 0 0 0,2 1 0 0 0,-2-1 0 0 0,2 2 0 0 0,-2-2 0 0 0,2 1 0 0 0,-2-1 1 0 0,2 2-1 0 0,-2 1 0 0 0,-26 36 46 0 0,20-28-39 0 0,6-9-5 0 0,2-2 0 0 0,-2 1 0 0 0,2 1 1 0 0,-2-2-1 0 0,2 2 0 0 0,-2-1 0 0 0,2-1 0 0 0,-1 2 0 0 0,1-1 0 0 0,0 1 0 0 0,-2-2 1 0 0,2 2-1 0 0,0-1 0 0 0,0 1 0 0 0,0-1 0 0 0,-2-1 0 0 0,2 2 0 0 0,0 0 0 0 0,0-1 1 0 0,0 1-1 0 0,0 0 0 0 0,2-2 0 0 0,-2 1 0 0 0,0 1 0 0 0,0-1 0 0 0,0 1 0 0 0,2-2 1 0 0,-2 2-1 0 0,0-1 0 0 0,1 1 0 0 0,-1-2 0 0 0,2 1 0 0 0,-2 1 0 0 0,2 0 0 0 0,-2-2 1 0 0,2 1-1 0 0,-2-1 0 0 0,2 2 0 0 0,-2-2 0 0 0,2 1 0 0 0,0-1 0 0 0,0 2 0 0 0,-2-2 1 0 0,2 2-1 0 0,0-2 0 0 0,-1 0 0 0 0,-1 1 0 0 0,2-1 0 0 0,0 0 0 0 0,0 0 0 0 0,2 2 1 0 0,2-2 8 0 0,-1 2 1 0 0,1-2 0 0 0,0 0 0 0 0,-2 0 0 0 0,1 0-1 0 0,1 0 1 0 0,0 0 0 0 0,-1-2 0 0 0,1 2 0 0 0,0-2-1 0 0,-2 1 1 0 0,1-1 0 0 0,1 0 0 0 0,5-2 0 0 0,-9 2-8 0 0,-2 0 0 0 0,2 1 0 0 0,-2 1 0 0 0,2-2 0 0 0,-2 1 0 0 0,0-1 0 0 0,0 0 0 0 0,2 1 0 0 0,-2-1 0 0 0,0 1 0 0 0,0-1 0 0 0,0 0 0 0 0,0 1 0 0 0,0-1 0 0 0,0 0 0 0 0,0 1 0 0 0,0-1 0 0 0,-2 1 1 0 0,2-1-1 0 0,0 0 0 0 0,-2 1 0 0 0,2-1 0 0 0,0 2 0 0 0,-2-1 0 0 0,2-1 0 0 0,-2 0 0 0 0,2 1 0 0 0,-1 1 0 0 0,-1-2 0 0 0,2 1 0 0 0,-4-3 0 0 0,2 3-3 0 0,2-1-1 0 0,-2 2 1 0 0,2-2 0 0 0,-2 1-1 0 0,0-1 1 0 0,0 1 0 0 0,2-1-1 0 0,-2 2 1 0 0,1-2 0 0 0,-1 1 0 0 0,0 1-1 0 0,0-2 1 0 0,0 1 0 0 0,0 1-1 0 0,0-2 1 0 0,0 2 0 0 0,0 0-1 0 0,0-2 1 0 0,0 2 0 0 0,1 0-1 0 0,-1-1 1 0 0,0 1 0 0 0,0 0-1 0 0,0 0 1 0 0,0 0 0 0 0,0 0-1 0 0,0 0 1 0 0,-2 0 0 0 0,3 1-1 0 0,-3-1 1 0 0,-2 4-1 0 0,2 0-1 0 0,-1 1 1 0 0,1-2-1 0 0,-2 2 1 0 0,2 0-1 0 0,0 0 1 0 0,1 0-1 0 0,-1 0 1 0 0,2 1 0 0 0,-2-1-1 0 0,2 0 1 0 0,0 1-1 0 0,0-1 1 0 0,1 1-1 0 0,-1-1 1 0 0,0 11-1 0 0,2-16 0 0 0,0 2 0 0 0,0-2 0 0 0,0 0 0 0 0,0 0 0 0 0,2 2 0 0 0,-2-2 0 0 0,0 0 0 0 0,0 0 0 0 0,0 1 0 0 0,2-1 0 0 0,-2 0-1 0 0,0 0 1 0 0,0 0 0 0 0,1 0 0 0 0,-1 0 0 0 0,0 2 0 0 0,0-2 0 0 0,2 0 0 0 0,-2 0 0 0 0,0 0 0 0 0,0 0 0 0 0,2 0 0 0 0,-2 0 0 0 0,0 0-1 0 0,2 0 1 0 0,-2 0 0 0 0,0 0 0 0 0,0 0 0 0 0,2 0 0 0 0,-2 0 0 0 0,0 0 0 0 0,2 0 0 0 0,-2 0 0 0 0,0 0 0 0 0,0 0 0 0 0,2 0 0 0 0,-2-2 0 0 0,0 2-1 0 0,0 0 1 0 0,2 0 0 0 0,-2 0 0 0 0,0 0 0 0 0,0-1 0 0 0,0 1 0 0 0,2 0 0 0 0,-2 0 0 0 0,0-2 0 0 0,30-12-5 0 0,-30 14 5 0 0,6-4 0 0 0,-2 3 0 0 0,-1-1-1 0 0,1-1 1 0 0,0 1-1 0 0,0 1 0 0 0,0-3 1 0 0,-1 1-1 0 0,1 2 1 0 0,-2-3-1 0 0,2 1 1 0 0,0 0-1 0 0,-2 0 1 0 0,0-1-1 0 0,5-5 0 0 0,-7 9 2 0 0,-2-2-1 0 0,2 2 0 0 0,0 0 0 0 0,-2 0 0 0 0,2 0 0 0 0,0 0 0 0 0,-2 0 0 0 0,2-1 0 0 0,0 1 1 0 0,-1 0-1 0 0,1 0 0 0 0,0 0 0 0 0,-2 0 0 0 0,2 0 0 0 0,0 0 0 0 0,-2 0 0 0 0,2 0 1 0 0,0 0-1 0 0,-2 0 0 0 0,2 0 0 0 0,0 1 0 0 0,-2-1 0 0 0,2 0 0 0 0,0 0 0 0 0,-2 0 1 0 0,2 0-1 0 0,0 0 0 0 0,-2 2 0 0 0,2-2 0 0 0,0 0 0 0 0,0 0 0 0 0,-2 1 0 0 0,-21 9 4 0 0,23-8-3 0 0,0-2-1 0 0,-2 0 0 0 0,2 0 0 0 0,0 1 0 0 0,0-1 0 0 0,-1 0 1 0 0,1 0-1 0 0,0 2 0 0 0,0-2 0 0 0,-2 0 0 0 0,2 2 0 0 0,0-2 1 0 0,0 0-1 0 0,0 1 0 0 0,0-1 0 0 0,-2 0 0 0 0,2 2 1 0 0,0-2-1 0 0,0 0 0 0 0,0 1 0 0 0,0-1 0 0 0,0 2 0 0 0,0-2 1 0 0,0 0-1 0 0,0 2 0 0 0,0-2 0 0 0,0 0 0 0 0,0 1 0 0 0,0-1 1 0 0,2 0-1 0 0,-2 2 0 0 0,0-2 0 0 0,0 0 0 0 0,0 1 0 0 0,0-1 1 0 0,0 0-1 0 0,2 2 0 0 0,-2-2 0 0 0,0 0 0 0 0,0 2 1 0 0,1-2-1 0 0,-1 0 0 0 0,0 0 0 0 0,0 1 0 0 0,2-1 0 0 0,-2 0 1 0 0,0 0-1 0 0,2 0 0 0 0,-2 2 0 0 0,0-2 0 0 0,2 0 0 0 0,-2 0 1 0 0,0 0-1 0 0,2 0 0 0 0,-2 0 0 0 0,2 0 0 0 0,-2 0 0 0 0,0 0 1 0 0,2 0-1 0 0,-2 0 0 0 0,0 0 0 0 0,2 0 0 0 0,-2 0 1 0 0,2 0-1 0 0,-2 0 0 0 0,0 0 0 0 0,2 0 0 0 0,-2-2 0 0 0,3 2 1 0 0,-1 0 0 0 0,0 0-1 0 0,0 0 1 0 0,0 0 0 0 0,0 0-1 0 0,0-1 1 0 0,0 1-1 0 0,0 0 1 0 0,0-2 0 0 0,-1 2-1 0 0,1-2 1 0 0,0 2 0 0 0,0-1-1 0 0,0 1 1 0 0,0-2-1 0 0,0 1 1 0 0,0-1 0 0 0,2-1-1 0 0,-6 1-1 0 0,0 2 0 0 0,0-1 0 0 0,0 1 0 0 0,0-2-1 0 0,0 2 1 0 0,0-2 0 0 0,0 2 0 0 0,-1 0 0 0 0,1-1-1 0 0,0 1 1 0 0,0 0 0 0 0,0 0 0 0 0,0 0 0 0 0,-2 0-1 0 0,2 0 1 0 0,0 0 0 0 0,0 0 0 0 0,-3 1-1 0 0,-1-1 0 0 0,6 0-5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56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32 27 10040 0 0,'0'0'1625'0'0,"52"-9"-378"0"0,-49 10-1219 0 0,1 1 1 0 0,-2-2 0 0 0,2 2 0 0 0,0-1 0 0 0,-2-1 0 0 0,1 2 0 0 0,-1-1 0 0 0,2 1-1 0 0,-2 0 1 0 0,0 1 0 0 0,2-2 0 0 0,-2 1 0 0 0,0 0 0 0 0,-1 1 0 0 0,1-1-1 0 0,0 1 1 0 0,0-2 0 0 0,0 3 0 0 0,0-3 0 0 0,0 6 0 0 0,0-6-21 0 0,-2 1 0 0 0,2-1 0 0 0,-2 1 0 0 0,0 0 0 0 0,2-1 0 0 0,-2 1 0 0 0,0 0 0 0 0,0-1 0 0 0,0 1 0 0 0,0 1 0 0 0,0-1 0 0 0,0-1 0 0 0,0 1 0 0 0,0-1 1 0 0,0 1-1 0 0,-2 0 0 0 0,2-1 0 0 0,0 1 0 0 0,-2-1 0 0 0,2 1 0 0 0,-2 0 0 0 0,2-1 0 0 0,-2 1 0 0 0,2 0 0 0 0,-2-1 0 0 0,0-1 0 0 0,2 2 0 0 0,-2-1 0 0 0,0 1 0 0 0,0-2 0 0 0,1 2 0 0 0,-1-1 0 0 0,2-1 1 0 0,-6 3-1 0 0,-17-3 121 0 0,23 0-126 0 0,0 0 1 0 0,0 0-1 0 0,0 0 1 0 0,0 0-1 0 0,-2 0 1 0 0,2 0-1 0 0,0 0 1 0 0,0 0-1 0 0,0 0 1 0 0,0 0-1 0 0,0 0 1 0 0,-2 0-1 0 0,2 0 1 0 0,0 0-1 0 0,0 0 1 0 0,0 0-1 0 0,0-1 0 0 0,0 1 1 0 0,0 0-1 0 0,-2 0 1 0 0,2 0-1 0 0,0 0 1 0 0,0 0-1 0 0,0 0 1 0 0,0-2-1 0 0,0 2 1 0 0,0 0-1 0 0,0 0 1 0 0,0 0-1 0 0,0 0 1 0 0,0 0-1 0 0,0-1 1 0 0,0 1-1 0 0,0 0 1 0 0,0 0-1 0 0,0 0 1 0 0,0 0-1 0 0,0 0 1 0 0,0-2-1 0 0,0 2 1 0 0,0 0-1 0 0,0 0 1 0 0,0 0-1 0 0,0 0 1 0 0,0 0-1 0 0,0-2 1 0 0,0 2-1 0 0,0 0 1 0 0,0 0-1 0 0,0 0 1 0 0,0 0-1 0 0,2 0 1 0 0,-2 0-1 0 0,0-1 1 0 0,0 1-1 0 0,0 0 1 0 0,4-3 18 0 0,0-1 0 0 0,0 1 0 0 0,0-2 1 0 0,-3 2-1 0 0,3 0 0 0 0,-2-2 0 0 0,2 0 1 0 0,-2 2-1 0 0,0-2 0 0 0,0 0 0 0 0,0 2 1 0 0,-1-2-1 0 0,-1 0 0 0 0,2 1 0 0 0,-2-1 0 0 0,0 1 1 0 0,0 0-1 0 0,0-9 0 0 0,0 13-16 0 0,0-2 1 0 0,-2 2-1 0 0,2-2 0 0 0,0 1 0 0 0,-1 1 0 0 0,1-2 0 0 0,0 2 1 0 0,-2-1-1 0 0,2 1 0 0 0,-2-2 0 0 0,2 2 0 0 0,-2-2 1 0 0,2 2-1 0 0,-2 0 0 0 0,2-1 0 0 0,-2 1 0 0 0,0 0 0 0 0,2-2 1 0 0,-2 2-1 0 0,2 0 0 0 0,-2 0 0 0 0,0-1 0 0 0,2 1 1 0 0,-1 0-1 0 0,-1 0 0 0 0,2 0 0 0 0,-2 0 0 0 0,0 0 0 0 0,2 0 1 0 0,-2 0-1 0 0,0 0 0 0 0,2 0 0 0 0,-2 0 0 0 0,0 1 1 0 0,2-1-1 0 0,-2 0 0 0 0,0 0 0 0 0,2 2 0 0 0,-1-2 0 0 0,1 0 1 0 0,-4 1-1 0 0,-55 27 79 0 0,47-22-74 0 0,12-6-9 0 0,-1 0-1 0 0,1 0 1 0 0,0 0 0 0 0,0 0-1 0 0,-2 0 1 0 0,2 0 0 0 0,0 0-1 0 0,0 0 1 0 0,0 0-1 0 0,-2 0 1 0 0,2 0 0 0 0,0 0-1 0 0,0 2 1 0 0,0-2-1 0 0,-2 0 1 0 0,2 0 0 0 0,0 0-1 0 0,0 0 1 0 0,0 2 0 0 0,0-2-1 0 0,-2 0 1 0 0,2 0-1 0 0,0 0 1 0 0,0 1 0 0 0,0-1-1 0 0,0 0 1 0 0,0 0 0 0 0,0 0-1 0 0,0 2 1 0 0,0-2-1 0 0,0 0 1 0 0,0 0 0 0 0,0 1-1 0 0,-2-1 1 0 0,2 0-1 0 0,2 0 1 0 0,-2 2 0 0 0,17 3 23 0 0,29-7-2 0 0,-16-6 3 0 0,-22 8 121 0 0,-6 18-21 0 0,-2-10-113 0 0,0-6-9 0 0,0-1 1 0 0,0 1-1 0 0,0-1 1 0 0,0 1-1 0 0,0-2 1 0 0,0 2-1 0 0,0-1 1 0 0,0 1-1 0 0,0-1 1 0 0,0 1-1 0 0,0 0 1 0 0,-2-2-1 0 0,2 1 1 0 0,0 1-1 0 0,-2-1 1 0 0,2 1-1 0 0,-2-2 1 0 0,2 2-1 0 0,-2-1 1 0 0,2 1-1 0 0,-2-2 1 0 0,2 2-1 0 0,-2-1 1 0 0,0-1-1 0 0,2 2 1 0 0,-2-2-1 0 0,0 1 1 0 0,2-1-1 0 0,-1 2 1 0 0,-1-2-1 0 0,0 0 1 0 0,0 2-1 0 0,0-2 1 0 0,0 0 66 0 0,29 17 34 0 0,-22-26-49 0 0,-5-17-28 0 0,-9 10-13 0 0,9 16-15 0 0,-2 0 1 0 0,2 0-1 0 0,-2 1 1 0 0,0-1-1 0 0,2 0 1 0 0,-2 0-1 0 0,2 2 1 0 0,-2-2-1 0 0,2 0 1 0 0,-2 2-1 0 0,2-2 1 0 0,-1 1 0 0 0,1-1-1 0 0,-2 0 1 0 0,2 2-1 0 0,0-2 1 0 0,-2 1-1 0 0,2 1 1 0 0,0-2-1 0 0,-2 2 1 0 0,2-2-1 0 0,0 1 1 0 0,0-1-1 0 0,-2 3 1 0 0,-2 2 0 0 0,2 0 1 0 0,-2 0-1 0 0,1 0 0 0 0,1 0 1 0 0,0-1-1 0 0,0 3 0 0 0,0-2 1 0 0,0 0-1 0 0,0 11 0 0 0,17-37-28 0 0,-11 19 22 0 0,-2-1 0 0 0,0 1 1 0 0,0 1-1 0 0,0-1 0 0 0,0-1 1 0 0,0 1-1 0 0,-2-1 0 0 0,2 1 0 0 0,-1 1 1 0 0,-1-2-1 0 0,2 1 0 0 0,-2-1 1 0 0,2-2-1 0 0,-2 3 4 0 0,0 1 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57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203 50 6928 0 0,'0'0'352'0'0,"-20"-45"905"0"0,14 43-1215 0 0,2 2-1 0 0,-2-1 1 0 0,3 1-1 0 0,-3 0 1 0 0,2-2 0 0 0,-2 4-1 0 0,1-2 1 0 0,1 0-1 0 0,-2 0 1 0 0,2 1 0 0 0,-1-1-1 0 0,1 2 1 0 0,-2-1-1 0 0,2 1 1 0 0,-1 0 0 0 0,1-1-1 0 0,0 1 1 0 0,-2 0-1 0 0,2 1 1 0 0,1-2 0 0 0,-1 3-1 0 0,-8 4 1 0 0,5-2-30 0 0,1 1 0 0 0,-1-1 1 0 0,1 0-1 0 0,0 2 0 0 0,0-1 1 0 0,1 1-1 0 0,-1 0 0 0 0,2 0 0 0 0,0 0 1 0 0,-3 10-1 0 0,5-18-6 0 0,2 1-1 0 0,0 1 1 0 0,0 0-1 0 0,0-1 1 0 0,-2 1-1 0 0,2-2 1 0 0,0 2-1 0 0,0-1 0 0 0,0 1 1 0 0,0-1-1 0 0,0-1 1 0 0,2 2-1 0 0,-2 0 1 0 0,0-1-1 0 0,0 1 1 0 0,0-2-1 0 0,2 1 1 0 0,-2 1-1 0 0,0 0 1 0 0,2-2-1 0 0,-2 1 1 0 0,2 1-1 0 0,-2-1 1 0 0,2-1-1 0 0,-2 2 1 0 0,1-2-1 0 0,1 2 1 0 0,0-1-1 0 0,2 1 0 0 0,0 0-1 0 0,-2-1 1 0 0,2 1-1 0 0,-1-1 1 0 0,1-1-1 0 0,0 2 0 0 0,2-2 1 0 0,-3 2-1 0 0,1-2 1 0 0,0 0-1 0 0,4 1 1 0 0,1-1 23 0 0,-1 0 0 0 0,1 0 0 0 0,-1-1 0 0 0,1 1 1 0 0,-1-2-1 0 0,1 0 0 0 0,-1 1 0 0 0,2-2 0 0 0,-3 1 0 0 0,12-6 1 0 0,-15 5 38 0 0,2 1 0 0 0,-2-1 0 0 0,-1 0 1 0 0,-1-1-1 0 0,2 1 0 0 0,0 0 0 0 0,0 0 1 0 0,-2-1-1 0 0,1 1 0 0 0,-1-2 0 0 0,0 2 1 0 0,0-2-1 0 0,0 2 0 0 0,0-2 0 0 0,0 2 1 0 0,0-2-1 0 0,-2 2 0 0 0,2-2 0 0 0,-2 0 1 0 0,0 2-1 0 0,0-2 0 0 0,0 0 0 0 0,0 2 1 0 0,-2-8-1 0 0,2 8-2 0 0,0 1 0 0 0,0 1 0 0 0,0-1-1 0 0,0 0 1 0 0,0 1 0 0 0,0-1 0 0 0,-2-1 0 0 0,2 1 0 0 0,0 1 0 0 0,-2-1-1 0 0,2 0 1 0 0,-2 1 0 0 0,2-1 0 0 0,-2 1 0 0 0,0-1 0 0 0,2 0 0 0 0,-2 1-1 0 0,0-1 1 0 0,0 2 0 0 0,2-1 0 0 0,-1-1 0 0 0,-1 0 0 0 0,0 2 0 0 0,0-1-1 0 0,0-1 1 0 0,0 2 0 0 0,0-2 0 0 0,0 2 0 0 0,0 0 0 0 0,0-1 0 0 0,1 1 0 0 0,-1 0-1 0 0,-2-2 1 0 0,2 2 0 0 0,0 0 0 0 0,0 0 0 0 0,0 0 0 0 0,0 0 0 0 0,0 0-1 0 0,-1 0 1 0 0,1 0 0 0 0,0 2 0 0 0,0-2 0 0 0,0 0 0 0 0,0 1 0 0 0,0-1-1 0 0,-4 2 1 0 0,1 0 5 0 0,-1-1 0 0 0,0 3-1 0 0,1-3 1 0 0,-1 2 0 0 0,2-1-1 0 0,-2 1 1 0 0,1 0 0 0 0,1 1-1 0 0,-2-1 1 0 0,2 2 0 0 0,-1-2-1 0 0,1 2 1 0 0,0-2 0 0 0,0 2-1 0 0,-3 6 1 0 0,5-6-32 0 0,0-2 0 0 0,2 2 0 0 0,-2-2 0 0 0,2 2 0 0 0,0 0 0 0 0,-2-2 0 0 0,2 2-1 0 0,2 0 1 0 0,-2-2 0 0 0,0 2 0 0 0,2-2 0 0 0,-2 2 0 0 0,2-2 0 0 0,0 2 0 0 0,0-2 0 0 0,0 2 0 0 0,-1-2 0 0 0,1 2 0 0 0,0-2 0 0 0,2 0 0 0 0,-2 1 0 0 0,2-1 0 0 0,5 7 0 0 0,-7-9-22 0 0,0 1 1 0 0,0-1 0 0 0,2 1-1 0 0,-2 0 1 0 0,0-1-1 0 0,1 1 1 0 0,-1-1-1 0 0,0-1 1 0 0,2 2 0 0 0,-2 0-1 0 0,2-2 1 0 0,-2 1-1 0 0,1-1 1 0 0,-1 0-1 0 0,2 2 1 0 0,-2-2 0 0 0,2 0-1 0 0,-2 0 1 0 0,1 0-1 0 0,1 0 1 0 0,-2 0-1 0 0,2-2 1 0 0,-2 2 0 0 0,2 0-1 0 0,-2-1 1 0 0,1 1-1 0 0,-1-2 1 0 0,2 2 0 0 0,-2-2-1 0 0,2 1 1 0 0,-2-1-1 0 0,0 1 1 0 0,0 1-1 0 0,1-2 1 0 0,-1-1 0 0 0,0 1-1 0 0,0 1 1 0 0,0-1-1 0 0,0 0 1 0 0,2-2-1 0 0,7-6 26 0 0,-5 3-7 0 0,-1 3 1 0 0,1-3-1 0 0,-2 1 0 0 0,2 1 1 0 0,-3-2-1 0 0,7-9 1 0 0,-10 15-31 0 0,2-1 0 0 0,-2 0 0 0 0,0 2 1 0 0,0-1-1 0 0,0-1 0 0 0,0 1 0 0 0,0-1 1 0 0,0 0-1 0 0,0 1 0 0 0,0-1 0 0 0,0 1 1 0 0,0-1-1 0 0,0 0 0 0 0,-2 1 1 0 0,2-1-1 0 0,0 1 0 0 0,-2-1 0 0 0,2 0 1 0 0,-2 1-1 0 0,2-1 0 0 0,-2 2 0 0 0,2-2 1 0 0,-2 1-1 0 0,0-1 0 0 0,2 2 0 0 0,-1-1 1 0 0,-1-1-1 0 0,2 2 0 0 0,-2-2 1 0 0,0 2-1 0 0,0-1 0 0 0,0 1 0 0 0,0-2 1 0 0,0 2-1 0 0,-2-1 0 0 0,-3-1-1 0 0,-1-1 0 0 0,1 1-1 0 0,-1 2 1 0 0,0-1 0 0 0,1-1 0 0 0,-1 2-1 0 0,1 0 1 0 0,-1 0 0 0 0,-13 2-1 0 0,19-1-7 0 0,0-1 0 0 0,0 2 0 0 0,0-2-1 0 0,1 1 1 0 0,-1-1 0 0 0,0 2 0 0 0,0 0-1 0 0,0-1 1 0 0,2-1 0 0 0,-2 2 0 0 0,0-1-1 0 0,0 1 1 0 0,2 0 0 0 0,-2-1 0 0 0,0 1-1 0 0,2-1 1 0 0,-1 1 0 0 0,1 0 0 0 0,-2-1-1 0 0,2 1 1 0 0,0 0 0 0 0,0-1 0 0 0,-2 1-1 0 0,2-1 1 0 0,0 3 0 0 0,0-3 0 0 0,0 1 0 0 0,0-1-1 0 0,0 1 1 0 0,0 0 0 0 0,0-1 0 0 0,2 1-1 0 0,-2 1 1 0 0,2 0 0 0 0,-2 1-2 0 0,0-3 1 0 0,0 2 0 0 0,1-1 0 0 0,-1 1-1 0 0,2-1 1 0 0,-2-1 0 0 0,2 3 0 0 0,0-3-1 0 0,-2 1 1 0 0,2 1 0 0 0,0-1 0 0 0,0-1-1 0 0,0 1 1 0 0,0 0 0 0 0,0-1-1 0 0,-1 1 1 0 0,1-1 0 0 0,0 1 0 0 0,2 0-1 0 0,-2-1 1 0 0,0-1 0 0 0,0 2 0 0 0,2-1-1 0 0,-3-1 1 0 0,1 2 0 0 0,2-2 0 0 0,-2 2-1 0 0,2-2 1 0 0,2 0 0 0 0,-1 0 2 0 0,-1-2 1 0 0,2 2-1 0 0,0-2 1 0 0,-3 1-1 0 0,3-1 1 0 0,-2 1-1 0 0,2-1 1 0 0,-3-1 0 0 0,3 1-1 0 0,-2-1 1 0 0,0 1-1 0 0,-1-1 1 0 0,9-7-1 0 0,-8 9 2 0 0,-2-1-1 0 0,1-1 1 0 0,-1 1 0 0 0,2-1-1 0 0,-2 0 1 0 0,0 0-1 0 0,0 1 1 0 0,0-1-1 0 0,0 0 1 0 0,-1-1 0 0 0,1 1-1 0 0,0 0 1 0 0,-2 0-1 0 0,2 0 1 0 0,-2-1 0 0 0,2 1-1 0 0,-2-2 1 0 0,0-4-1 0 0,0 7 2 0 0,-2 2 0 0 0,0-2 0 0 0,0 1 0 0 0,0-1 0 0 0,2 1 0 0 0,-1-1 0 0 0,-1 2 0 0 0,0-2 0 0 0,0 2 0 0 0,0-1 0 0 0,0-1 0 0 0,0 2 0 0 0,-2 0 0 0 0,2-2 0 0 0,1 2 0 0 0,-1 0 0 0 0,0-1 0 0 0,0 1 0 0 0,0 0 0 0 0,-2 0 0 0 0,2 0 0 0 0,-3 0 0 0 0,-54 3 0 0 0,57-3 0 0 0,-2 2 0 0 0,2-1 0 0 0,0 1 0 0 0,0 0-1 0 0,0-1 1 0 0,0 1 0 0 0,2-1 0 0 0,-2 1-1 0 0,1 0 1 0 0,-1-1 0 0 0,0 2 0 0 0,2-1-1 0 0,-2 0 1 0 0,2-1 0 0 0,-2 2 0 0 0,2-1 0 0 0,-2 0-1 0 0,2 1 1 0 0,0-1 0 0 0,0-1 0 0 0,0 2-1 0 0,0-1 1 0 0,0 1 0 0 0,0-1 0 0 0,0-1 0 0 0,0 3-1 0 0,0-3 1 0 0,2 1 0 0 0,-2 1 0 0 0,0-1-1 0 0,2-1 1 0 0,-2 3 0 0 0,2-3 0 0 0,2 4-1 0 0,-4-3 1 0 0,1-1 0 0 0,-1 1 0 0 0,2-1-1 0 0,-2 1 1 0 0,2 0 0 0 0,-2-2 0 0 0,2 1-1 0 0,-2 1 1 0 0,2-1 0 0 0,0-1 0 0 0,-2 2-1 0 0,2 0 1 0 0,0-2 0 0 0,0 1 0 0 0,0-1-1 0 0,-2 2 1 0 0,2-2 0 0 0,-1 2-1 0 0,1-2 1 0 0,2 1 0 0 0,-2-1 0 0 0,0 0 0 0 0,0-1 0 0 0,0 1 0 0 0,-2 0 0 0 0,2 0-1 0 0,0-2 1 0 0,-1 2 0 0 0,1 0 0 0 0,0-2 0 0 0,-2 2 0 0 0,2-1 0 0 0,0 1 0 0 0,0-2 0 0 0,-2 0 0 0 0,2 2 0 0 0,-2-1-1 0 0,2 1 1 0 0,0-2 0 0 0,-2 1 0 0 0,2-1 0 0 0,-2 2 0 0 0,1-2 0 0 0,-1 1 0 0 0,0-1 0 0 0,2 1 0 0 0,-2-1 0 0 0,2 0-1 0 0,-2 1 1 0 0,2-2 0 0 0,-2 1 0 0 0,2 0 0 0 0,-2 1 0 0 0,2-1 0 0 0,-2 0 0 0 0,0 1 0 0 0,0-1 0 0 0,2-1 0 0 0,-2 1 0 0 0,0 1 0 0 0,0-1 0 0 0,0 1 0 0 0,0-3 0 0 0,0 3 0 0 0,-2-1 0 0 0,2 1 0 0 0,0-1 0 0 0,-2-5 0 0 0,0 7 0 0 0,2-1 0 0 0,-2-1 0 0 0,2 2 0 0 0,-2-1 0 0 0,0 1 0 0 0,2-2 0 0 0,-1 2 0 0 0,-1-2 0 0 0,2 2 0 0 0,-2-1 0 0 0,0 1 0 0 0,2-2 0 0 0,-2 2 0 0 0,0 0 0 0 0,0-1 0 0 0,0 1 0 0 0,2 0 0 0 0,-2 0 0 0 0,0 0 0 0 0,1 0 0 0 0,-3 0 0 0 0,0 0 0 0 0,0 0 0 0 0,0 0 0 0 0,1 0 0 0 0,-1 0 0 0 0,0 1 0 0 0,0-1 0 0 0,2 2 0 0 0,-2-1 0 0 0,1-1 0 0 0,-1 2 0 0 0,0 0 0 0 0,2-1 0 0 0,-2 1 0 0 0,2-1 0 0 0,-1 1 0 0 0,-1 1 0 0 0,2-1 0 0 0,0 0 0 0 0,-2 1 0 0 0,2-2 0 0 0,0 3 0 0 0,0-3 0 0 0,1 2 0 0 0,-5 4 0 0 0,6-4 4 0 0,-2 0-1 0 0,2-1 1 0 0,-2 1-1 0 0,2 0 0 0 0,-2-1 1 0 0,2 1-1 0 0,0 0 1 0 0,0 1-1 0 0,0-3 0 0 0,0 2 1 0 0,0 1-1 0 0,0-3 1 0 0,2 3-1 0 0,-2-1 0 0 0,2-2 1 0 0,-2 3-1 0 0,2 2 1 0 0,0-6 0 0 0,-2 2 0 0 0,2-2-1 0 0,-2 1 1 0 0,2 1 0 0 0,-2-2 0 0 0,1 1 0 0 0,-1-1 0 0 0,2 0 0 0 0,-2 2 0 0 0,2-2 0 0 0,-2 2 0 0 0,2-2 0 0 0,0 0-1 0 0,-2 1 1 0 0,2-1 0 0 0,0 0 0 0 0,-2 0 0 0 0,2 0 0 0 0,0 2 0 0 0,0-2 0 0 0,-2 0 0 0 0,1 0 0 0 0,1 0-1 0 0,-2 0 1 0 0,2 0 0 0 0,0 0 0 0 0,0 0 0 0 0,-2-2 0 0 0,2 2 0 0 0,0 0 0 0 0,-2 0 0 0 0,2 0 0 0 0,0-1 0 0 0,-2 1-1 0 0,2 0 1 0 0,-2-2 0 0 0,1 2 0 0 0,1-2 0 0 0,-2 2 0 0 0,2-1 0 0 0,-2 1 0 0 0,4-3 0 0 0,-2 1 4 0 0,2 0 0 0 0,-2 1-1 0 0,2-1 1 0 0,-3 1 0 0 0,3-3 0 0 0,-2 3 0 0 0,0-1 0 0 0,2-1 0 0 0,-2 0 0 0 0,0 1 0 0 0,0-1-1 0 0,-1 0 1 0 0,1 1 0 0 0,0-1 0 0 0,-2 0 0 0 0,4-5 0 0 0,-4 6-7 0 0,0 0 0 0 0,-2 1 0 0 0,2-3 0 0 0,0 3 0 0 0,-2-1 0 0 0,2 1 0 0 0,-2-1 0 0 0,2 0 0 0 0,-2 1 0 0 0,2-1 0 0 0,-1 1 0 0 0,-1-1 0 0 0,0 0 0 0 0,2 1 0 0 0,-2-1 0 0 0,0 1 0 0 0,0-1 0 0 0,0 0 0 0 0,0 2 0 0 0,0-1 0 0 0,0-1 0 0 0,1 2 0 0 0,-1-2 0 0 0,0 2 0 0 0,0-1-1 0 0,-2 1 1 0 0,2 0 0 0 0,-4-2 0 0 0,1 1-1 0 0,1 1 0 0 0,-2-2 0 0 0,2 2 0 0 0,-1 0 0 0 0,-1 0 0 0 0,2 0 0 0 0,-2 0 0 0 0,1 0 0 0 0,1 0 0 0 0,-2 2 0 0 0,-5-1 0 0 0,11-1 0 0 0,-2 0 0 0 0,0 2 0 0 0,0-2 0 0 0,0 0 0 0 0,0 0 0 0 0,2 1 0 0 0,-2-1 0 0 0,1 2 0 0 0,-1-2 0 0 0,2 0 0 0 0,-2 2 0 0 0,0-2 0 0 0,2 1 0 0 0,-2 1 0 0 0,2-2 0 0 0,-2 2 0 0 0,0-2 0 0 0,2 1 0 0 0,-2 1 0 0 0,2-1 0 0 0,0-1 0 0 0,-2 2 0 0 0,2 0 0 0 0,-2-1 0 0 0,2-1 0 0 0,0 2 0 0 0,0-1 0 0 0,0 1 0 0 0,-1 0 0 0 0,1-2 0 0 0,0 1 0 0 0,0 1 0 0 0,0-1 0 0 0,0 1 0 0 0,0 0 0 0 0,0-1 0 0 0,1-1 0 0 0,-1 2 0 0 0,0 1 0 0 0,2-1 0 0 0,-2-2 0 0 0,0 0 0 0 0,0 1 0 0 0,0-1 0 0 0,2 0 0 0 0,-2 2 0 0 0,0-2 0 0 0,0 0 0 0 0,2 2 0 0 0,-2-2 0 0 0,0 0 0 0 0,2 1 0 0 0,-2-1 0 0 0,0 0 0 0 0,2 0 0 0 0,-2 2 0 0 0,2-2 0 0 0,-2 0 0 0 0,0 0 0 0 0,2 0 0 0 0,-2 0 0 0 0,2 1 0 0 0,-2-1 0 0 0,0 0 0 0 0,2 0 0 0 0,-2 0 0 0 0,1 0 0 0 0,1 0 0 0 0,8 0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58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113 24 9648 0 0,'0'0'1065'0'0,"-34"-8"687"0"0,32 11-1709 0 0,-2 0-1 0 0,2 0 1 0 0,0 0 0 0 0,-1 1-1 0 0,1-1 1 0 0,0 0-1 0 0,0 2 1 0 0,0-2 0 0 0,2 0-1 0 0,-2 2 1 0 0,2-2 0 0 0,-2 1-1 0 0,2 0 1 0 0,0 0 0 0 0,0 5-1 0 0,2 64 646 0 0,-2-68-683 0 0,0-5-5 0 0,0 1 0 0 0,0-1 1 0 0,0 0-1 0 0,0 2 0 0 0,0-2 1 0 0,0 2-1 0 0,0-2 1 0 0,0 0-1 0 0,0 1 0 0 0,0-1 1 0 0,0 0-1 0 0,0 2 0 0 0,2-2 1 0 0,-2 0-1 0 0,0 1 1 0 0,0-1-1 0 0,0 0 0 0 0,0 2 1 0 0,2-2-1 0 0,-2 0 0 0 0,0 2 1 0 0,0-2-1 0 0,2 0 1 0 0,-2 0-1 0 0,0 1 0 0 0,2-1 1 0 0,-2 0-1 0 0,0 0 0 0 0,2 0 1 0 0,-2 2-1 0 0,0-2 1 0 0,2 0-1 0 0,-2 0 0 0 0,0 0 1 0 0,1 0-1 0 0,-1 0 0 0 0,0 0 1 0 0,2 0-1 0 0,-2 0 1 0 0,0 0-1 0 0,2 0 0 0 0,-2 0 1 0 0,2 0-1 0 0,-2 0 0 0 0,0 0 1 0 0,2 0-1 0 0,-2 0 1 0 0,0 0-1 0 0,2 0 0 0 0,-2 0 1 0 0,0-2-1 0 0,2 2 0 0 0,-2 0 1 0 0,0 0-1 0 0,2 0 1 0 0,-2-1-1 0 0,0 1 0 0 0,2 0 1 0 0,-2 0-1 0 0,0-2 0 0 0,2 2 1 0 0,45-39 37 0 0,-26 23-29 0 0,-17 15-13 0 0,-2-3 1 0 0,2 3-1 0 0,-1-2 0 0 0,-1 1 0 0 0,0-1 0 0 0,2 1 1 0 0,-2-1-1 0 0,0 0 0 0 0,2 1 0 0 0,-3-1 0 0 0,1 0 1 0 0,0-1-1 0 0,-2 1 0 0 0,2 0 0 0 0,0 0 1 0 0,-2-1-1 0 0,2-4 0 0 0,0 7 2 0 0,-2-1 0 0 0,0 1 0 0 0,0-1 1 0 0,0 0-1 0 0,0 1 0 0 0,0-1 0 0 0,0 1 0 0 0,0-1 0 0 0,-2 0 0 0 0,2 1 1 0 0,0-1-1 0 0,-2 0 0 0 0,2 1 0 0 0,0-1 0 0 0,-2 1 0 0 0,2-1 1 0 0,-2 0-1 0 0,2 1 0 0 0,-2-1 0 0 0,0 2 0 0 0,2-1 0 0 0,-1-1 1 0 0,-1 0-1 0 0,0 2 0 0 0,0-1 0 0 0,2 1 0 0 0,-2-2 0 0 0,0 1 0 0 0,0 1 1 0 0,0-2-1 0 0,0 2 0 0 0,0 0 0 0 0,1-2 0 0 0,-1 2 0 0 0,-2 0 1 0 0,-2-1 2 0 0,2-1 0 0 0,-1 2 0 0 0,1 0 0 0 0,-2-2 0 0 0,0 2 0 0 0,3 0 0 0 0,-3 0 0 0 0,2 2 0 0 0,-2-2 0 0 0,3 0 0 0 0,-3 2 0 0 0,2-1 0 0 0,-2-1 0 0 0,3 2 0 0 0,-9 3 0 0 0,8-4 0 0 0,2 1 0 0 0,1 0 0 0 0,-3 1-1 0 0,2-2 1 0 0,0 1 0 0 0,0 1 0 0 0,0-1 0 0 0,0 1 0 0 0,0-1 0 0 0,2 1 0 0 0,-2-1 0 0 0,1 1 0 0 0,1-2-1 0 0,-2 3 1 0 0,2-1 0 0 0,-2-2 0 0 0,2 3 0 0 0,0-1 0 0 0,-2 0 0 0 0,2-1 0 0 0,0 1 0 0 0,0 0-1 0 0,2 0 1 0 0,0 5 0 0 0,-2-6 4 0 0,0 0 0 0 0,0-1-1 0 0,0 1 1 0 0,0-1 0 0 0,2 1-1 0 0,-2 0 1 0 0,0-1 0 0 0,1 1-1 0 0,-1 0 1 0 0,2-2 0 0 0,-2 1-1 0 0,2 1 1 0 0,-2-1 0 0 0,2 1 0 0 0,0 0-1 0 0,0-2 1 0 0,-2 1 0 0 0,2 1-1 0 0,0-2 1 0 0,0 1 0 0 0,0 1-1 0 0,-2-2 1 0 0,1 2 0 0 0,1-2-1 0 0,0 0 1 0 0,0 1 0 0 0,0-1-1 0 0,0 0 1 0 0,0 2 0 0 0,0-2-1 0 0,0 0 1 0 0,0 0 0 0 0,-1 0 0 0 0,1 0-1 0 0,0 0 1 0 0,0 0 0 0 0,0 0-1 0 0,0 0 1 0 0,0 0 0 0 0,0-2-1 0 0,0 2 1 0 0,0 0 0 0 0,-1-1-1 0 0,1 1 1 0 0,0 0 0 0 0,0-2-1 0 0,2 0 1 0 0,2 1 7 0 0,-3-1 0 0 0,3-1 0 0 0,0 1 0 0 0,-2 1-1 0 0,1-2 1 0 0,-1-1 0 0 0,0 1 0 0 0,2 0 0 0 0,-2 0 0 0 0,-1-1 0 0 0,1 1 0 0 0,0 0-1 0 0,-2 0 1 0 0,2-2 0 0 0,-2 2 0 0 0,5-7 0 0 0,-7 8-8 0 0,0 1 0 0 0,0-1 1 0 0,0 1-1 0 0,0 1 0 0 0,2-2 1 0 0,-2 0-1 0 0,0 1 0 0 0,-2-1 0 0 0,2 1 1 0 0,0-1-1 0 0,0 2 0 0 0,0-2 0 0 0,0 1 1 0 0,-2-1-1 0 0,2 0 0 0 0,0 2 1 0 0,-2-1-1 0 0,2-1 0 0 0,-2 1 0 0 0,2 1 1 0 0,-1-2-1 0 0,1 0 0 0 0,-2 2 0 0 0,2-1 1 0 0,-2-1-1 0 0,2 2 0 0 0,-2-1 1 0 0,0 1-1 0 0,0-2 0 0 0,2 2 0 0 0,-2-2 1 0 0,0 2-1 0 0,0 0 0 0 0,2-1 0 0 0,-2 1 1 0 0,1 0-1 0 0,-1 0 0 0 0,0-2 1 0 0,0 2-1 0 0,-2 0 0 0 0,0 0 26 0 0,0-1 0 0 0,1 1-1 0 0,-3 0 1 0 0,2 0 0 0 0,0 0 0 0 0,-1 0 0 0 0,1 0-1 0 0,0 1 1 0 0,0-1 0 0 0,-2 2 0 0 0,3-2-1 0 0,-1 1 1 0 0,-8 4 0 0 0,9-3-12 0 0,1 1 1 0 0,0-1-1 0 0,0 1 0 0 0,-2-2 1 0 0,2 3-1 0 0,0-1 0 0 0,0 0 1 0 0,2-1-1 0 0,-1 1 1 0 0,-1 0-1 0 0,2 0 0 0 0,-2 1 1 0 0,2-1-1 0 0,-2 5 0 0 0,-6 52 164 0 0,8-52-115 0 0,0-7-58 0 0,0-1 0 0 0,0 2 1 0 0,-2-2-1 0 0,2 0 0 0 0,0 1 0 0 0,0-1 1 0 0,0 2-1 0 0,0-2 0 0 0,0 2 1 0 0,0-2-1 0 0,0 0 0 0 0,0 1 0 0 0,2-1 1 0 0,-2 2-1 0 0,0-2 0 0 0,0 0 0 0 0,0 1 1 0 0,0-1-1 0 0,2 2 0 0 0,-2-2 0 0 0,0 0 1 0 0,0 2-1 0 0,0-2 0 0 0,2 0 0 0 0,-2 1 1 0 0,0-1-1 0 0,2 0 0 0 0,-2 0 1 0 0,0 2-1 0 0,2-2 0 0 0,-2 0 0 0 0,0 0 1 0 0,2 2-1 0 0,-2-2 0 0 0,2 0 0 0 0,0 0 1 0 0,30-10 171 0 0,25-29 2 0 0,-53 36-154 0 0,0 0 0 0 0,-1 0 1 0 0,1-1-1 0 0,0 1 1 0 0,-2 0-1 0 0,2-2 1 0 0,-2 2-1 0 0,1-2 1 0 0,-1 2-1 0 0,0-2 1 0 0,0 2-1 0 0,2-10 1 0 0,-4 11-21 0 0,0 2 0 0 0,0-1 1 0 0,0-1-1 0 0,0 2 0 0 0,0-2 1 0 0,0 1-1 0 0,0 1 1 0 0,-2-2-1 0 0,2 1 0 0 0,0 1 1 0 0,0-2-1 0 0,-2 2 0 0 0,2-2 1 0 0,0 1-1 0 0,-2 1 1 0 0,2-2-1 0 0,0 2 0 0 0,-2-2 1 0 0,2 2-1 0 0,-2-1 0 0 0,0-1 1 0 0,-1 1-1 0 0,1 1 0 0 0,-2-2 1 0 0,2 0-1 0 0,-2 1 0 0 0,0 1 1 0 0,1-2-1 0 0,1 2 0 0 0,-2-1 1 0 0,0 1-1 0 0,0 0 0 0 0,-3-2 1 0 0,3 2-1 0 0,-2 0 0 0 0,0 0 0 0 0,3 2 0 0 0,-3-2 0 0 0,2 1 0 0 0,-2-1 0 0 0,3 2 0 0 0,-3-1 0 0 0,2 1 0 0 0,0 0 1 0 0,-1-1-1 0 0,1 1 0 0 0,0-1 0 0 0,-5 6 0 0 0,5-5-6 0 0,2-1 0 0 0,0 1 1 0 0,0-1-1 0 0,0 1 1 0 0,0 0-1 0 0,0-1 0 0 0,0 1 1 0 0,1 1-1 0 0,-1-1 0 0 0,0-1 1 0 0,2 2-1 0 0,-2-1 0 0 0,0 1 1 0 0,2-1-1 0 0,0 1 1 0 0,-2-1-1 0 0,2 1 0 0 0,0-1 1 0 0,-2 1-1 0 0,2-2 0 0 0,0 3 1 0 0,0-1-1 0 0,0-2 0 0 0,2 6 1 0 0,-2-5-4 0 0,2-2 1 0 0,0 1 0 0 0,-2 1-1 0 0,2-1 1 0 0,0 1 0 0 0,-2 0-1 0 0,2-1 1 0 0,-1-1-1 0 0,1 2 1 0 0,0-1 0 0 0,0-1-1 0 0,0 2 1 0 0,0 0 0 0 0,0-2-1 0 0,0 1 1 0 0,0-1 0 0 0,0 0-1 0 0,-1 2 1 0 0,1-2-1 0 0,0 0 1 0 0,0 0 0 0 0,0 0-1 0 0,0 1 1 0 0,0-1 0 0 0,4 0-1 0 0,-3 0 1 0 0,3 0 1 0 0,-2 0-1 0 0,2 0 0 0 0,-3 0 1 0 0,3 0-1 0 0,-2-1 0 0 0,2 1 1 0 0,-3-2-1 0 0,1 2 0 0 0,8-3 0 0 0,-11 1 0 0 0,1 1 0 0 0,0 1 0 0 0,2-2-1 0 0,-2 1 1 0 0,0-1 0 0 0,0 0 0 0 0,0 1-1 0 0,0-1 1 0 0,0 1 0 0 0,-1-1-1 0 0,1 0 1 0 0,0 1 0 0 0,-2-3 0 0 0,2 3-1 0 0,0-1 1 0 0,-2 1 0 0 0,2-3 0 0 0,-2 3-1 0 0,2-1 1 0 0,-2-1 0 0 0,0 1 0 0 0,0-1-1 0 0,0 2 1 0 0,2-3 0 0 0,-2 3-1 0 0,-2-6 1 0 0,2 4 0 0 0,-2 0 1 0 0,0 0-1 0 0,0-1 0 0 0,0 1 0 0 0,0 0 0 0 0,0 0 1 0 0,-1-1-1 0 0,1 1 0 0 0,0 0 0 0 0,-2 1 0 0 0,2-1 1 0 0,-2 2-1 0 0,0-3 0 0 0,1 3 0 0 0,1-2 0 0 0,-2 1 1 0 0,-4-1-1 0 0,5 1 2 0 0,-1 0 0 0 0,0 2 0 0 0,2-1-1 0 0,-2 1 1 0 0,0-2 0 0 0,1 2 0 0 0,-1 0 0 0 0,0-1 0 0 0,0 1 0 0 0,2 0 0 0 0,-1 0 0 0 0,-1 0 0 0 0,0 1 0 0 0,0-1 0 0 0,0 0-1 0 0,1 2 1 0 0,1-2 0 0 0,-2 1 0 0 0,0 1 0 0 0,0-2 0 0 0,2 2 0 0 0,-1-1 0 0 0,-1 1 0 0 0,2 0 0 0 0,-2-1 0 0 0,2 2 0 0 0,-2-1 0 0 0,2 0-1 0 0,1 1 1 0 0,-1-2 0 0 0,-2 3 0 0 0,2-3 0 0 0,0 2 0 0 0,0-1 0 0 0,0 1 0 0 0,-2 5 0 0 0,3-4 0 0 0,-1-1 1 0 0,0 0-1 0 0,2 0 0 0 0,-2 0 1 0 0,0 1-1 0 0,2-1 0 0 0,-2 2 1 0 0,2-2-1 0 0,0 0 0 0 0,0 0 1 0 0,0 2-1 0 0,0-2 1 0 0,0 6-1 0 0,2-6-2 0 0,-2-2 0 0 0,2 1 0 0 0,-2 0 1 0 0,0 1-1 0 0,2-2 0 0 0,0 1 0 0 0,-2 0 0 0 0,2-1 0 0 0,-1 1 0 0 0,1-1 1 0 0,-2 1-1 0 0,2 0 0 0 0,0-1 0 0 0,0 1 0 0 0,0 0 0 0 0,0-2 1 0 0,0 1-1 0 0,0 1 0 0 0,0-2 0 0 0,1 1 0 0 0,-1 1 0 0 0,0-2 1 0 0,0 0-1 0 0,4 2 0 0 0,-1-1 0 0 0,3-1 1 0 0,-2 0-1 0 0,-1 0 1 0 0,3-1 0 0 0,-2 1-1 0 0,-1-2 1 0 0,3 2-1 0 0,-2-2 1 0 0,-1 1-1 0 0,13-6 1 0 0,-17 7-1 0 0,3-1 0 0 0,0 1 0 0 0,-2-2 0 0 0,2 0 0 0 0,-2 2 0 0 0,1-1 0 0 0,-1-1 0 0 0,2 1 0 0 0,-2-1 0 0 0,0 0 0 0 0,0 1 0 0 0,2-2 0 0 0,-2 1 0 0 0,0 0 0 0 0,-1 1 0 0 0,1-2 0 0 0,0 1 0 0 0,0-1 0 0 0,-2 1 0 0 0,2-1-1 0 0,2-4 1 0 0,-6 3 0 0 0,2 0 0 0 0,-2 0 0 0 0,0 0 0 0 0,2-1-1 0 0,-2 2 1 0 0,-2-2 0 0 0,3 2 0 0 0,-1 0-1 0 0,0 0 1 0 0,-2 0 0 0 0,2-2 0 0 0,-2 1-1 0 0,0 1 1 0 0,-5-3 0 0 0,9 4 1 0 0,-2 1 0 0 0,0-1 1 0 0,0 0-1 0 0,0 1 0 0 0,0-1 0 0 0,0 2 0 0 0,1-1 1 0 0,-1-1-1 0 0,-2 2 0 0 0,2-2 0 0 0,0 2 1 0 0,0-1-1 0 0,0 1 0 0 0,-2-2 0 0 0,3 2 0 0 0,-1 0 1 0 0,0 0-1 0 0,-2-2 0 0 0,2 2 0 0 0,0 0 0 0 0,-2 0 1 0 0,2 0-1 0 0,1 2 0 0 0,-1-2 0 0 0,-2 0 0 0 0,2 0 1 0 0,0 2-1 0 0,0-2 0 0 0,-2 1 0 0 0,-1 1 0 0 0,1 1 3 0 0,0 2-1 0 0,0 0 1 0 0,0-2-1 0 0,1 2 1 0 0,-1 0-1 0 0,2 0 1 0 0,-2-1-1 0 0,2 1 1 0 0,0 0-1 0 0,0 0 1 0 0,1 1-1 0 0,-1-1 1 0 0,0 6-1 0 0,2-7-1 0 0,-2-1 1 0 0,2-2-1 0 0,0 3 1 0 0,-2-1-1 0 0,2 0 0 0 0,0-1 1 0 0,0 1-1 0 0,0 0 1 0 0,0 0-1 0 0,2-1 0 0 0,-2 1 1 0 0,0 0-1 0 0,2 1 0 0 0,-2-3 1 0 0,2 3-1 0 0,0-1 1 0 0,-2-2-1 0 0,1 3 0 0 0,1-3 1 0 0,0 2-1 0 0,0-1 1 0 0,0 1-1 0 0,0-1 0 0 0,2-1 1 0 0,1 4-1 0 0,-3-5 0 0 0,2 0-1 0 0,-2 0 1 0 0,0 0 0 0 0,2 0-1 0 0,-2 0 1 0 0,1-1-1 0 0,-1 1 1 0 0,0-2 0 0 0,2 2-1 0 0,-2-2 1 0 0,0 2 0 0 0,0-1-1 0 0,0-1 1 0 0,1 2-1 0 0,-1-1 1 0 0,0-1 0 0 0,0 0-1 0 0,2-1 1 0 0,38-31 19 0 0,-42 33-12 0 0,2 1 0 0 0,0-2 0 0 0,-2 1-1 0 0,1 1 1 0 0,-1-2 0 0 0,2 0 0 0 0,-2 1-1 0 0,2-1 1 0 0,-2 2 0 0 0,2-2 0 0 0,-2 1 0 0 0,0-1-1 0 0,2 1 1 0 0,-2-1 0 0 0,0 0 0 0 0,0 1 0 0 0,0-1-1 0 0,0 1 1 0 0,0 1 0 0 0,0-2 0 0 0,0 0 0 0 0,0 1-1 0 0,0-1 1 0 0,0 1 0 0 0,-2-1 0 0 0,2 0-1 0 0,0 1 1 0 0,0-1 0 0 0,-2 0 0 0 0,2 2 0 0 0,-2-1-1 0 0,2-1 1 0 0,-2 1 0 0 0,2-1 0 0 0,-1 2 0 0 0,-1-2-1 0 0,2 1 1 0 0,-2 1 0 0 0,0-2 0 0 0,2 2 0 0 0,-2-1-1 0 0,0-1 1 0 0,0 2 0 0 0,0 0 0 0 0,2-2 0 0 0,-2 2-1 0 0,0-1 1 0 0,-3 1 0 0 0,3-2-2 0 0,-2 2 0 0 0,2 0 1 0 0,-2 0-1 0 0,2-1 0 0 0,1 1 1 0 0,-3 0-1 0 0,2 0 0 0 0,-2 1 0 0 0,2-1 1 0 0,-2 0-1 0 0,2 0 0 0 0,-1 2 1 0 0,1-2-1 0 0,0 1 0 0 0,-2-1 0 0 0,2 2 1 0 0,0-2-1 0 0,-2 2 0 0 0,3-1 0 0 0,-1 1 1 0 0,0-1-1 0 0,0 1 0 0 0,0 0 1 0 0,0-1-1 0 0,0 1 0 0 0,0-1 0 0 0,0 1 1 0 0,0 0-1 0 0,1-1 0 0 0,1 3 1 0 0,-2-3-1 0 0,0 1 0 0 0,0 4 0 0 0,0-3-7 0 0,2-1-1 0 0,-2 1 1 0 0,2 0-1 0 0,-2 1 1 0 0,2-3-1 0 0,0 3 1 0 0,0-1-1 0 0,0 0 1 0 0,0-1-1 0 0,0 1 1 0 0,0 0-1 0 0,0 0 1 0 0,0-1-1 0 0,2 1 1 0 0,-2 0-1 0 0,2 1 1 0 0,0-3-1 0 0,-2 2 1 0 0,2-1-1 0 0,0 1 0 0 0,0 0 1 0 0,-1-1-1 0 0,1 0 1 0 0,2 4-1 0 0,0-6 1 0 0,-2 2-1 0 0,0-1 0 0 0,0-1 1 0 0,0 2-1 0 0,-1-2 1 0 0,1 2-1 0 0,2-2 0 0 0,-2 1 1 0 0,0-1-1 0 0,0 0 0 0 0,2 0 1 0 0,-2 0-1 0 0,-1 0 0 0 0,1 0 1 0 0,2 0-1 0 0,-2 0 0 0 0,0 0 1 0 0,0 0-1 0 0,2 0 1 0 0,-2-1-1 0 0,-1 1 0 0 0,1 0 1 0 0,0-2-1 0 0,2 2 0 0 0,-2-2 1 0 0,0 1-1 0 0,0 1 0 0 0,0-2 1 0 0,0 0-1 0 0,-1 1 0 0 0,1-1 1 0 0,0 2-1 0 0,2-5 0 0 0,0 2-1 0 0,-2 2-1 0 0,2-3 1 0 0,-3 1-1 0 0,1 0 1 0 0,2 0-1 0 0,-2-1 1 0 0,0 1-1 0 0,0 0 1 0 0,0 0-1 0 0,-2 0 1 0 0,2-1-1 0 0,0-5 0 0 0,-2 9 2 0 0,2-2 0 0 0,-2 0-1 0 0,0 1 1 0 0,0 1-1 0 0,0-2 1 0 0,-2 1-1 0 0,2 1 1 0 0,0-2-1 0 0,0 0 1 0 0,0 1-1 0 0,0 1 1 0 0,-2-2 0 0 0,2 1-1 0 0,0 1 1 0 0,0-2-1 0 0,-2 0 1 0 0,2 2-1 0 0,-2-1 1 0 0,2 1-1 0 0,-2-2 1 0 0,2 2-1 0 0,-2-1 1 0 0,2 1 0 0 0,-2-2-1 0 0,2 2 1 0 0,-2-2-1 0 0,2 2 1 0 0,-2-1-1 0 0,0 1 1 0 0,2 0-1 0 0,-1 0 1 0 0,-1-2-1 0 0,2 2 1 0 0,-2 0 0 0 0,0 0-1 0 0,0 0 1 0 0,2-2-1 0 0,-2 2 1 0 0,0 0-1 0 0,2 0 1 0 0,-2 0-1 0 0,0 0 1 0 0,-1 2-1 0 0,-1-2 0 0 0,2 2 0 0 0,-2-1 0 0 0,0-1 0 0 0,2 2-1 0 0,-1 0 1 0 0,1-1 0 0 0,-2 1 0 0 0,2-1 0 0 0,-2 1-1 0 0,2 1 1 0 0,0-1 0 0 0,-1-1 0 0 0,1 3 0 0 0,0-3-1 0 0,0 2 1 0 0,0-1 0 0 0,0 1 0 0 0,0-1 0 0 0,2 1-1 0 0,-2-1 1 0 0,0 4 0 0 0,-1-1-1 0 0,1 0 0 0 0,0-2 0 0 0,0 2-1 0 0,0 0 1 0 0,0 0 0 0 0,2-1 0 0 0,-2 1 0 0 0,2 0-1 0 0,0 0 1 0 0,-2 0 0 0 0,2 0 0 0 0,2 6 0 0 0,-2-10 2 0 0,0-1 0 0 0,0 0 0 0 0,0 0 0 0 0,0 0 0 0 0,0 0 0 0 0,0 0 0 0 0,0 0 0 0 0,0 2 0 0 0,2-2 0 0 0,-2 0 0 0 0,0 0-1 0 0,0 0 1 0 0,0 0 0 0 0,0 0 0 0 0,0 0 0 0 0,0 0 0 0 0,0 0 0 0 0,0 0 0 0 0,0 2 0 0 0,2-2 0 0 0,-2 0 0 0 0,0 0 0 0 0,0 0 0 0 0,0 0 0 0 0,0 0 0 0 0,0 0 0 0 0,0 0 0 0 0,2 0 0 0 0,-2 0 0 0 0,0 0 0 0 0,0 0 0 0 0,0 0 0 0 0,0 0 0 0 0,0 0 0 0 0,0 0 0 0 0,2 0 0 0 0,-2 0 0 0 0,0 0 0 0 0,0 0 0 0 0,0 0 0 0 0,0 0 0 0 0,0 0 0 0 0,0 0 0 0 0,2 0 0 0 0,-2-2 0 0 0,0 2 0 0 0,0 0 0 0 0,13-11-1 0 0,6-12 1 0 0,-13 14 2 0 0,-4 7 0 0 0,-1-1 0 0 0,1 0 0 0 0,-2-1 0 0 0,2 3 0 0 0,0-3 0 0 0,-2 1 0 0 0,2 0-1 0 0,-2 0 1 0 0,2 0 0 0 0,-2-4 0 0 0,-4 10 53 0 0,-9 15 154 0 0,13-15-102 0 0,15-9-27 0 0,-2-4 15 0 0,-13 10-94 0 0,0 0 1 0 0,0 0 0 0 0,0 0 0 0 0,0 0 0 0 0,0 0 0 0 0,0 0 0 0 0,0 0-1 0 0,0 0 1 0 0,0-1 0 0 0,0 1 0 0 0,0 0 0 0 0,0 0 0 0 0,0 0 0 0 0,0 0 0 0 0,0 0-1 0 0,0 0 1 0 0,0 0 0 0 0,0-2 0 0 0,0 2 0 0 0,0 0 0 0 0,0 0 0 0 0,0 0-1 0 0,0 0 1 0 0,0 0 0 0 0,0 0 0 0 0,0 0 0 0 0,0-2 0 0 0,0 2 0 0 0,0 0 0 0 0,0 0-1 0 0,0 0 1 0 0,0 0 0 0 0,0 0 0 0 0,0 0 0 0 0,0 0 0 0 0,-2 0 0 0 0,2 0-1 0 0,0 0 1 0 0,0 0 0 0 0,0-1 0 0 0,0 1 0 0 0,0 0 0 0 0,0 0 0 0 0,0 0-1 0 0,0 0 1 0 0,-1 0 0 0 0,1 0 0 0 0,0 0 0 0 0,0 0 0 0 0,0 0 0 0 0,0 0 0 0 0,0 0-1 0 0,0 0 1 0 0,0 0 0 0 0,-2 0 0 0 0,2 0 0 0 0,0 0 0 0 0,0 0 0 0 0,0 0-1 0 0,0 0 1 0 0,0 0 0 0 0,0 0 0 0 0,0 0 0 0 0,-2 1 0 0 0,0-1-4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53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93 33 9944 0 0,'0'0'3409'0'0,"-40"39"-3256"0"0,35-29-120 0 0,-11 23 109 0 0,16-33-129 0 0,33 4 58 0 0,-20-9-66 0 0,42-11 26 0 0,-51 14-28 0 0,-2 2 0 0 0,0-2-1 0 0,1 1 1 0 0,-1 1 0 0 0,0-2-1 0 0,0 1 1 0 0,0-1 0 0 0,2 0-1 0 0,-2 1 1 0 0,0-1-1 0 0,0 1 1 0 0,0-1 0 0 0,-2 0-1 0 0,1-1 1 0 0,1 2 0 0 0,2-6-1 0 0,-4 5 0 0 0,0 1-1 0 0,-2 1 1 0 0,2-2-1 0 0,0 1 1 0 0,-2-1-1 0 0,2 0 1 0 0,-2 2-1 0 0,2-1 1 0 0,-1-1-1 0 0,1 1 1 0 0,-2 1-1 0 0,2-2 1 0 0,-2 0-1 0 0,0 2 0 0 0,2-1 1 0 0,-2 1-1 0 0,0-2 1 0 0,0 2-1 0 0,2-1 1 0 0,-2 1-1 0 0,0-2 1 0 0,0 2-1 0 0,0 0 1 0 0,1-2-1 0 0,-1 2 1 0 0,2 0-1 0 0,-2 0 1 0 0,-2 0-1 0 0,0-1 7 0 0,0 1-1 0 0,2-2 0 0 0,-1 2 1 0 0,-1-2-1 0 0,2 2 1 0 0,-2 0-1 0 0,0 0 0 0 0,1 0 1 0 0,1 0-1 0 0,-2 0 1 0 0,0 0-1 0 0,2 0 0 0 0,-2 2 1 0 0,1-2-1 0 0,-3 2 1 0 0,0 1 7 0 0,2 2 0 0 0,1-2 0 0 0,-1 2-1 0 0,0-2 1 0 0,0 2 0 0 0,0 0 0 0 0,2-2 0 0 0,-1 2 0 0 0,1 0 0 0 0,-2-1 0 0 0,2 1 0 0 0,0 2 0 0 0,2-2 0 0 0,-2-1 0 0 0,0 1 0 0 0,2 6 0 0 0,0-11-9 0 0,0 2-1 0 0,2 0 1 0 0,-2-1-1 0 0,0-1 1 0 0,2 2 0 0 0,-2 0-1 0 0,2-2 1 0 0,-2 1-1 0 0,2-1 1 0 0,-2 2-1 0 0,2-1 1 0 0,-2-1-1 0 0,2 2 1 0 0,0-2 0 0 0,-2 2-1 0 0,2-2 1 0 0,-1 0-1 0 0,-1 1 1 0 0,2-1-1 0 0,0 0 1 0 0,0 2-1 0 0,-2-2 1 0 0,2 0 0 0 0,0 0-1 0 0,0 0 1 0 0,0 0-1 0 0,-2 0 1 0 0,2 0-1 0 0,0 0 1 0 0,-1 0-1 0 0,-1 0 1 0 0,2 0 0 0 0,0 0-1 0 0,0 0 1 0 0,0-2-1 0 0,-2 2 1 0 0,2 0-1 0 0,2-1 1 0 0,57-16 87 0 0,-61 17-88 0 0,3-1 11 0 0,1 1 1 0 0,0-2-1 0 0,-2 1 1 0 0,2-1-1 0 0,0 2 0 0 0,-3-2 1 0 0,3-1-1 0 0,-2 2 1 0 0,2-1-1 0 0,-2 0 0 0 0,2-1 1 0 0,-2 2-1 0 0,-1-1 1 0 0,1-1-1 0 0,2 1 1 0 0,-2-1-1 0 0,0 0 0 0 0,-2 1 1 0 0,2-1-1 0 0,0 0 1 0 0,2-5-1 0 0,-4 6 0 0 0,-2-1 0 0 0,2 1 0 0 0,0-1 0 0 0,0 1-1 0 0,-2 1 1 0 0,2-3 0 0 0,-2 3 0 0 0,2-1 0 0 0,-2 1 0 0 0,0-3 0 0 0,2 3 0 0 0,-2-1-1 0 0,0 1 1 0 0,0-1 0 0 0,0 0 0 0 0,1 1 0 0 0,-1-1 0 0 0,0 0 0 0 0,0 1 0 0 0,0-1-1 0 0,0 1 1 0 0,-2 1 0 0 0,2-2 0 0 0,0 0 0 0 0,1 2 0 0 0,-3-1 0 0 0,2 1 0 0 0,0 0-1 0 0,-2-2 1 0 0,-2 2 0 0 0,1-1 11 0 0,-3-1 0 0 0,2 0 0 0 0,1 2-1 0 0,-1-1 1 0 0,-2 1 0 0 0,3 0 0 0 0,-1 0 0 0 0,-2 0-1 0 0,3 0 1 0 0,-1 0 0 0 0,0 1 0 0 0,-1 1 0 0 0,1 0-1 0 0,-5 1 1 0 0,7-2-14 0 0,0-1-1 0 0,2 2 0 0 0,-2 0 1 0 0,2-1-1 0 0,0 1 0 0 0,-1-1 1 0 0,1 3-1 0 0,0-3 1 0 0,-2 1-1 0 0,2 0 0 0 0,0 1 1 0 0,0-2-1 0 0,0 3 1 0 0,1-3-1 0 0,-1 2 0 0 0,2-1 1 0 0,-2 1-1 0 0,0 0 1 0 0,2-1-1 0 0,-2 1 0 0 0,2 1 1 0 0,0-1-1 0 0,-2-2 1 0 0,2 3-1 0 0,0-1 0 0 0,0 0 1 0 0,0-1-1 0 0,2 4 1 0 0,-2-3-8 0 0,0-1 0 0 0,2 0 0 0 0,-2 1 1 0 0,2-2-1 0 0,-2 1 0 0 0,2 0 1 0 0,-2 1-1 0 0,2-2 0 0 0,-1 1 1 0 0,1 0-1 0 0,0-1 0 0 0,0 1 1 0 0,-2-1-1 0 0,2 1 0 0 0,0 0 1 0 0,2-1-1 0 0,-2 1 0 0 0,0-2 1 0 0,-1 2-1 0 0,1-1 0 0 0,0-1 1 0 0,2 2-1 0 0,-2-2 0 0 0,0 1 1 0 0,2-1-1 0 0,-2 2 0 0 0,-1-2 0 0 0,3 0 1 0 0,-2 0-1 0 0,0 0 0 0 0,2 0 1 0 0,2 0-1 0 0,5 0 12 0 0,0 0 0 0 0,-1 0 0 0 0,1-2 0 0 0,1 2 0 0 0,-3-1 0 0 0,20-6 0 0 0,-27 7-14 0 0,0-1 1 0 0,-1 1-1 0 0,-1 0 0 0 0,2 0 0 0 0,0-2 1 0 0,0 2-1 0 0,0-2 0 0 0,-2 2 0 0 0,2-1 1 0 0,0 1-1 0 0,-2-2 0 0 0,2 2 0 0 0,0-1 1 0 0,-2 1-1 0 0,2-2 0 0 0,-2 0 0 0 0,1 2 1 0 0,-1-1-1 0 0,2-1 0 0 0,-2 1 0 0 0,2 1 1 0 0,-2-2-1 0 0,0 0 0 0 0,2 1 0 0 0,-2-1 1 0 0,0 1-1 0 0,0 1 0 0 0,2-5 0 0 0,-4 3 0 0 0,2-1 1 0 0,0 0-1 0 0,-2 1 0 0 0,2-1 0 0 0,-2 1 0 0 0,0-1 1 0 0,2 1-1 0 0,-1 1 0 0 0,-1-2 0 0 0,0 1 0 0 0,0 0 1 0 0,0-1-1 0 0,0 1 0 0 0,-4-2 0 0 0,3 0 1 0 0,1 3-1 0 0,-2-2 1 0 0,0-1-1 0 0,0 3 1 0 0,0-2-1 0 0,1 1 0 0 0,-1 0 1 0 0,0 1-1 0 0,-2-1 1 0 0,2 0-1 0 0,1 1 1 0 0,-1-1-1 0 0,-2 1 1 0 0,2 1-1 0 0,1-2 1 0 0,-3 2-1 0 0,2 0 1 0 0,-2 0-1 0 0,3 0 1 0 0,-3 0-1 0 0,-6 2 1 0 0,9-1 2 0 0,-1 2 0 0 0,2-1 0 0 0,-2 1 0 0 0,2-1 0 0 0,0 1 0 0 0,0 0 0 0 0,-1 1 0 0 0,1-1-1 0 0,0 0 1 0 0,0 0 0 0 0,2 0 0 0 0,-2 1 0 0 0,-2 4 0 0 0,4-7-3 0 0,-2 1-1 0 0,2 1 0 0 0,0-1 0 0 0,-2-1 0 0 0,2 1 1 0 0,0 0-1 0 0,0 1 0 0 0,0-2 0 0 0,0 1 1 0 0,0 1-1 0 0,0-1 0 0 0,0 0 0 0 0,0-1 0 0 0,0 2 1 0 0,2-1-1 0 0,-2 0 0 0 0,0-1 0 0 0,2 1 1 0 0,-2 1-1 0 0,2-1 0 0 0,-2-1 0 0 0,2 1 0 0 0,0-1 1 0 0,-2 1-1 0 0,4 1 0 0 0,0-1 2 0 0,-1 0-1 0 0,1-2 1 0 0,0 1-1 0 0,0-1 1 0 0,0 0-1 0 0,-1 2 1 0 0,1-2-1 0 0,0 0 1 0 0,0 0-1 0 0,0 0 1 0 0,-1-2-1 0 0,-1 2 1 0 0,2 0-1 0 0,0-1 1 0 0,0 1-1 0 0,-1-2 1 0 0,1 0-1 0 0,0 1 1 0 0,-2 1-1 0 0,2-2 1 0 0,3-3-1 0 0,5-1 3 0 0,1 1 0 0 0,-1-3 0 0 0,-1 1 0 0 0,14-10 0 0 0,-25 15-2 0 0,0 1 0 0 0,0-1 0 0 0,2 0 1 0 0,-2 1-1 0 0,0-1 0 0 0,0 0 0 0 0,0 1 0 0 0,0-1 1 0 0,0 1-1 0 0,0-1 0 0 0,0 0 0 0 0,0 1 0 0 0,0-1 0 0 0,-2 1 1 0 0,2-1-1 0 0,0 0 0 0 0,-2 1 0 0 0,2-1 0 0 0,0 1 1 0 0,-2-1-1 0 0,0 0 0 0 0,2 2 0 0 0,-4-5 0 0 0,-28-28 88 0 0,28 36-81 0 0,2 0 0 0 0,-2 0 0 0 0,0-1 1 0 0,3 1-1 0 0,-3 0 0 0 0,2 1 0 0 0,0 0 0 0 0,-2 0 1 0 0,0 5-1 0 0,2-5-9 0 0,-3 2 7 0 0,1 2 0 0 0,0 0 1 0 0,2 0-1 0 0,-2 0 1 0 0,1 12-1 0 0,3-19-7 0 0,0-1-1 0 0,-2 2 1 0 0,2-1-1 0 0,0 1 0 0 0,2 0 1 0 0,-2-2-1 0 0,0 1 0 0 0,0 1 1 0 0,0-1-1 0 0,0-1 0 0 0,2 2 1 0 0,-2 0-1 0 0,0-1 1 0 0,1-1-1 0 0,-1 2 0 0 0,0-1 1 0 0,2-1-1 0 0,-2 2 0 0 0,2 0 1 0 0,-2-2-1 0 0,2 1 1 0 0,-2-1-1 0 0,2 2 0 0 0,0-2 1 0 0,-2 2-1 0 0,2-2 0 0 0,0 1 1 0 0,-2-1-1 0 0,2 2 0 0 0,0-2 1 0 0,-2 0-1 0 0,1 0 1 0 0,1 1-1 0 0,0-1 0 0 0,0 0 1 0 0,-2 0-1 0 0,2 0 0 0 0,0 0 1 0 0,0 0-1 0 0,0 0 0 0 0,-2 0 1 0 0,4 0-1 0 0,5 0 5 0 0,1-1-1 0 0,-1 1 1 0 0,1-2-1 0 0,-3 1 0 0 0,3-1 1 0 0,-1-1-1 0 0,-1 1 1 0 0,17-8-1 0 0,-24 10 0 0 0,1-1-1 0 0,0 1 0 0 0,0-2 1 0 0,-2 2-1 0 0,2-1 0 0 0,0 1 1 0 0,0-2-1 0 0,0 2 1 0 0,-2-2-1 0 0,2 1 0 0 0,0 1 1 0 0,-1-2-1 0 0,-1 1 0 0 0,2-1 1 0 0,-2 0-1 0 0,2 2 0 0 0,-2-1 1 0 0,2-1-1 0 0,-2 0 0 0 0,2 1 1 0 0,-2-1-1 0 0,0 1 1 0 0,2-1-1 0 0,-2 0 0 0 0,0 1 1 0 0,0-1-1 0 0,0 1 0 0 0,0-1 1 0 0,0 0-1 0 0,0 1 0 0 0,0-1 1 0 0,0 1-1 0 0,0-1 0 0 0,-2 0 1 0 0,2 1-1 0 0,0-1 1 0 0,-2 0-1 0 0,2 1 0 0 0,0-1 1 0 0,-2 1-1 0 0,2-1 0 0 0,-2 2 1 0 0,0-2-1 0 0,2 1 0 0 0,-1-1 1 0 0,-1 1-1 0 0,2 1 0 0 0,-4-4 1 0 0,0 3 2 0 0,2-1 1 0 0,-2-1 0 0 0,1 1 0 0 0,-1 1-1 0 0,0-1 1 0 0,0 0 0 0 0,0 1-1 0 0,1-1 1 0 0,-1 2 0 0 0,0-1-1 0 0,0 1 1 0 0,0-2 0 0 0,1 2-1 0 0,-1 0 1 0 0,0 0 0 0 0,-2 0 0 0 0,2 0-1 0 0,1 0 1 0 0,-1 0 0 0 0,0 0-1 0 0,0 2 1 0 0,0-2 0 0 0,1 1-1 0 0,-1 1 1 0 0,0-2 0 0 0,0 1-1 0 0,0 1 1 0 0,-7 5 0 0 0,7-6 4 0 0,-2 1-1 0 0,3 1 1 0 0,-3 0 0 0 0,2-1 0 0 0,0 1 0 0 0,-1 0-1 0 0,1 0 1 0 0,0 1 0 0 0,0-1 0 0 0,2 2 0 0 0,-1-2-1 0 0,-1 2 1 0 0,2-2 0 0 0,-2 2 0 0 0,2-2 0 0 0,0 2-1 0 0,0 0 1 0 0,0-2 0 0 0,1 2 0 0 0,1 0 0 0 0,-2 4-1 0 0,2-9-6 0 0,0 2-1 0 0,0-2 0 0 0,2 2 0 0 0,-2-2 0 0 0,0 1 0 0 0,1-1 0 0 0,-1 0 1 0 0,0 2-1 0 0,2-2 0 0 0,-2 0 0 0 0,2 1 0 0 0,-2-1 0 0 0,2 0 0 0 0,-2 0 1 0 0,2 2-1 0 0,-2-2 0 0 0,2 0 0 0 0,-2 0 0 0 0,2 0 0 0 0,-2 0 0 0 0,2 0 1 0 0,-2 2-1 0 0,2-2 0 0 0,-2 0 0 0 0,2 0 0 0 0,-2 0 0 0 0,1-2 0 0 0,-1 2 1 0 0,2 0-1 0 0,-2 0 0 0 0,2 0 0 0 0,-2 0 0 0 0,2 0 0 0 0,-2-2 0 0 0,2 2 1 0 0,-2 0-1 0 0,2-1 0 0 0,40-11 38 0 0,-38 11-28 0 0,-1-1 1 0 0,1 1-1 0 0,0-1 0 0 0,0 0 0 0 0,0-1 0 0 0,-1 2 0 0 0,1-3 0 0 0,0 3 0 0 0,4-7 0 0 0,-8 8-9 0 0,0 0 0 0 0,0-2 0 0 0,2 2 0 0 0,-2 0 0 0 0,0 0 0 0 0,0 0 0 0 0,0-2 0 0 0,0 2 0 0 0,0 0 0 0 0,0 0 0 0 0,0-1 0 0 0,0 1 0 0 0,0 0 0 0 0,0 0 0 0 0,0-2 0 0 0,0 2 0 0 0,0 0 0 0 0,0 0 1 0 0,0-1-1 0 0,0 1 0 0 0,0 0 0 0 0,-2 0 0 0 0,2-2 0 0 0,0 2 0 0 0,0 0 0 0 0,0 0 0 0 0,0-2 0 0 0,0 2 0 0 0,-2 0 0 0 0,2 0 0 0 0,0-1 0 0 0,-29-9 93 0 0,23 9-87 0 0,3 1-1 0 0,-3 0 0 0 0,0 0 0 0 0,2-2 1 0 0,-1 2-1 0 0,-1 2 0 0 0,2-2 0 0 0,-1 0 0 0 0,1 1 1 0 0,-2-1-1 0 0,0 2 0 0 0,3-1 0 0 0,-3 1 0 0 0,-6 3 1 0 0,-12 3 206 0 0,20-7 150 0 0,8-2-216 0 0,9-2-29 0 0,-7 3-77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54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187 93 6016 0 0,'0'0'24'0'0,"21"-8"3044"0"0,-23 7-3006 0 0,0-1 0 0 0,-1 1 1 0 0,1-1-1 0 0,0 0 0 0 0,-2 1 0 0 0,2-1 1 0 0,0 1-1 0 0,-2 1 0 0 0,3-2 0 0 0,-3 2 1 0 0,2-2-1 0 0,-2 2 0 0 0,2-1 1 0 0,-2 1-1 0 0,2 0 0 0 0,-1 0 0 0 0,1 0 1 0 0,-2 0-1 0 0,2 0 0 0 0,-2 0 0 0 0,2 0 1 0 0,-2 0-1 0 0,3 1 0 0 0,-3-1 0 0 0,2 2 1 0 0,-2-2-1 0 0,2 2 0 0 0,-2-2 1 0 0,2 1-1 0 0,-1 1 0 0 0,1-1 0 0 0,0 1 1 0 0,0 0-1 0 0,-2-1 0 0 0,2 1 0 0 0,0-1 1 0 0,0 1-1 0 0,1 0 0 0 0,-1-1 1 0 0,0 2-1 0 0,0-1 0 0 0,2 0 0 0 0,-4 4 1 0 0,2-1-33 0 0,0-2 0 0 0,0 0 1 0 0,0 2-1 0 0,1-2 0 0 0,-1 2 1 0 0,2-1-1 0 0,-2 0 1 0 0,2 0-1 0 0,0 4 0 0 0,0-7-24 0 0,0-1 0 0 0,0 2-1 0 0,0-2 1 0 0,0 1 0 0 0,0-1-1 0 0,0 2 1 0 0,0-2 0 0 0,0 2-1 0 0,2-2 1 0 0,-2 1 0 0 0,0-1-1 0 0,0 2 1 0 0,2-2 0 0 0,-2 2-1 0 0,0-2 1 0 0,1 1 0 0 0,-1-1-1 0 0,0 0 1 0 0,2 2 0 0 0,-2-2-1 0 0,0 0 1 0 0,2 1 0 0 0,-2-1-1 0 0,2 0 1 0 0,-2 0 0 0 0,2 2-1 0 0,-2-2 1 0 0,2 0 0 0 0,-2 0-1 0 0,2 0 1 0 0,-2 2 0 0 0,2-2-1 0 0,-2 0 1 0 0,2 0 0 0 0,-2 0-1 0 0,2 0 1 0 0,-2 0 0 0 0,1 0-1 0 0,-1 0 1 0 0,2 0 0 0 0,-2 0-1 0 0,2-2 1 0 0,-2 2 0 0 0,2 0-1 0 0,-2 0 1 0 0,2 0 0 0 0,-2-2-1 0 0,4 2 1 0 0,5-3 30 0 0,1 0-1 0 0,1 0 1 0 0,-1-2 0 0 0,18-10 0 0 0,-26 15-25 0 0,0-1 1 0 0,0-1 0 0 0,0 1-1 0 0,2 1 1 0 0,-2-2-1 0 0,0 0 1 0 0,-1 1 0 0 0,1-1-1 0 0,0 0 1 0 0,0 1-1 0 0,-2-2 1 0 0,2 1 0 0 0,0 0-1 0 0,-2 1 1 0 0,2-2-1 0 0,0 1 1 0 0,-2 0 0 0 0,2 1-1 0 0,-2-2 1 0 0,0 1-1 0 0,2-1 1 0 0,-2 1 0 0 0,0 0-1 0 0,0-1 1 0 0,0 2-1 0 0,0-6 1 0 0,-2 6 1 0 0,2-1 0 0 0,-2-1-1 0 0,0 1 1 0 0,2 1 0 0 0,-2-3 0 0 0,0 3 0 0 0,0-1-1 0 0,0 0 1 0 0,0 1 0 0 0,0-1 0 0 0,1 1 0 0 0,-1-1-1 0 0,0 0 1 0 0,-2 1 0 0 0,2-1 0 0 0,0 2 0 0 0,0-1 0 0 0,-2-1-1 0 0,3 2 1 0 0,-1-2 0 0 0,-2 2 0 0 0,-2-1 0 0 0,4 1 12 0 0,0-2 0 0 0,0 2 0 0 0,1 0 0 0 0,-1 0 0 0 0,0 0 0 0 0,0 0 1 0 0,0 0-1 0 0,0 0 0 0 0,0 0 0 0 0,0 0 0 0 0,0 0 0 0 0,0 0 0 0 0,0 2 1 0 0,1-2-1 0 0,-1 0 0 0 0,0 1 0 0 0,0-1 0 0 0,0 2 0 0 0,0-2 0 0 0,0 2 1 0 0,0-2-1 0 0,2 1 0 0 0,-2-1 0 0 0,0 2 0 0 0,1-1 0 0 0,1 1 0 0 0,-2-2 1 0 0,0 2-1 0 0,2-1 0 0 0,-2 1 0 0 0,2-1 0 0 0,-2 1 0 0 0,2 0 0 0 0,-2-1 1 0 0,2 1-1 0 0,-2 1 0 0 0,0 4 20 0 0,0-3 0 0 0,0 3 0 0 0,2-2 0 0 0,-1 1 0 0 0,1-1 1 0 0,-2 1-1 0 0,2-1 0 0 0,0 2 0 0 0,0-1 0 0 0,2 5 0 0 0,-1-9-32 0 0,-1-2 0 0 0,0 2-1 0 0,2-1 1 0 0,-2-1 0 0 0,0 2-1 0 0,2-2 1 0 0,-2 1 0 0 0,2 1-1 0 0,-2-2 1 0 0,2 2-1 0 0,-2-2 1 0 0,2 1 0 0 0,0-1-1 0 0,-2 0 1 0 0,2 2 0 0 0,-2-2-1 0 0,2 0 1 0 0,0 2 0 0 0,-2-2-1 0 0,1 0 1 0 0,1 0 0 0 0,0 0-1 0 0,-2 1 1 0 0,2-1 0 0 0,0 0-1 0 0,-2 0 1 0 0,2 0 0 0 0,0 0-1 0 0,0 0 1 0 0,-2 0 0 0 0,2 0-1 0 0,0-1 1 0 0,-2 1 0 0 0,1 0-1 0 0,1 0 1 0 0,-2 0 0 0 0,2-2-1 0 0,0 2 1 0 0,-2 0 0 0 0,2-2-1 0 0,0 1 1 0 0,4-1 14 0 0,-1 0 0 0 0,1 1 1 0 0,-2-2-1 0 0,2 1 0 0 0,-3-1 0 0 0,3 1 1 0 0,-2-1-1 0 0,0 0 0 0 0,5-5 0 0 0,-7 6 17 0 0,0-1 0 0 0,2 0 0 0 0,-2-1 0 0 0,0 1 0 0 0,0 0 0 0 0,-1 0 0 0 0,-1 0 0 0 0,2-1 0 0 0,0 1 0 0 0,-2-2 1 0 0,0 2-1 0 0,2 0 0 0 0,-2 0 0 0 0,0-5 0 0 0,0 4-16 0 0,-2 1 1 0 0,2 1 0 0 0,-2-1-1 0 0,0 0 1 0 0,1 1-1 0 0,1-1 1 0 0,-2 2 0 0 0,0-3-1 0 0,0 3 1 0 0,0-1 0 0 0,-2-1-1 0 0,2 1 1 0 0,0 1 0 0 0,0-1-1 0 0,-1 0 1 0 0,1 1 0 0 0,-2-1-1 0 0,2 1 1 0 0,-6-3-1 0 0,5 1-2 0 0,-3 2-1 0 0,2-1 1 0 0,-2 0-1 0 0,3 1 0 0 0,-1-1 1 0 0,-2 2-1 0 0,0-1 0 0 0,3 1 1 0 0,-3-2-1 0 0,2 2 1 0 0,-2 0-1 0 0,3 0 0 0 0,-3 0 1 0 0,0 0-1 0 0,2 0 0 0 0,-1 2 1 0 0,1-2-1 0 0,-2 1 1 0 0,2 1-1 0 0,-1-1 0 0 0,1 1 1 0 0,-2 0-1 0 0,2-1 0 0 0,1 1 1 0 0,-1 1-1 0 0,-2-1 0 0 0,2 1 1 0 0,0-2-1 0 0,1 3 1 0 0,-1-1-1 0 0,2 0 0 0 0,-2 0 1 0 0,0 1-1 0 0,-1 5 0 0 0,1-6 3 0 0,0 1-1 0 0,2-1 0 0 0,-2 2 1 0 0,2-2-1 0 0,1 2 0 0 0,-1-2 1 0 0,0 2-1 0 0,0-2 0 0 0,2 2 1 0 0,-2 0-1 0 0,2-2 0 0 0,-2 2 0 0 0,2 0 1 0 0,0-2-1 0 0,0 7 0 0 0,0-9-18 0 0,0 1 0 0 0,2-1 0 0 0,-2 1 0 0 0,0 0-1 0 0,2-1 1 0 0,-2 1 0 0 0,0-1 0 0 0,2 1 0 0 0,-2 0-1 0 0,2-1 1 0 0,-2 1 0 0 0,2-2 0 0 0,-1 1 0 0 0,-1 1-1 0 0,2 0 1 0 0,0-2 0 0 0,0 1 0 0 0,0 1 0 0 0,-2-2-1 0 0,2 2 1 0 0,0-2 0 0 0,0 1 0 0 0,0-1 0 0 0,0 2-1 0 0,-1-2 1 0 0,1 0 0 0 0,0 0 0 0 0,0 1 0 0 0,0-1-1 0 0,0 0 1 0 0,0 0 0 0 0,0 0 0 0 0,0 0 0 0 0,0 0-1 0 0,-1 0 1 0 0,1 0 0 0 0,0 0 0 0 0,0-1 0 0 0,0 1 0 0 0,0 0-1 0 0,4-2 1 0 0,5-3 16 0 0,2 2 0 0 0,1-2 0 0 0,-3 0 0 0 0,0 1 0 0 0,1-1 0 0 0,-1-2 1 0 0,1 1-1 0 0,-1-2 0 0 0,16-13 0 0 0,-25 19-21 0 0,0 2 0 0 0,-2-1 0 0 0,1-1 1 0 0,1 0-1 0 0,-2 1 0 0 0,2-1 0 0 0,-2 1 1 0 0,0-1-1 0 0,2 0 0 0 0,-2 1 0 0 0,0-1 1 0 0,2 1-1 0 0,-2-1 0 0 0,0 0 0 0 0,0 1 0 0 0,0-1 1 0 0,0 0-1 0 0,0 1 0 0 0,0-1 0 0 0,0 1 1 0 0,0-1-1 0 0,-2 0 0 0 0,2 1 0 0 0,0-1 0 0 0,-2 1 1 0 0,2-1-1 0 0,-2 0 0 0 0,2 1 0 0 0,-3-4 1 0 0,1 2 2 0 0,-2-2 0 0 0,2 2 0 0 0,-2-1 0 0 0,0 1 0 0 0,1-2 0 0 0,-1 2 0 0 0,-2 2 0 0 0,2-3 0 0 0,-9-4 0 0 0,13 8-6 0 0,-2 0 0 0 0,2-1 0 0 0,-2 1 0 0 0,2 0 0 0 0,0 0 0 0 0,-2 0 0 0 0,2 0-1 0 0,-2 0 1 0 0,2 0 0 0 0,-2 0 0 0 0,2 0 0 0 0,0 0 0 0 0,-2 0 0 0 0,2 0 0 0 0,-1 0 0 0 0,1 0 0 0 0,-2 1 0 0 0,2-1 0 0 0,0 0 0 0 0,-2 0-1 0 0,2 0 1 0 0,0 0 0 0 0,-2 2 0 0 0,2-2 0 0 0,-2 0 0 0 0,2 0 0 0 0,0 1 0 0 0,0-1 0 0 0,-2 0 0 0 0,2 2 0 0 0,0-2 0 0 0,-2 0 0 0 0,2 2-1 0 0,-19 33 5 0 0,15-27-5 0 0,2 2-1 0 0,-1 0 1 0 0,1-1-1 0 0,2 1 1 0 0,-2 17-1 0 0,2-25-1 0 0,0-1 0 0 0,2 1-1 0 0,-2 0 1 0 0,0-1-1 0 0,2 3 1 0 0,-2-3 0 0 0,0 1-1 0 0,2-1 1 0 0,-1 1-1 0 0,-1 0 1 0 0,2-2 0 0 0,-2 1-1 0 0,2 1 1 0 0,0-1-1 0 0,0 1 1 0 0,-2 0-1 0 0,2-2 1 0 0,0 1 0 0 0,0 1-1 0 0,0-2 1 0 0,0 1-1 0 0,-1-1 1 0 0,1 2 0 0 0,0-2-1 0 0,0 2 1 0 0,0-2-1 0 0,0 0 1 0 0,0 0 0 0 0,0 1-1 0 0,2-1 1 0 0,-3 0-1 0 0,1 0 1 0 0,0 0-1 0 0,0 0 1 0 0,0 0 0 0 0,0 0-1 0 0,0-1 1 0 0,0 1-1 0 0,0 0 1 0 0,2 0 0 0 0,-1-4-1 0 0,3 4-6 0 0,0-1 0 0 0,-2-1 0 0 0,1 1 0 0 0,-1-1 0 0 0,2 0 0 0 0,-2-1 0 0 0,1 2 0 0 0,-1-3 0 0 0,0 1 0 0 0,0 2 0 0 0,-1-3 0 0 0,1 1 0 0 0,0 0 0 0 0,0 0 0 0 0,0-2 0 0 0,1-3 0 0 0,-5 6 4 0 0,2 1 1 0 0,-2-3 0 0 0,2 3-1 0 0,-2-1 1 0 0,0-1 0 0 0,0 1-1 0 0,0-1 1 0 0,0 1-1 0 0,0 1 1 0 0,0-2 0 0 0,0 1-1 0 0,0-1 1 0 0,-2 1 0 0 0,2 1-1 0 0,-2-3 1 0 0,2 3-1 0 0,-2-1 1 0 0,2-1 0 0 0,-1 1-1 0 0,-1 1 1 0 0,2-1 0 0 0,-2 0-1 0 0,0 1 1 0 0,0-2-1 0 0,0 1 1 0 0,0 0 0 0 0,0 1-1 0 0,0 1 1 0 0,0-2 0 0 0,1 1-1 0 0,-1-1 1 0 0,-2 0-1 0 0,0 1 1 0 0,-2-1 0 0 0,3-1-1 0 0,-1 1 1 0 0,-2 1-1 0 0,0-1 1 0 0,3 0 0 0 0,-3 1-1 0 0,2 1 1 0 0,-2-2-1 0 0,1 2 1 0 0,-1-1-1 0 0,2 1 1 0 0,-2 0-1 0 0,1 0 1 0 0,-1 0 0 0 0,2 1-1 0 0,-7 1 1 0 0,1 1-2 0 0,3 0 0 0 0,-1 0 0 0 0,-1 2 1 0 0,1 0-1 0 0,0 0 0 0 0,3 0 0 0 0,-14 9 0 0 0,15-10 3 0 0,0-1-1 0 0,0 0 1 0 0,0 0 0 0 0,3 0-1 0 0,-3 1 1 0 0,0 0-1 0 0,2 0 1 0 0,-2 1-1 0 0,2-2 1 0 0,0 2-1 0 0,1-1 1 0 0,-1 0 0 0 0,-2 9-1 0 0,4-12 3 0 0,0 1 0 0 0,2-2 0 0 0,-2 1 0 0 0,0-1 0 0 0,0 2 0 0 0,0-2 0 0 0,2 2 0 0 0,-2-1 0 0 0,0-1 0 0 0,2 2 0 0 0,-2-2 0 0 0,1 0-1 0 0,-1 1 1 0 0,0-1 0 0 0,2 2 0 0 0,-2-2 0 0 0,2 2 0 0 0,-2-2 0 0 0,2 0 0 0 0,-2 0 0 0 0,2 1 0 0 0,-2-1 0 0 0,2 0 0 0 0,0 0 0 0 0,-2 2 0 0 0,2-2 0 0 0,-2 0 0 0 0,2 0 0 0 0,0 0 0 0 0,-2 0 0 0 0,1 0 0 0 0,-1 0-1 0 0,2 0 1 0 0,2 0 0 0 0,44-3-15 0 0,-43 3 12 0 0,1 0-12 0 0,2-2 1 0 0,-1 0 0 0 0,-1 2-1 0 0,2-1 1 0 0,-3-1-1 0 0,3 1 1 0 0,-2-3-1 0 0,-1 3 1 0 0,3-2 0 0 0,-2-1-1 0 0,-1 1 1 0 0,1 0-1 0 0,0 0 1 0 0,-1-1 0 0 0,9-7-1 0 0,-12 10-3 0 0,-2-1 1 0 0,0 0-1 0 0,0-1 0 0 0,0 1 0 0 0,0 1 1 0 0,0-1-1 0 0,0 1 0 0 0,0-1 0 0 0,0 0 1 0 0,0 1-1 0 0,-2-1 0 0 0,2 1 0 0 0,0-1 1 0 0,-2 0-1 0 0,2 1 0 0 0,0-1 1 0 0,-2 1-1 0 0,2-1 0 0 0,-2 0 0 0 0,0 1 1 0 0,2-1-1 0 0,-2 2 0 0 0,0-2 0 0 0,0 1 1 0 0,2-1-1 0 0,-1 2 0 0 0,-1-1 0 0 0,-2-1 1 0 0,-48-29-122 0 0,54 33 133 0 0,2 0 0 0 0,-2-2 0 0 0,0 1-1 0 0,0 1 1 0 0,2-1 0 0 0,-2 1 0 0 0,-1 0-1 0 0,1-1 1 0 0,0 1 0 0 0,0 1-1 0 0,0-1 1 0 0,-2-1 0 0 0,2 1 0 0 0,0 1-1 0 0,0-1 1 0 0,-2-1 0 0 0,2 3 0 0 0,-2-3-1 0 0,2 2 1 0 0,-2-1 0 0 0,0 1 0 0 0,2-1-1 0 0,-2 1 1 0 0,0-1 0 0 0,0 1-1 0 0,0-1 1 0 0,0 1 0 0 0,0-2 0 0 0,-2 3-1 0 0,2-3 1 0 0,0 2 0 0 0,-2-1 0 0 0,2 1-1 0 0,-2-1 1 0 0,2 0 0 0 0,-2 1-1 0 0,0-2 1 0 0,0 1 0 0 0,0 1 0 0 0,2-1-1 0 0,-2-1 1 0 0,0 1 0 0 0,0 0 0 0 0,1-1-1 0 0,-3 1 1 0 0,2-1 0 0 0,0 1-1 0 0,0 0 1 0 0,-2-1 0 0 0,2-1 0 0 0,0 2-1 0 0,-1 0 1 0 0,1-2 0 0 0,0 1 0 0 0,-2-1-1 0 0,2 0 1 0 0,-2 2 0 0 0,2-2-1 0 0,-1 0 1 0 0,1 0 0 0 0,-2 0 0 0 0,2 0-1 0 0,-4 0 1 0 0,10 0 2 0 0,0 0 0 0 0,0 0 0 0 0,0-2 0 0 0,-1 2 1 0 0,1 0-1 0 0,2-1 0 0 0,-2-1 0 0 0,-1 2 0 0 0,1-2 0 0 0,0 1 0 0 0,0-1 0 0 0,-2 0 0 0 0,2 1 0 0 0,-1-2 0 0 0,1 1 1 0 0,-2 0-1 0 0,2-1 0 0 0,0 2 0 0 0,-2-3 0 0 0,3-2 0 0 0,-3 4 3 0 0,0 1 0 0 0,0-1 0 0 0,-2 0 0 0 0,2 1 0 0 0,-2-1 0 0 0,2 1 0 0 0,0-1 0 0 0,-2 0 0 0 0,0 1 0 0 0,2-1 0 0 0,-2 1 1 0 0,0-1-1 0 0,2 0 0 0 0,-2-1 0 0 0,0 2 0 0 0,0-1 0 0 0,0 0 0 0 0,0 1 0 0 0,0-1 0 0 0,0-1 0 0 0,-2 1 0 0 0,2 1 0 0 0,0-1 0 0 0,0 0 0 0 0,-2 1 0 0 0,2-1 0 0 0,-2 1 0 0 0,2-1 0 0 0,-2 0 0 0 0,2 1 0 0 0,-2-1 0 0 0,0 1 1 0 0,0-1-1 0 0,2 0 0 0 0,-2 1 0 0 0,0 1 0 0 0,1-2 0 0 0,-1 0 0 0 0,-2 1 0 0 0,2-1 2 0 0,0 2-1 0 0,-2 0 1 0 0,2-1 0 0 0,0 1-1 0 0,0 0 1 0 0,1 0 0 0 0,-3 0-1 0 0,2 0 1 0 0,0 0 0 0 0,0 0-1 0 0,-2 1 1 0 0,2-1 0 0 0,0 0-1 0 0,1 2 1 0 0,-1-2 0 0 0,0 0 0 0 0,0 1-1 0 0,-2 1 1 0 0,2-2 0 0 0,0 2-1 0 0,0-1 1 0 0,0-1 0 0 0,1 2-1 0 0,1 0 1 0 0,-2-1 0 0 0,0 1-1 0 0,0-1 1 0 0,0 1 0 0 0,2 0-1 0 0,-4 1 1 0 0,0 2-1 0 0,-1-1 0 0 0,1 3 1 0 0,-2-2-1 0 0,2 0 0 0 0,1 1 0 0 0,1 0 0 0 0,-2-1 0 0 0,-2 10 0 0 0,6-15 1 0 0,0 1 0 0 0,0-1 0 0 0,0 0 0 0 0,0 2 0 0 0,0-2 0 0 0,0 0 0 0 0,0 2 0 0 0,0-2 0 0 0,0 1 0 0 0,0-1 0 0 0,0 0 0 0 0,0 2 0 0 0,0-2 0 0 0,0 0 0 0 0,0 1 0 0 0,2-1 0 0 0,-2 0 0 0 0,0 2 0 0 0,0-2 0 0 0,0 0 0 0 0,2 2 0 0 0,-2-2 0 0 0,0 0 0 0 0,0 1 0 0 0,2-1 0 0 0,-2 0 0 0 0,0 0 0 0 0,2 0 0 0 0,-2 2 0 0 0,0-2 0 0 0,2 0 0 0 0,-2 0 0 0 0,0 0 0 0 0,2 2 0 0 0,34-2 0 0 0,28-18 2 0 0,-64 18-1 0 0,2 0-1 0 0,0-2 1 0 0,-2 2 0 0 0,2-1 0 0 0,0 1 0 0 0,-2 0-1 0 0,2-2 1 0 0,0 2 0 0 0,-2-2 0 0 0,2 2 0 0 0,-2-1-1 0 0,2-1 1 0 0,-2 2 0 0 0,0-1 0 0 0,1 1 0 0 0,-1-2-1 0 0,0 0 1 0 0,2 2 0 0 0,-2-1 0 0 0,0-1 0 0 0,2 0-1 0 0,-2 2 1 0 0,0-1 0 0 0,0-1 0 0 0,0 2 0 0 0,0-1-1 0 0,0-1 1 0 0,0 0 0 0 0,0 2 0 0 0,0-1 0 0 0,0-1-1 0 0,0 1 1 0 0,0 1 0 0 0,-2-2 0 0 0,2 0 0 0 0,0 1-1 0 0,0 1 1 0 0,-2-2 0 0 0,2 1 0 0 0,0 1-1 0 0,-1-2 1 0 0,1 2 0 0 0,-2-2 0 0 0,2 1 0 0 0,-2 1-1 0 0,2-2 1 0 0,-2 2 0 0 0,0-2 0 0 0,2 2 0 0 0,-2 0-1 0 0,2-1 1 0 0,-4-1 0 0 0,-1-1 2 0 0,-1 0-1 0 0,0 0 1 0 0,0 1-1 0 0,1-1 1 0 0,-1 1 0 0 0,0-1-1 0 0,1 1 1 0 0,-1 1-1 0 0,-2-1 1 0 0,-7 0-1 0 0,-38 14 35 0 0,51-12-35 0 0,0 0 1 0 0,0 1-1 0 0,0-1 1 0 0,2 0-1 0 0,-2 2 0 0 0,0-2 1 0 0,1 2-1 0 0,-1-2 1 0 0,2 1-1 0 0,-2 1 0 0 0,0-2 1 0 0,2 1-1 0 0,-2 1 1 0 0,0-2-1 0 0,2 2 1 0 0,-2-1-1 0 0,2 1 0 0 0,-2-2 1 0 0,2 1-1 0 0,-2 1 1 0 0,2 0-1 0 0,0-1 0 0 0,-2 1 1 0 0,2 0-1 0 0,0-1 1 0 0,0-1-1 0 0,-1 5 0 0 0,2-3 6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55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125 24 10544 0 0,'0'0'3557'0'0,"-19"-17"-3106"0"0,12 21-448 0 0,1-1 0 0 0,-1 0 0 0 0,-1 2 0 0 0,2-2 0 0 0,1 2 0 0 0,-1 0 0 0 0,0 0 0 0 0,0 0 0 0 0,1-1 0 0 0,-1 1 0 0 0,2 2 0 0 0,-1-3 0 0 0,1 3 0 0 0,0-1 0 0 0,0-1 0 0 0,2 2 0 0 0,-2-1 0 0 0,3 1 0 0 0,-1-1 0 0 0,0 0 0 0 0,0 2 0 0 0,0-1 0 0 0,0 12 0 0 0,2-19-4 0 0,2 2 1 0 0,-2-1-1 0 0,0-1 1 0 0,0 2-1 0 0,0-2 1 0 0,0 2-1 0 0,2-1 1 0 0,-2-1-1 0 0,0 2 1 0 0,2-2-1 0 0,-2 2 1 0 0,0-2-1 0 0,2 1 1 0 0,-2-1-1 0 0,2 2 1 0 0,-2-2-1 0 0,0 1 1 0 0,1-1-1 0 0,-1 0 1 0 0,2 2-1 0 0,0-2 1 0 0,-2 0-1 0 0,2 2 1 0 0,-2-2-1 0 0,2 0 1 0 0,-2 0-1 0 0,2 0 1 0 0,0 1-1 0 0,-2-1 1 0 0,2 0 0 0 0,0 0-1 0 0,-2 0 1 0 0,2 0-1 0 0,-2 0 1 0 0,1 0-1 0 0,1 0 1 0 0,-2 0-1 0 0,2 0 1 0 0,0-1-1 0 0,-2 1 1 0 0,2 0-1 0 0,-2 0 1 0 0,2 0-1 0 0,-2-2 1 0 0,4 2-1 0 0,49-21-23 0 0,-45 16 18 0 0,-1 2 0 0 0,1-2 0 0 0,-1-1 0 0 0,1 1 0 0 0,-2-2 0 0 0,1 3 0 0 0,-1-3 0 0 0,0 1 0 0 0,-1-1 0 0 0,9-10 1 0 0,-14 15 2 0 0,-2 0 0 0 0,2 1 0 0 0,0-1 1 0 0,0 0-1 0 0,0 1 0 0 0,-2 1 0 0 0,2-2 1 0 0,0 1-1 0 0,-2-1 0 0 0,2 0 0 0 0,-2 2 1 0 0,2-1-1 0 0,-2-1 0 0 0,2 2 0 0 0,-2-1 1 0 0,2-1-1 0 0,-2 2 0 0 0,1-2 0 0 0,1 1 1 0 0,-2 1-1 0 0,0-2 0 0 0,0 2 0 0 0,2 0 1 0 0,-2-1-1 0 0,0 1 0 0 0,0 0 0 0 0,-2-2 1 0 0,-43-14-40 0 0,45 16 40 0 0,-2 0 1 0 0,2-2 0 0 0,0 2-1 0 0,-2 2 1 0 0,3-2-1 0 0,-3 0 1 0 0,2 0 0 0 0,-2 0-1 0 0,2 1 1 0 0,0-1-1 0 0,-2 2 1 0 0,3-2-1 0 0,-1 2 1 0 0,-2-2 0 0 0,2 1-1 0 0,0 1 1 0 0,0-1-1 0 0,-2 1 1 0 0,2-2-1 0 0,1 2 1 0 0,-1-1 0 0 0,0 1-1 0 0,0 1 1 0 0,0-1-1 0 0,0-1 1 0 0,2 1-1 0 0,-4 3 1 0 0,2-2 5 0 0,0 0 0 0 0,1 0 1 0 0,-1 1-1 0 0,2-1 0 0 0,-2 0 0 0 0,2 0 0 0 0,-2 1 1 0 0,2-1-1 0 0,0 0 0 0 0,-2 2 0 0 0,2-2 0 0 0,0 0 1 0 0,2 1-1 0 0,-2-1 0 0 0,0 0 0 0 0,2 0 0 0 0,-2 0 1 0 0,4 7-1 0 0,-4-8 6 0 0,1-2 1 0 0,1 1-1 0 0,-2 1 0 0 0,2 0 1 0 0,0-1-1 0 0,-2-1 0 0 0,2 2 1 0 0,0-1-1 0 0,0-1 1 0 0,0 2-1 0 0,0 0 0 0 0,0-2 1 0 0,-2 1-1 0 0,1-1 0 0 0,1 0 1 0 0,0 2-1 0 0,0-2 1 0 0,0 0-1 0 0,0 1 0 0 0,2-1 1 0 0,-2 0-1 0 0,0 0 0 0 0,-1 0 1 0 0,1 0-1 0 0,0 0 0 0 0,0 0 1 0 0,0 0-1 0 0,0-1 1 0 0,0 1-1 0 0,0 0 0 0 0,0-2 1 0 0,0 2-1 0 0,-1 0 0 0 0,1-1 1 0 0,0 1-1 0 0,0-2 1 0 0,0 2-1 0 0,0-3 0 0 0,4 1 50 0 0,-1-1-1 0 0,1 1 0 0 0,0-1 1 0 0,-2 0-1 0 0,1 0 0 0 0,-1-1 1 0 0,2 0-1 0 0,-2 0 0 0 0,-1 1 1 0 0,9-10-1 0 0,-10 10-24 0 0,-2 1 0 0 0,0-1 1 0 0,2 0-1 0 0,-2 0 0 0 0,0 0 0 0 0,0 1 0 0 0,0-1 0 0 0,0-1 0 0 0,0 1 1 0 0,-2 0-1 0 0,2 1 0 0 0,-2-1 0 0 0,2 0 0 0 0,-2 1 0 0 0,2-1 0 0 0,-2 0 1 0 0,0 1-1 0 0,0-1 0 0 0,0 1 0 0 0,0-1 0 0 0,0 2 0 0 0,1-3 0 0 0,-1 3 1 0 0,0-1-1 0 0,0-1 0 0 0,-2 1 0 0 0,2 1 0 0 0,-5-4 0 0 0,5 3-24 0 0,0 2 0 0 0,0-1 0 0 0,0-1 0 0 0,0 2 0 0 0,0-2 0 0 0,0 2-1 0 0,-2-1 1 0 0,3 1 0 0 0,-1-2 0 0 0,0 2 0 0 0,0 0 0 0 0,-2 0 0 0 0,2-1-1 0 0,0 1 1 0 0,0 0 0 0 0,0 0 0 0 0,-1 0 0 0 0,1 0 0 0 0,0 1 0 0 0,0-1 0 0 0,0 0-1 0 0,-2 0 1 0 0,2 2 0 0 0,0-2 0 0 0,1 1 0 0 0,-1-1 0 0 0,0 2 0 0 0,0-2-1 0 0,0 2 1 0 0,0-1 0 0 0,0-1 0 0 0,0 2 0 0 0,0 0 0 0 0,0-1 0 0 0,1 1 0 0 0,-1-1-1 0 0,0 1 1 0 0,2 0 0 0 0,-2-1 0 0 0,0 1 0 0 0,2-1 0 0 0,-2 1 0 0 0,0 3-1 0 0,0 0-3 0 0,0 1-1 0 0,0-1 1 0 0,1 1-1 0 0,-1-1 0 0 0,0 2 1 0 0,2-1-1 0 0,-2 1 1 0 0,2-3-1 0 0,0 3 0 0 0,2 6 1 0 0,-2-12-5 0 0,0 1 0 0 0,0 0 0 0 0,0-1 1 0 0,2 2-1 0 0,-2-1 0 0 0,0 0 0 0 0,2-1 0 0 0,-2 1 0 0 0,1-1 1 0 0,-1 3-1 0 0,2-3 0 0 0,0 1 0 0 0,0 0 0 0 0,-2-1 1 0 0,2 1-1 0 0,0-2 0 0 0,0 1 0 0 0,0 1 0 0 0,0 0 0 0 0,0-1 1 0 0,-1-1-1 0 0,1 2 0 0 0,0-2 0 0 0,0 1 0 0 0,0 1 1 0 0,0-2-1 0 0,2 0 0 0 0,-2 2 0 0 0,0-2 0 0 0,-1 0 0 0 0,3 0 1 0 0,-2 1-1 0 0,0-1 0 0 0,4 0 0 0 0,-1-1 3 0 0,3-1-1 0 0,-2 0 1 0 0,-1 1-1 0 0,1-1 1 0 0,0 1 0 0 0,0-1-1 0 0,-1-1 1 0 0,1 0-1 0 0,-2 1 1 0 0,1-1 0 0 0,1-1-1 0 0,-2 1 1 0 0,2-2-1 0 0,-2 2 1 0 0,-1 0-1 0 0,1-2 1 0 0,0 0 0 0 0,0 2-1 0 0,0-2 1 0 0,-3 0-1 0 0,3 1 1 0 0,2-9-1 0 0,-6 9 1 0 0,0 3 0 0 0,0-1 0 0 0,-2-1 0 0 0,2 1-1 0 0,0 1 1 0 0,-2-1 0 0 0,2-1 0 0 0,-2 1 0 0 0,0 1-1 0 0,2-1 1 0 0,-2 1 0 0 0,1-1 0 0 0,-1 0 0 0 0,0 1-1 0 0,0-1 1 0 0,0 0 0 0 0,0 1 0 0 0,0-1 0 0 0,0 1-1 0 0,0 1 1 0 0,0-2 0 0 0,1 0 0 0 0,-5 1 0 0 0,-4-2 28 0 0,3-2 1 0 0,-1 2 0 0 0,-1-1 0 0 0,1 3 0 0 0,-13-4 0 0 0,19 5-22 0 0,-2 0-1 0 0,2 0 1 0 0,1 0-1 0 0,-3 0 1 0 0,2 1-1 0 0,0-1 1 0 0,0 2-1 0 0,-2-2 1 0 0,2 2-1 0 0,0-2 1 0 0,1 1-1 0 0,-1 1 1 0 0,-2 0-1 0 0,2-2 1 0 0,0 1-1 0 0,0 1 1 0 0,0-1-1 0 0,0 1 1 0 0,2 0-1 0 0,-2-1 1 0 0,1 2-1 0 0,-1-1 1 0 0,2 0-1 0 0,-2-1 1 0 0,0 1-1 0 0,2 1 1 0 0,-2-1-1 0 0,2-1 1 0 0,0 1-1 0 0,-2 1 1 0 0,2-1-1 0 0,0 4 1 0 0,-2-3-1 0 0,2 1 1 0 0,-2-1-1 0 0,2 2 1 0 0,-2-2-1 0 0,2 0 1 0 0,0 0-1 0 0,0 2 1 0 0,0-2-1 0 0,2 1 1 0 0,-2-1-1 0 0,0 2 1 0 0,2-2-1 0 0,-2 0 1 0 0,2 0-1 0 0,0 1 0 0 0,0-1 1 0 0,0 0-1 0 0,0 0 1 0 0,3 5-1 0 0,-3-6 1 0 0,2 0-1 0 0,0-1 0 0 0,0 1 0 0 0,-1-1 1 0 0,-1-1-1 0 0,2 2 0 0 0,0-2 0 0 0,0 2 1 0 0,0-2-1 0 0,-1 0 0 0 0,1 0 0 0 0,0 0 1 0 0,0 0-1 0 0,0 0 0 0 0,-1 0 0 0 0,1 0 1 0 0,0-2-1 0 0,0 2 0 0 0,-2-2 0 0 0,1 2 1 0 0,1-1-1 0 0,0-1 0 0 0,6-1 0 0 0,5-4 40 0 0,0 1 0 0 0,0-2 0 0 0,23-15 0 0 0,-38 23-45 0 0,2-1 1 0 0,-2 1-1 0 0,0 0 1 0 0,2-2-1 0 0,-2 2 1 0 0,0 0-1 0 0,0-1 0 0 0,2 1 1 0 0,-2 0-1 0 0,0-2 1 0 0,0 2-1 0 0,2-2 1 0 0,-2 2-1 0 0,0 0 1 0 0,0-1-1 0 0,0 1 1 0 0,0-2-1 0 0,0 2 0 0 0,0-1 1 0 0,0 1-1 0 0,0 0 1 0 0,0-2-1 0 0,0 2 1 0 0,0-2-1 0 0,0 2 1 0 0,0-1-1 0 0,0 1 1 0 0,0-2-1 0 0,0 2 1 0 0,0 0-1 0 0,0-2 0 0 0,-2 1 1 0 0,-23-23 65 0 0,-38-10 3 0 0,62 34-72 0 0,-1 0 0 0 0,0 0 1 0 0,0 0-1 0 0,0 0 0 0 0,-2 0 0 0 0,2 0 1 0 0,0 0-1 0 0,0 1 0 0 0,1-1 0 0 0,-1 0 1 0 0,0 2-1 0 0,-2-2 0 0 0,2 0 0 0 0,0 2 1 0 0,0-1-1 0 0,0-1 0 0 0,0 2 0 0 0,1-2 1 0 0,-1 2-1 0 0,2-1 0 0 0,-2 1 1 0 0,0-1-1 0 0,0 1 0 0 0,0-2 0 0 0,2 2 1 0 0,-2-1-1 0 0,0 1 0 0 0,2-1 0 0 0,-2 1 1 0 0,0 3-1 0 0,-3 5 2 0 0,-1-2 0 0 0,0 0-1 0 0,3 1 1 0 0,-7 14 0 0 0,10-22-3 0 0,-2 3 0 0 0,2-3 0 0 0,0 1 0 0 0,-2 0-1 0 0,2 1 1 0 0,0-2 0 0 0,0 1 0 0 0,0 0 0 0 0,0 1 0 0 0,0-2 0 0 0,0 1 0 0 0,0 1 0 0 0,2-1-1 0 0,-2-1 1 0 0,0 1 0 0 0,2 1 0 0 0,-2-1 0 0 0,2 0 0 0 0,-2-1 0 0 0,2 1 0 0 0,0-1-1 0 0,-2 1 1 0 0,2 1 0 0 0,1 0 0 0 0,-1-3 0 0 0,2 2 0 0 0,-2 0 0 0 0,0-2 0 0 0,2 1 0 0 0,-2-1-1 0 0,0 0 1 0 0,1 2 0 0 0,-1-2 0 0 0,0 0 0 0 0,2 0 0 0 0,-2 0 0 0 0,2 0 0 0 0,-2 0 0 0 0,1 0 0 0 0,-1 0-1 0 0,0 0 1 0 0,2-2 0 0 0,-2 2 0 0 0,0-1 0 0 0,2 1 0 0 0,-3-2 0 0 0,7-1 0 0 0,0 1 12 0 0,-1-1 0 0 0,-1 0 1 0 0,2 1-1 0 0,-1-3 0 0 0,-1 2 0 0 0,2 0 1 0 0,-3-2-1 0 0,1 0 0 0 0,0 2 1 0 0,-1-2-1 0 0,1-1 0 0 0,0 1 0 0 0,3-6 1 0 0,-9 9-8 0 0,0 2 0 0 0,-2-2 0 0 0,2 1 0 0 0,0-1 0 0 0,-2 1 0 0 0,2-1 0 0 0,-1 2 0 0 0,1-2 1 0 0,-2 1-1 0 0,2-1 0 0 0,-2 2 0 0 0,2-2 0 0 0,-2 1 0 0 0,0 1 0 0 0,2-2 0 0 0,-2 2 0 0 0,0-1 0 0 0,0 1 0 0 0,2-2 1 0 0,-2 2-1 0 0,0-2 0 0 0,1 2 0 0 0,-5-1 0 0 0,-38-15 87 0 0,40 16-83 0 0,0 0 0 0 0,1 1 0 0 0,-1-1 0 0 0,0 0 0 0 0,0 0 1 0 0,2 2-1 0 0,-1-2 0 0 0,-1 2 0 0 0,0-1 0 0 0,0 1 0 0 0,2-2 0 0 0,-2 1 1 0 0,1 1-1 0 0,1 0 0 0 0,-2-1 0 0 0,2 2 0 0 0,-2-1 0 0 0,2 0 0 0 0,-1 1 1 0 0,1-2-1 0 0,0 3 0 0 0,0-3 0 0 0,0 3 0 0 0,0-3 0 0 0,-4 7 0 0 0,4-5-3 0 0,1 1-1 0 0,-1-1 0 0 0,0 0 1 0 0,2 0-1 0 0,-2 1 0 0 0,0-1 0 0 0,2 0 1 0 0,0 0-1 0 0,-2 0 0 0 0,2 7 1 0 0,0-8-4 0 0,0-1-1 0 0,0 1 1 0 0,0 0 0 0 0,2-2 0 0 0,-2 1 0 0 0,0 1 0 0 0,0-1 0 0 0,2 1 0 0 0,-2 0-1 0 0,2-2 1 0 0,-2 1 0 0 0,0 1 0 0 0,2-1 0 0 0,-2-1 0 0 0,2 2 0 0 0,-1 0 0 0 0,-1-2-1 0 0,2 1 1 0 0,0-1 0 0 0,-2 2 0 0 0,2-2 0 0 0,0 1 0 0 0,0-1 0 0 0,-2 2 0 0 0,4-2-1 0 0,1 2 3 0 0,-1-2-1 0 0,2 1 0 0 0,-2-1 0 0 0,1 0 1 0 0,1 0-1 0 0,-2 0 0 0 0,2 0 0 0 0,-1 0 1 0 0,-1-1-1 0 0,2 1 0 0 0,-2-2 0 0 0,1 0 1 0 0,-1 1-1 0 0,8-2 0 0 0,-5-1 1 0 0,1 1 0 0 0,1 0 0 0 0,-1 0 0 0 0,0-2 0 0 0,-3 2 0 0 0,3-2 0 0 0,7-6 0 0 0,-15 11-5 0 0,2-2 1 0 0,-2 2-1 0 0,0 0 1 0 0,0-2-1 0 0,2 2 1 0 0,-2-1-1 0 0,0 1 0 0 0,0-2 1 0 0,0 2-1 0 0,0 0 1 0 0,2-1-1 0 0,-2 1 1 0 0,0-2-1 0 0,0 2 0 0 0,0-2 1 0 0,0 2-1 0 0,0-1 1 0 0,0 1-1 0 0,0-2 1 0 0,0 2-1 0 0,-2 0 1 0 0,2-2-1 0 0,0 2 0 0 0,0-1 1 0 0,0 1-1 0 0,0-2 1 0 0,-2 2-1 0 0,2 0 1 0 0,0-1-1 0 0,-27-22 17 0 0,20 18-13 0 0,-1 0 0 0 0,1 2 0 0 0,-3-2 0 0 0,2 2 0 0 0,-16-3 0 0 0,22 6-2 0 0,0 0 0 0 0,0 0 0 0 0,0 1 0 0 0,0-1 0 0 0,0 2 0 0 0,-2-2 0 0 0,3 2 0 0 0,-1-2 0 0 0,0 1 0 0 0,0-1 0 0 0,2 2 0 0 0,-2-1 0 0 0,0 1 0 0 0,0-2 0 0 0,0 2 0 0 0,0-1 0 0 0,2 1 0 0 0,-2-1 0 0 0,1 1 0 0 0,1 0 0 0 0,-2-1 0 0 0,2 1 0 0 0,-2-1 0 0 0,2 1 0 0 0,0 0 0 0 0,-2 1 0 0 0,2-1 1 0 0,0-1-1 0 0,-2 2 0 0 0,-9 59 26 0 0,9-61-28 0 0,2-1 1 0 0,0 2-1 0 0,0-2 1 0 0,0 1-1 0 0,0-1 1 0 0,0 2-1 0 0,0 0 1 0 0,0-2-1 0 0,0 1 1 0 0,0-1-1 0 0,0 2 0 0 0,0-2 1 0 0,0 1-1 0 0,2 1 1 0 0,-2-2-1 0 0,0 2 1 0 0,0-2-1 0 0,0 1 1 0 0,1-1-1 0 0,-1 2 1 0 0,0-2-1 0 0,2 2 1 0 0,-2-2-1 0 0,0 0 1 0 0,2 1-1 0 0,-2-1 1 0 0,2 2-1 0 0,-2-2 1 0 0,2 0-1 0 0,-2 1 1 0 0,2-1-1 0 0,-2 0 1 0 0,2 0-1 0 0,-2 2 1 0 0,2-2-1 0 0,-2 0 0 0 0,2 0 1 0 0,-2 0-1 0 0,2 0 1 0 0,-1 0-1 0 0,-1 2 1 0 0,2-2-1 0 0,-2 0 1 0 0,2 0-1 0 0,-2-2 1 0 0,2 2-1 0 0,0 0 1 0 0,-2 0-1 0 0,2 0 1 0 0,-2 0-1 0 0,2 0 1 0 0,-2-2-1 0 0,2 2 1 0 0,-2 0-1 0 0,2 0 1 0 0,-2-1-1 0 0,2 1 1 0 0,-2 0-1 0 0,1-2 1 0 0,-1 2-1 0 0,2-1 0 0 0,-2-1 1 0 0,8-1 1 0 0,0-1 0 0 0,-3 0 0 0 0,1-1 0 0 0,2 0 0 0 0,-3 0 0 0 0,1 0 0 0 0,4-8 0 0 0,-9 13-3 0 0,-1-1 1 0 0,0 1-1 0 0,0-2 1 0 0,0 2-1 0 0,0-1 1 0 0,2 1-1 0 0,-2-2 0 0 0,0 2 1 0 0,0-2-1 0 0,0 2 1 0 0,0-1-1 0 0,0 1 1 0 0,0-2-1 0 0,0 2 0 0 0,-2-1 1 0 0,2 1-1 0 0,0-2 1 0 0,0 2-1 0 0,0-2 1 0 0,0 2-1 0 0,-1 0 0 0 0,1-1 1 0 0,0 1-1 0 0,0-2 1 0 0,-2 2-1 0 0,2-2 1 0 0,0 2-1 0 0,-2 0 1 0 0,2-1-1 0 0,0 1 0 0 0,-2 0 1 0 0,2-2-1 0 0,-2 2 1 0 0,2 0-1 0 0,0 0 1 0 0,-2-1-1 0 0,2 1 0 0 0,-2 0 1 0 0,2 0-1 0 0,-2 0 1 0 0,2 0-1 0 0,-2 0 1 0 0,2-2-1 0 0,-2 2 0 0 0,1 0 1 0 0,-3 0 1 0 0,0-2-1 0 0,2 2 1 0 0,-2 0 0 0 0,0-1 0 0 0,1 1-1 0 0,-1 0 1 0 0,2 0 0 0 0,-2 0 0 0 0,0 0-1 0 0,0 1 1 0 0,1-1 0 0 0,-3 2 0 0 0,2 0-1 0 0,-2 1 1 0 0,3 0 0 0 0,-1-1-1 0 0,0 1 1 0 0,0 0-1 0 0,0 0 1 0 0,3 1 0 0 0,-3 0-1 0 0,2 0 1 0 0,-2-1 0 0 0,2 2-1 0 0,0-2 1 0 0,0 2-1 0 0,-1 3 1 0 0,1-7-1 0 0,2-1-1 0 0,0 2 1 0 0,0 0 0 0 0,0-2 0 0 0,-2 1-1 0 0,2 1 1 0 0,0-1 0 0 0,0-1-1 0 0,0 2 1 0 0,0 0 0 0 0,0-1-1 0 0,2-1 1 0 0,-2 2 0 0 0,0 0 0 0 0,0-1-1 0 0,0-1 1 0 0,2 2 0 0 0,-2-1-1 0 0,0-1 1 0 0,1 2 0 0 0,-1 1-1 0 0,2-3 1 0 0,0 2-1 0 0,0-2 0 0 0,0 1 1 0 0,0-1-1 0 0,0 2 0 0 0,0-2 1 0 0,0 0-1 0 0,0 2 0 0 0,-1-2 1 0 0,1 0-1 0 0,0 0 0 0 0,0 0 1 0 0,0 0-1 0 0,0 0 0 0 0,0 0 1 0 0,0 0-1 0 0,0 0 0 0 0,0 0 1 0 0,-1 0-1 0 0,3-2 0 0 0,50-14 16 0 0,-53 16-15 0 0,1-2 0 0 0,0 2 0 0 0,0-1-1 0 0,0-1 1 0 0,0 0 0 0 0,0 2-1 0 0,0-1 1 0 0,0-1 0 0 0,0 1 0 0 0,-1-1-1 0 0,1 0 1 0 0,-2 1 0 0 0,2-1 0 0 0,0 1-1 0 0,-2-1 1 0 0,2 0 0 0 0,-2 1-1 0 0,2-1 1 0 0,-2 1 0 0 0,0-3 0 0 0,2-1-1 0 0,-2 4 1 0 0,-2-1 0 0 0,2 1-1 0 0,0-1 1 0 0,-2 0 0 0 0,2 1-1 0 0,-2-1 1 0 0,2 1 0 0 0,-2 1-1 0 0,0-2 1 0 0,2 0 0 0 0,-2 1-1 0 0,1 1 1 0 0,-1-2 0 0 0,0 1-1 0 0,2 1 1 0 0,-2-2 0 0 0,0 2-1 0 0,0-2 1 0 0,0 2-1 0 0,0-1 1 0 0,0 1 0 0 0,0 0-1 0 0,1-2 1 0 0,-1 2 0 0 0,-4 0-1 0 0,2-2 1 0 0,2 2-1 0 0,0-1 1 0 0,-2 1-1 0 0,3 0 0 0 0,-3 0 1 0 0,2 0-1 0 0,-2 0 1 0 0,2 0-1 0 0,-2 0 0 0 0,2 0 1 0 0,-1 0-1 0 0,1 0 0 0 0,-2 1 1 0 0,2-1-1 0 0,0 2 1 0 0,-2-2-1 0 0,-3 3 0 0 0,-7 12 0 0 0,14-14 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51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198 56 10448 0 0,'0'0'562'0'0,"-38"-27"1092"0"0,34 29-1578 0 0,-2-1-17 0 0,0 1-1 0 0,1-1 1 0 0,1 1 0 0 0,-2 1 0 0 0,1-1 0 0 0,1 1-1 0 0,-2 0 1 0 0,2 1 0 0 0,-7 4 0 0 0,-4 5-49 0 0,1-1 0 0 0,-1 1 1 0 0,4 2-1 0 0,-16 17 1 0 0,25-27-9 0 0,0-2 1 0 0,0 2 0 0 0,1-2 0 0 0,-1 2-1 0 0,0-2 1 0 0,0 2 0 0 0,2-2 0 0 0,-2 2 0 0 0,2 0-1 0 0,-2 5 1 0 0,4-7-2 0 0,-2-2-1 0 0,0 1 1 0 0,0 1 0 0 0,2-1-1 0 0,-2-1 1 0 0,0 1-1 0 0,2 1 1 0 0,0-1 0 0 0,-2 0-1 0 0,2-1 1 0 0,-1 1-1 0 0,-1 1 1 0 0,2-1 0 0 0,0-1-1 0 0,0 1 1 0 0,0-1 0 0 0,0-1-1 0 0,0 2 1 0 0,0 0-1 0 0,0-1 1 0 0,3 2 0 0 0,1-1-1 0 0,-2-2 0 0 0,2 2 0 0 0,-3-1 0 0 0,3-1 0 0 0,-2 0 1 0 0,2 2-1 0 0,-3-2 0 0 0,3 0 0 0 0,-2 0 0 0 0,2-2 0 0 0,-3 2 0 0 0,3 0 1 0 0,-2-1-1 0 0,2-1 0 0 0,-3 2 0 0 0,1-2 0 0 0,2 1 0 0 0,-2-1 1 0 0,-1 1-1 0 0,1-3 0 0 0,0 3 0 0 0,0-1 0 0 0,0-1 0 0 0,-1 0 0 0 0,5-2 1 0 0,9-6-1 0 0,-2-2 1 0 0,1 0 0 0 0,-3 0 0 0 0,17-19 0 0 0,-26 29-1 0 0,0-2 1 0 0,0 0 0 0 0,0 0-1 0 0,-3 0 1 0 0,3 0 0 0 0,-2-1-1 0 0,0 1 1 0 0,0 0 0 0 0,0 0-1 0 0,0-1 1 0 0,0-5 0 0 0,-2 7-1 0 0,0 3 0 0 0,-2-2 1 0 0,2-1-1 0 0,0 3 0 0 0,-2-2 0 0 0,2-1 1 0 0,-2 3-1 0 0,2-2 0 0 0,-2 1 1 0 0,2-1-1 0 0,-2 1 0 0 0,0-1 1 0 0,0 1-1 0 0,0-1 0 0 0,1 1 1 0 0,-1 1-1 0 0,0-1 0 0 0,0-1 0 0 0,-2 1 1 0 0,2 1-1 0 0,0-1 0 0 0,-2 1 1 0 0,3-1-1 0 0,-3 2 0 0 0,-2-3 1 0 0,4 1 2 0 0,0 0 0 0 0,-2 2 1 0 0,3-1-1 0 0,-1 1 0 0 0,-2-2 1 0 0,2 2-1 0 0,-2-1 0 0 0,2 1 1 0 0,0 0-1 0 0,-1-2 0 0 0,1 2 1 0 0,-2 0-1 0 0,2 0 0 0 0,-2 0 1 0 0,2 0-1 0 0,0 2 0 0 0,-1-2 1 0 0,1 0-1 0 0,-2 1 0 0 0,2-1 1 0 0,0 0-1 0 0,-2 2 0 0 0,2-1 1 0 0,0-1-1 0 0,-3 4 0 0 0,1-1 9 0 0,0 0 0 0 0,0 0-1 0 0,0 1 1 0 0,1-1-1 0 0,-1 0 1 0 0,2 2-1 0 0,-2-2 1 0 0,2 2-1 0 0,0-2 1 0 0,-1 2-1 0 0,1 0 1 0 0,0 4-1 0 0,-2 1 37 0 0,0 0 1 0 0,2-1-1 0 0,0 1 0 0 0,0 0 0 0 0,1-1 0 0 0,1 1 0 0 0,0 1 1 0 0,0-1-1 0 0,1 0 0 0 0,1-1 0 0 0,4 16 0 0 0,-6-24-23 0 0,0 1 0 0 0,2-1 0 0 0,-2 1-1 0 0,2 0 1 0 0,-2-1 0 0 0,2 1 0 0 0,-2-1-1 0 0,2 1 1 0 0,0 0 0 0 0,-2-2 0 0 0,1 1-1 0 0,1 1 1 0 0,0 0 0 0 0,0-2 0 0 0,-2 1 0 0 0,2 1-1 0 0,0-2 1 0 0,0 1 0 0 0,0-1 0 0 0,0 2-1 0 0,0-2 1 0 0,-1 0 0 0 0,1 2 0 0 0,0-2-1 0 0,0 0 1 0 0,4 1 0 0 0,-2-2 13 0 0,0 1 0 0 0,-1 0-1 0 0,1-2 1 0 0,0 2 0 0 0,0-2 0 0 0,0 1-1 0 0,-1-1 1 0 0,1 1 0 0 0,0-1 0 0 0,-2 0 0 0 0,2 1-1 0 0,-1-1 1 0 0,3-3 0 0 0,4-1 30 0 0,-3-1 0 0 0,1 1 0 0 0,-2-1 0 0 0,1-1 0 0 0,-1 0 0 0 0,0 2 0 0 0,-1-2 0 0 0,1 0 0 0 0,7-16 0 0 0,-13 20-47 0 0,2 3 0 0 0,-2-2 0 0 0,0-1 0 0 0,2 1 1 0 0,-2 0-1 0 0,0 1 0 0 0,0-1 0 0 0,0 0 0 0 0,0 0 1 0 0,0-1-1 0 0,-2 3 0 0 0,2-2 0 0 0,0-1 1 0 0,-2 1-1 0 0,0 0 0 0 0,2 1 0 0 0,-2-1 0 0 0,1 0 1 0 0,-1 1-1 0 0,0-1 0 0 0,0 1 0 0 0,0-1 1 0 0,-4-2-1 0 0,2 2-5 0 0,1 2 0 0 0,-1-1 0 0 0,0 0 0 0 0,0-1-1 0 0,-1 1 1 0 0,1 2 0 0 0,0-1 0 0 0,-2-1 0 0 0,2 1 0 0 0,-1 1 0 0 0,1 0 0 0 0,-2-2 0 0 0,2 2 0 0 0,-1 0 0 0 0,1 0 0 0 0,-2 0 0 0 0,-3 2-1 0 0,5-1-4 0 0,-2-1 0 0 0,1 2 0 0 0,-1-1 0 0 0,2 1 0 0 0,-2 1 0 0 0,2-1 0 0 0,-1 0 0 0 0,1 1-1 0 0,-2 0 1 0 0,2-1 0 0 0,1 1 0 0 0,-1 0 0 0 0,0 0 0 0 0,-4 5 0 0 0,3-1 3 0 0,-1-2-1 0 0,0 1 1 0 0,3 0 0 0 0,-3 1 0 0 0,2-1 0 0 0,0 1 0 0 0,0-1 0 0 0,-1 9-1 0 0,3-12-5 0 0,2 0 0 0 0,0 0 0 0 0,-2 1-1 0 0,2-3 1 0 0,0 2 0 0 0,0 1-1 0 0,0-1 1 0 0,0 0 0 0 0,0 0-1 0 0,0 1 1 0 0,2-1 0 0 0,-2 0-1 0 0,4 3 1 0 0,-4-4-2 0 0,0 0 1 0 0,2-1-1 0 0,-1 1 0 0 0,-1-2 0 0 0,2 2 1 0 0,-2-1-1 0 0,2 1 0 0 0,0-2 0 0 0,-2 1 1 0 0,2-1-1 0 0,0 2 0 0 0,0 0 0 0 0,0-2 1 0 0,-2 0-1 0 0,2 1 0 0 0,0-1 0 0 0,-1 2 1 0 0,1-2-1 0 0,4 1 0 0 0,-2-1 3 0 0,2 0 1 0 0,-1 0-1 0 0,-1 0 0 0 0,2 0 1 0 0,-2-1-1 0 0,1 1 0 0 0,1-2 1 0 0,-2 1-1 0 0,1 1 0 0 0,-1-2 0 0 0,2 0 1 0 0,-2 1-1 0 0,0-2 0 0 0,1 1 1 0 0,-1 0-1 0 0,0-1 0 0 0,7-5 0 0 0,37-35 83 0 0,-46 41-85 0 0,0 0 0 0 0,0 1 0 0 0,-2-1 0 0 0,1 0-1 0 0,1-1 1 0 0,0 2 0 0 0,-2-1 0 0 0,2 0 0 0 0,0-1 0 0 0,-2 2 0 0 0,0-3-1 0 0,2 3 1 0 0,-2-1 0 0 0,0-1 0 0 0,0 1 0 0 0,2-1 0 0 0,-2 1 0 0 0,0-1-1 0 0,0 2 1 0 0,-2-1 0 0 0,2-1 0 0 0,-2-2 0 0 0,0 3-4 0 0,2 1-1 0 0,-2-1 1 0 0,0 1 0 0 0,-1 1 0 0 0,1-2-1 0 0,0 0 1 0 0,0 2 0 0 0,0-1 0 0 0,0 1-1 0 0,0-2 1 0 0,-2 2 0 0 0,2 0 0 0 0,1 0-1 0 0,-1-2 1 0 0,0 2 0 0 0,-2 0 0 0 0,2 0-1 0 0,0 0 1 0 0,0 0 0 0 0,-2 0 0 0 0,3 2-1 0 0,-1-2 1 0 0,0 0 0 0 0,-4 2 0 0 0,2-2 1 0 0,0 1 0 0 0,1-1 0 0 0,-1 2-1 0 0,0-2 1 0 0,2 2 0 0 0,-2-1 0 0 0,1 1 0 0 0,-1-1 0 0 0,2 1 0 0 0,-2 0 0 0 0,0-1 0 0 0,2 1 0 0 0,-2-1 0 0 0,3 3 0 0 0,-5 0 0 0 0,4 0-3 0 0,2-1 1 0 0,-2 0 0 0 0,0 0-1 0 0,2 1 1 0 0,0-1 0 0 0,-2 0-1 0 0,2 0 1 0 0,0 0 0 0 0,0 1-1 0 0,0-1 1 0 0,0 0 0 0 0,2 0-1 0 0,-2 1 1 0 0,2-1-1 0 0,-2 0 1 0 0,2 0 0 0 0,-2 0-1 0 0,2 1 1 0 0,0-3 0 0 0,2 6-1 0 0,-3-6 1 0 0,-1 1 0 0 0,2 0-1 0 0,-2-2 1 0 0,2 1 0 0 0,0 1 0 0 0,-2-2-1 0 0,2 1 1 0 0,0-1 0 0 0,-2 2-1 0 0,2-2 1 0 0,0 2 0 0 0,0-2 0 0 0,-2 1-1 0 0,2-1 1 0 0,0 0 0 0 0,-1 2-1 0 0,1-2 1 0 0,0 0 0 0 0,0 0-1 0 0,-2 0 1 0 0,2 0 0 0 0,0 1 0 0 0,0-1-1 0 0,0 0 1 0 0,0-1 0 0 0,0 1-1 0 0,-1 0 1 0 0,1 0 0 0 0,-2 0-1 0 0,2 0 1 0 0,0-2 0 0 0,0 2 0 0 0,0 0-1 0 0,0-1 1 0 0,-2 1 0 0 0,2-2-1 0 0,0 2 1 0 0,0-2 0 0 0,-2 2-1 0 0,1-1 1 0 0,1-1 0 0 0,-2 2 0 0 0,2-1-1 0 0,-2-1 1 0 0,2 2 0 0 0,0-3-1 0 0,6-4 19 0 0,-3 2-1 0 0,1-1 0 0 0,0 0 0 0 0,-1-1 0 0 0,-1 1 0 0 0,2-1 0 0 0,-2 1 0 0 0,0-1 0 0 0,-1-1 0 0 0,1 2 0 0 0,-2-2 0 0 0,4-12 0 0 0,-6 19-10 0 0,0 1 0 0 0,0-2 0 0 0,0 2 0 0 0,0-1 0 0 0,0 1 0 0 0,-2-2 0 0 0,2 2 0 0 0,0-2 0 0 0,0 2 0 0 0,0-1 0 0 0,-2 1 0 0 0,2-2-1 0 0,0 2 1 0 0,-2-1 0 0 0,2 1 0 0 0,0 0 0 0 0,-2-2 0 0 0,2 2 0 0 0,0 0 0 0 0,-2-2 0 0 0,2 2 0 0 0,-2 0 0 0 0,2-1 0 0 0,-2 1 0 0 0,2 0 0 0 0,0 0-1 0 0,-1-2 1 0 0,1 2 0 0 0,-2 0 0 0 0,2 0 0 0 0,-2 0 0 0 0,2 0 0 0 0,-2 0 0 0 0,0 0 0 0 0,2 0 0 0 0,-2 0 0 0 0,2 0 0 0 0,-2 0 0 0 0,2 0-1 0 0,-2 0 1 0 0,2 0 0 0 0,-2 0 0 0 0,2 2 0 0 0,-2-2 0 0 0,2 0 0 0 0,-1 0 0 0 0,-1 1 0 0 0,-46 14 204 0 0,42-9-188 0 0,-1-1-1 0 0,1 2 1 0 0,0-3 0 0 0,1 3 0 0 0,-1-1 0 0 0,0 1 0 0 0,2-1 0 0 0,-1 2 0 0 0,1-1-1 0 0,0 1 1 0 0,2-2 0 0 0,-2 2 0 0 0,3 0 0 0 0,-1-1 0 0 0,0 1 0 0 0,-2 13-1 0 0,4-21-20 0 0,0 0 0 0 0,0 0 0 0 0,0 0 0 0 0,0 1 0 0 0,0-1-1 0 0,0 0 1 0 0,0 0 0 0 0,0 0 0 0 0,0 2 0 0 0,2-2 0 0 0,-2 0 0 0 0,0 0-1 0 0,0 0 1 0 0,0 0 0 0 0,0 2 0 0 0,0-2 0 0 0,0 0 0 0 0,0 0 0 0 0,0 0-1 0 0,2 0 1 0 0,-2 0 0 0 0,0 1 0 0 0,0-1 0 0 0,0 0 0 0 0,0 0-1 0 0,0 0 1 0 0,2 0 0 0 0,-2 0 0 0 0,0 0 0 0 0,0 0 0 0 0,0 0 0 0 0,2 0-1 0 0,-2 0 1 0 0,0 0 0 0 0,0 0 0 0 0,0 0 0 0 0,0 0 0 0 0,1 0-1 0 0,-1 0 1 0 0,0 0 0 0 0,0 0 0 0 0,2 0 0 0 0,17-8 49 0 0,16-14-22 0 0,-28 15-14 0 0,33-28 24 0 0,-38 33-32 0 0,0 0 0 0 0,0 1 0 0 0,0-1 0 0 0,0 1 0 0 0,0-1 0 0 0,-2-1 0 0 0,1 1 0 0 0,-1 1 0 0 0,2-1 0 0 0,-2 0 0 0 0,2 1 0 0 0,-2-2 0 0 0,0 1 0 0 0,2 0 0 0 0,-2-1 0 0 0,0 1 0 0 0,0 1 0 0 0,0-6 0 0 0,0 7-7 0 0,-2 0-1 0 0,2-1 1 0 0,-2 1-1 0 0,2 0 1 0 0,-2-2-1 0 0,2 2 1 0 0,0 0-1 0 0,-1 0 1 0 0,1 0-1 0 0,-2-1 1 0 0,2 1-1 0 0,-2 0 1 0 0,0 0-1 0 0,2 0 1 0 0,-2 0-1 0 0,2 0 1 0 0,-2 0-1 0 0,2 0 1 0 0,-2 0-1 0 0,2 0 1 0 0,-2 0-1 0 0,2 0 1 0 0,-2 0-1 0 0,2 1 1 0 0,-2-1-1 0 0,2 0 1 0 0,-1 0-1 0 0,1 2 1 0 0,-2-2-1 0 0,2 0 1 0 0,-2 1-1 0 0,-31 14 7 0 0,30-13-6 0 0,-3 1 0 0 0,2-2 0 0 0,0 3 0 0 0,1-1 1 0 0,1-2-1 0 0,-2 3 0 0 0,0-1 0 0 0,0 0 0 0 0,2 0 0 0 0,0 1 0 0 0,-1 0 0 0 0,1 0 0 0 0,0-1 1 0 0,0 2-1 0 0,0-2 0 0 0,0 0 0 0 0,0 2 0 0 0,0 5 0 0 0,35-30 54 0 0,-31 19-52 0 0,1-3 0 0 0,-1 1-1 0 0,2 2 1 0 0,-2-3 0 0 0,0 1 0 0 0,0 0 0 0 0,0 0-1 0 0,0-1 1 0 0,-1 1 0 0 0,1 0 0 0 0,-2 0 0 0 0,2 0-1 0 0,0-5 1 0 0,-2 8-2 0 0,0-2 0 0 0,0 0 1 0 0,0 2-1 0 0,0-1 0 0 0,0-1 0 0 0,-2 2 0 0 0,2-2 0 0 0,0 2 0 0 0,0-1 0 0 0,0 1 1 0 0,-2-2-1 0 0,2 1 0 0 0,0 1 0 0 0,-2-2 0 0 0,2 2 0 0 0,-1-2 0 0 0,1 2 1 0 0,0-1-1 0 0,-2 1 0 0 0,2 0 0 0 0,-2-2 0 0 0,2 2 0 0 0,-2-1 0 0 0,2 1 0 0 0,-2 0 1 0 0,0 0-1 0 0,2-2 0 0 0,-2 2 0 0 0,2 0 0 0 0,-2 0 0 0 0,0 0 0 0 0,2-2 1 0 0,-2 2-1 0 0,2 0 0 0 0,-1 0 0 0 0,-1 0 0 0 0,2 0 0 0 0,-2 0 0 0 0,0 0 0 0 0,2 2 1 0 0,-2-2-1 0 0,2 0 0 0 0,-2 0 0 0 0,0 0 0 0 0,2 0 0 0 0,-4 2 0 0 0,-3-1 6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52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109 5 9944 0 0,'0'0'4480'0'0,"-24"3"-3823"0"0,12 13-571 0 0,1 0 0 0 0,-1 0 1 0 0,3 1-1 0 0,1-1 0 0 0,1 1 0 0 0,-1 1 0 0 0,2 0 1 0 0,-5 22-1 0 0,11-38-82 0 0,0-2 0 0 0,0 0 0 0 0,0 1 1 0 0,0-1-1 0 0,0 2 0 0 0,0-2 0 0 0,0 2 0 0 0,0-2 1 0 0,0 1-1 0 0,0-1 0 0 0,0 2 0 0 0,0-2 0 0 0,0 0 1 0 0,0 1-1 0 0,0-1 0 0 0,0 2 0 0 0,0-2 0 0 0,0 2 1 0 0,2-2-1 0 0,-2 1 0 0 0,0-1 0 0 0,0 0 0 0 0,2 2 1 0 0,-2-2-1 0 0,0 0 0 0 0,2 1 0 0 0,-2-1 0 0 0,0 0 1 0 0,2 2-1 0 0,-2-2 0 0 0,0 0 0 0 0,2 0 0 0 0,-2 2 1 0 0,1-2-1 0 0,-1 0 0 0 0,0 0 0 0 0,2 0 0 0 0,-2 1 1 0 0,4-1-1 0 0,-2 0 3 0 0,2-1 1 0 0,0 1 0 0 0,-1-2-1 0 0,1 2 1 0 0,0-2 0 0 0,-2 1 0 0 0,2 1-1 0 0,0-2 1 0 0,-3 1 0 0 0,7-4-1 0 0,7-3 12 0 0,-1 0-1 0 0,-1-2 1 0 0,21-17 0 0 0,-17 9 2 0 0,29-29 21 0 0,-44 46-37 0 0,0-1-1 0 0,-2 0 0 0 0,2 1 0 0 0,-1-1 0 0 0,-1 0 0 0 0,2 1 0 0 0,-2-2 0 0 0,2 1 1 0 0,-2 0-1 0 0,2 1 0 0 0,-2-1 0 0 0,0-1 0 0 0,0 1 0 0 0,0 1 0 0 0,0-1 0 0 0,0-1 0 0 0,0 1 1 0 0,0 1-1 0 0,0-1 0 0 0,0-1 0 0 0,0 1 0 0 0,-2-1 0 0 0,0 1-1 0 0,0 1 0 0 0,1-1 0 0 0,-1 2 0 0 0,0-1 0 0 0,0-1 0 0 0,0 2 0 0 0,0-2 0 0 0,0 2 0 0 0,0-1 0 0 0,0 1 0 0 0,-1-2 0 0 0,1 2 0 0 0,0 0 0 0 0,0 0 0 0 0,-2 0 0 0 0,2 0 0 0 0,0-1 0 0 0,0 2 0 0 0,0-1 0 0 0,-5 0 0 0 0,-50 7 22 0 0,57-7-24 0 0,-6 1 7 0 0,0 1 0 0 0,3-1 0 0 0,-3 1-1 0 0,2 0 1 0 0,-2-1 0 0 0,3 1 0 0 0,-1 1-1 0 0,0-1 1 0 0,-2 1 0 0 0,2-1 0 0 0,1 1-1 0 0,-1 0 1 0 0,0 0 0 0 0,2 0 0 0 0,-2 1-1 0 0,-1 4 1 0 0,3-7-4 0 0,2 1 0 0 0,-2 0 0 0 0,2-1 0 0 0,-2 1 1 0 0,2-1-1 0 0,0 1 0 0 0,-2 0 0 0 0,2-1 0 0 0,0 1 0 0 0,0-1 0 0 0,0 3 0 0 0,0-3 0 0 0,0 1 0 0 0,0-1 0 0 0,0 1 0 0 0,0 0 0 0 0,0-1 0 0 0,2 1 1 0 0,-2 0-1 0 0,0-1 0 0 0,2 1 0 0 0,-2-1 0 0 0,2 1 0 0 0,-2 0 0 0 0,2-1 0 0 0,-2 1 0 0 0,2-1 0 0 0,-1 1 0 0 0,-1 0 0 0 0,2-1 0 0 0,0 1 1 0 0,0-2-1 0 0,0 1 0 0 0,0 1 0 0 0,0-2 0 0 0,0 2 0 0 0,-2-2 0 0 0,2 1 0 0 0,1-1 0 0 0,1 2 0 0 0,8 3 16 0 0,-1-2-1 0 0,0 0 0 0 0,1 0 1 0 0,-1 1-1 0 0,20 0 0 0 0,-29-4-13 0 0,-1 0 0 0 0,1 0 0 0 0,0 2 0 0 0,0-2 0 0 0,0 0 0 0 0,2 0 0 0 0,-2 0 0 0 0,0 0 0 0 0,0 0 0 0 0,0 0 0 0 0,-1-2 0 0 0,1 2 0 0 0,0 0 0 0 0,0 0 0 0 0,0-1 0 0 0,0 1 0 0 0,0-2 0 0 0,0 2 0 0 0,0-1 0 0 0,0 1 0 0 0,-1-2 0 0 0,1 0 0 0 0,-2 2-1 0 0,2-1 1 0 0,0-1 0 0 0,0 2 0 0 0,-2-1 0 0 0,2-1 0 0 0,0 0 0 0 0,-2 1 0 0 0,2-1 0 0 0,-2 1 0 0 0,2-1 0 0 0,-2 0 0 0 0,0 1 0 0 0,2-1 0 0 0,-2 0 0 0 0,0 1 0 0 0,0-1 0 0 0,1 1 0 0 0,-1-4 0 0 0,0 0 3 0 0,-1 2 1 0 0,1-2-1 0 0,-2 0 0 0 0,2 2 1 0 0,-2-2-1 0 0,0 2 1 0 0,0-2-1 0 0,0 2 0 0 0,0-2 1 0 0,-2 2-1 0 0,2-1 1 0 0,1 1-1 0 0,-3-2 0 0 0,-6-4 1 0 0,1 2 13 0 0,-1-1-1 0 0,-1 0 1 0 0,1 2 0 0 0,-18-10-1 0 0,28 16-21 0 0,-2 0 0 0 0,0 0 0 0 0,2 0 0 0 0,-2 0 0 0 0,0 0 0 0 0,2-2 0 0 0,-2 2 0 0 0,0 0 0 0 0,2 2 0 0 0,-2-2 0 0 0,1 0 0 0 0,-1 0 0 0 0,2 0 0 0 0,-2 0 0 0 0,2 0 0 0 0,-2 1 0 0 0,0-1 0 0 0,2 0 0 0 0,-2 2 0 0 0,2-2 0 0 0,-2 0 0 0 0,0 1 0 0 0,2-1 0 0 0,-2 2 0 0 0,2-2 0 0 0,-2 0 0 0 0,2 2 0 0 0,0-1 0 0 0,-1-1 0 0 0,1 2 0 0 0,-2-2 0 0 0,2 2 0 0 0,0-2 0 0 0,0 1 0 0 0,-2 1 0 0 0,2-2 0 0 0,0 1 0 0 0,0 1 0 0 0,0-2 0 0 0,-2 2 0 0 0,2 1 0 0 0,-13 45 37 0 0,11-40-38 0 0,2 2 0 0 0,0-2 0 0 0,0 2-1 0 0,0-2 1 0 0,2 1 0 0 0,-1-1-1 0 0,5 15 1 0 0,-6-23 0 0 0,2 2 0 0 0,-2-1 0 0 0,0 1 0 0 0,2-1 0 0 0,-2 1 0 0 0,0 0-1 0 0,2-2 1 0 0,-2 1 0 0 0,2 1 0 0 0,0-2 0 0 0,-2 1 0 0 0,2 1 0 0 0,-1-2 0 0 0,-1 2 0 0 0,2-1-1 0 0,0-1 1 0 0,-2 2 0 0 0,2-2 0 0 0,0 1 0 0 0,2-1 0 0 0,-2 2 0 0 0,2-2 0 0 0,-3-2 0 0 0,1 2 0 0 0,0 0-1 0 0,0 0 1 0 0,2 0 0 0 0,-2-1 0 0 0,0 1 0 0 0,0 0 0 0 0,0-2 0 0 0,-1 2 0 0 0,1-1 0 0 0,0-1 0 0 0,0 2-1 0 0,0-2 1 0 0,0 1 0 0 0,0-1 0 0 0,0 2 0 0 0,0-1 0 0 0,1-4 0 0 0,5 0-7 0 0,2-2 1 0 0,-3 1 0 0 0,1-2-1 0 0,-1 2 1 0 0,1-3 0 0 0,-2 3-1 0 0,-1-2 1 0 0,1 0 0 0 0,0 0-1 0 0,0-2 1 0 0,-3 2-1 0 0,7-18 1 0 0,-10 25 3 0 0,0-1-1 0 0,0 1 0 0 0,0-1 1 0 0,0 0-1 0 0,-2 1 1 0 0,2-1-1 0 0,0 0 0 0 0,-2 1 1 0 0,2-1-1 0 0,-2 2 1 0 0,2-1-1 0 0,-2-1 0 0 0,2 0 1 0 0,-2 1-1 0 0,2-1 1 0 0,-2 2-1 0 0,1-1 0 0 0,-1-1 1 0 0,2 0-1 0 0,-2 2 1 0 0,0-1-1 0 0,0 1 0 0 0,0-2 1 0 0,0 2-1 0 0,2-1 1 0 0,-2 1-1 0 0,0-2 0 0 0,0 2 1 0 0,1 0-1 0 0,-1 0 0 0 0,0-2 1 0 0,0 2-1 0 0,0 0 1 0 0,0 0-1 0 0,0 0 0 0 0,-4 0 1 0 0,-1 0-10 0 0,-1-1 0 0 0,1 1 0 0 0,-1 0 1 0 0,-2 1-1 0 0,3-1 0 0 0,-1 2 0 0 0,-13 1 0 0 0,19-1 7 0 0,-1-1 0 0 0,-1 1 1 0 0,2 0-1 0 0,-2 1 0 0 0,0-2 0 0 0,2 1 0 0 0,1 1 0 0 0,-3-1 0 0 0,2 1 1 0 0,0-1-1 0 0,0 1 0 0 0,0 0 0 0 0,0-1 0 0 0,0 1 0 0 0,0 0 0 0 0,1 0 1 0 0,-1 1-1 0 0,2-1 0 0 0,-2 0 0 0 0,2 0 0 0 0,0 1 0 0 0,-2-1 0 0 0,2 0 1 0 0,0 0-1 0 0,0 0 0 0 0,0 1 0 0 0,0-1 0 0 0,2 0 0 0 0,0 5 1 0 0,-2-3 1 0 0,2-2 1 0 0,-2 0 0 0 0,0 1 0 0 0,1-1-1 0 0,1 0 1 0 0,0 0 0 0 0,-2 1-1 0 0,2-1 1 0 0,0 0 0 0 0,2 0 0 0 0,-2 0-1 0 0,0 1 1 0 0,0-1 0 0 0,1-2 0 0 0,-1 3-1 0 0,2-3 1 0 0,0 3 0 0 0,-2-3 0 0 0,2 2-1 0 0,-1-1 1 0 0,1 0 0 0 0,0-1 0 0 0,0 1-1 0 0,0-1 1 0 0,-1 1 0 0 0,1 0 0 0 0,6-1-1 0 0,-3-2 1 0 0,1 1 0 0 0,-1-2-1 0 0,1 0 1 0 0,-2-1-1 0 0,1 2 1 0 0,1-3 0 0 0,-2 3-1 0 0,1-2 1 0 0,-1-1-1 0 0,2-1 1 0 0,-3 2-1 0 0,1 0 1 0 0,0-2 0 0 0,-1 0-1 0 0,1 1 1 0 0,-2-1-1 0 0,2 0 1 0 0,-3 0 0 0 0,1 0-1 0 0,0 0 1 0 0,0-1-1 0 0,3-5 1 0 0,-7 7 8 0 0,0 1 1 0 0,0 0 0 0 0,0 1-1 0 0,0-1 1 0 0,0 0-1 0 0,0 0 1 0 0,-1 1-1 0 0,1-1 1 0 0,-2 0 0 0 0,2-1-1 0 0,-2 3 1 0 0,0-2-1 0 0,2-1 1 0 0,-2 3 0 0 0,0-2-1 0 0,0 1 1 0 0,0-1-1 0 0,0 1 1 0 0,0 0-1 0 0,-1-1 1 0 0,1 2 0 0 0,0-1-1 0 0,-2 0 1 0 0,2 1-1 0 0,-2-1 1 0 0,2 1-1 0 0,-1-1 1 0 0,1 0 0 0 0,-2 1-1 0 0,0 1 1 0 0,2-2-1 0 0,-5 1 1 0 0,3-1 11 0 0,0 0 0 0 0,0 1 0 0 0,0 1-1 0 0,1-2 1 0 0,-1 2 0 0 0,0-2 0 0 0,0 2 0 0 0,0 0 0 0 0,-1 0 0 0 0,1 0 0 0 0,0 0 0 0 0,0 0-1 0 0,0 0 1 0 0,1 2 0 0 0,-1-2 0 0 0,-2 2 0 0 0,2-2 0 0 0,1 1 0 0 0,-1 1 0 0 0,0 0-1 0 0,0-1 1 0 0,2 1 0 0 0,-2-1 0 0 0,1 1 0 0 0,-1 1 0 0 0,-2 2 0 0 0,0 1 11 0 0,3 3 0 0 0,-1-1 0 0 0,0 0 0 0 0,0 0-1 0 0,0 0 1 0 0,3 0 0 0 0,-1 0 0 0 0,0 0 0 0 0,2 0 0 0 0,-2 2 0 0 0,2-2 0 0 0,0 0 0 0 0,2 0 0 0 0,-2 0 0 0 0,2 2 0 0 0,0-2 0 0 0,-1 0 0 0 0,7 9-1 0 0,-8-17-21 0 0,0 2 0 0 0,0-2 0 0 0,2 2 0 0 0,-2-2 0 0 0,2 0 0 0 0,-2 1 0 0 0,0-1 0 0 0,2 2-1 0 0,-2-2 1 0 0,2 0 0 0 0,-2 1 0 0 0,2-1 0 0 0,-2 0 0 0 0,1 2 0 0 0,-1-2 0 0 0,2 0-1 0 0,0 0 1 0 0,-2 2 0 0 0,2-2 0 0 0,-2 0 0 0 0,2 0 0 0 0,-2 0 0 0 0,2 0 0 0 0,0 0 0 0 0,-2 0-1 0 0,2 0 1 0 0,-2 0 0 0 0,4 0 0 0 0,35-16 62 0 0,-29 11-57 0 0,0-2 1 0 0,-3 1 0 0 0,3-1-1 0 0,-3 1 1 0 0,10-12-1 0 0,-15 17-9 0 0,0-3 0 0 0,0 3 0 0 0,0-2 0 0 0,0-1 0 0 0,0 3 0 0 0,0-3 0 0 0,-2 1 0 0 0,2 2 0 0 0,-2-3 0 0 0,1 1 0 0 0,-1 2 0 0 0,0-3-1 0 0,0 1 1 0 0,0 0 0 0 0,0 0 0 0 0,0 1 0 0 0,0-1 0 0 0,0 0 0 0 0,0-1 0 0 0,-1 3 0 0 0,1-2 0 0 0,-2-1 0 0 0,2 1 0 0 0,-2 2 0 0 0,0-3 0 0 0,0 3-1 0 0,0-3 1 0 0,2 3 0 0 0,-4-2 0 0 0,2 1 0 0 0,0-1 0 0 0,1 1 0 0 0,-1 1 0 0 0,-2-1 0 0 0,2-1 0 0 0,0 1 0 0 0,-2 1 0 0 0,2-1 0 0 0,-1 0-1 0 0,1 2 1 0 0,-2-1 0 0 0,0-1 0 0 0,2 2 0 0 0,-2-2 0 0 0,1 2 0 0 0,-1-1 0 0 0,2 1 0 0 0,-2 0 0 0 0,0-2 0 0 0,0 2 0 0 0,2 0 0 0 0,-1 0-1 0 0,-5 2 1 0 0,2-1-2 0 0,1 1 0 0 0,-1 0 0 0 0,0 1 0 0 0,1 0 0 0 0,1-1 0 0 0,-2 1 0 0 0,0 0 0 0 0,3 0 0 0 0,-3 1 0 0 0,2-1 0 0 0,0 2 0 0 0,0-2 0 0 0,1 2 0 0 0,-1-2 0 0 0,0 2 0 0 0,2 0 0 0 0,-2-1 0 0 0,2 1 0 0 0,-1 0 0 0 0,1 0 0 0 0,0 0 0 0 0,0 0 0 0 0,2-1 0 0 0,-2 1 0 0 0,2 0 0 0 0,-2 2 0 0 0,2-3 0 0 0,0 1 0 0 0,0 0 0 0 0,0 0 0 0 0,2 1 0 0 0,-2-1 0 0 0,4 8 0 0 0,-2-11 0 0 0,-2-2 0 0 0,0 1 0 0 0,2-1 0 0 0,-2 2 1 0 0,0-2-1 0 0,2 2 0 0 0,-2-2 0 0 0,1 1 0 0 0,-1-1 0 0 0,2 2 0 0 0,-2-2 0 0 0,2 0 0 0 0,-2 1 0 0 0,2-1 0 0 0,0 0 0 0 0,-2 0 0 0 0,2 2 0 0 0,-2-2 0 0 0,2 0 0 0 0,0 0 0 0 0,-2 0 0 0 0,2 0 0 0 0,-2 2 0 0 0,2-2 0 0 0,-1 0 0 0 0,1 0 0 0 0,38-12-1 0 0,-28 6 2 0 0,-1 1 1 0 0,0-1-1 0 0,-1-2 1 0 0,13-9-1 0 0,-17 13 2 0 0,-3-1 0 0 0,3 0 0 0 0,-2 2 0 0 0,0-2 1 0 0,-1-2-1 0 0,9-7 0 0 0,-12 12-3 0 0,0 2 1 0 0,0-1-1 0 0,0 1 1 0 0,0 0-1 0 0,0-2 1 0 0,0 2-1 0 0,0-2 1 0 0,0 2-1 0 0,0 0 1 0 0,0-1-1 0 0,0 1 1 0 0,0-2-1 0 0,0 2 1 0 0,0 0-1 0 0,0-1 1 0 0,0 1-1 0 0,0-2 1 0 0,-2 2-1 0 0,2 0 1 0 0,0-2-1 0 0,0 2 1 0 0,0 0-1 0 0,-2-1 1 0 0,2 1-1 0 0,0 0 1 0 0,-2-2-1 0 0,0 1 1 0 0,0 1-1 0 0,-1-2 1 0 0,1 0-1 0 0,0 2 1 0 0,-2-1-1 0 0,2 1 1 0 0,0 0-1 0 0,-2-2 1 0 0,2 2-1 0 0,1 0 0 0 0,-3 0 1 0 0,-2 0-1 0 0,0 0 4 0 0,1 0-1 0 0,1 2 0 0 0,-2-2 0 0 0,0 1 1 0 0,3 1-1 0 0,-3 0 0 0 0,0-1 0 0 0,2 1 1 0 0,-1-1-1 0 0,1 1 0 0 0,0 1 0 0 0,-5 2 0 0 0,7-3-1 0 0,0-2-1 0 0,0 1 0 0 0,2-1 0 0 0,-2 2 0 0 0,0-2 0 0 0,2 2 0 0 0,-2-2 0 0 0,2 1 0 0 0,-2-1 0 0 0,2 2 0 0 0,-2-1 0 0 0,2 1 0 0 0,-2-2 0 0 0,2 2 0 0 0,0-1 1 0 0,-1 1-1 0 0,1-2 0 0 0,0 1 0 0 0,0 1 0 0 0,-2 0 0 0 0,2-1 0 0 0,0-1 0 0 0,0 2 0 0 0,0-1 0 0 0,0 1 0 0 0,0 0 0 0 0,0-1 0 0 0,0-1 0 0 0,2 2 0 0 0,-2 0 1 0 0,0-1-1 0 0,0 1 0 0 0,0-2 0 0 0,1 1 0 0 0,-1 1 0 0 0,2 0 0 0 0,-2-2 0 0 0,0 1 0 0 0,2 1 0 0 0,-2-2 0 0 0,2 1 0 0 0,2 3 0 0 0,-4-4 15 0 0,0 0 0 0 0,2 0 0 0 0,-2 1 0 0 0,0-1 0 0 0,2 0 0 0 0,-2 0 0 0 0,0 0 0 0 0,2 0 0 0 0,-2 2 0 0 0,0-2 0 0 0,2 0 0 0 0,-2 0 0 0 0,1 0 0 0 0,-1 0 0 0 0,0 0 0 0 0,2 0 0 0 0,-2 0 0 0 0,2 0 0 0 0,-2 0 0 0 0,0 0 0 0 0,2 0 0 0 0,-2 0 0 0 0,2 0-1 0 0,-2 0 1 0 0,0-2 0 0 0,2 2 0 0 0,-2 0 0 0 0,0 0 0 0 0,2 0 0 0 0,-2-1 0 0 0,0 1 0 0 0,2 0 0 0 0,0-2 0 0 0,24-24 97 0 0,12-35-50 0 0,-104 146-87 0 0,56-70-276 0 0,10-17 273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92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70 48 2808 0 0,'0'0'32'0'0,"29"-16"72"0"0,-16 8 2616 0 0,-17 9-2625 0 0,1 1 1 0 0,1-1 0 0 0,-2 1-1 0 0,0 0 1 0 0,2-1 0 0 0,-2 1-1 0 0,2-1 1 0 0,-1 3-1 0 0,1-3 1 0 0,0 3 0 0 0,-2-3-1 0 0,2 2 1 0 0,0-1-1 0 0,0 1 1 0 0,0 0 0 0 0,1 1-1 0 0,1-3 1 0 0,-2 2 0 0 0,0 1-1 0 0,0 4 1 0 0,4-7-85 0 0,-2 1 0 0 0,2 0 1 0 0,-2-1-1 0 0,2 1 0 0 0,-1-2 1 0 0,-1 1-1 0 0,2 1 0 0 0,0 0 1 0 0,0-1-1 0 0,0 1 0 0 0,0-2 1 0 0,0 1-1 0 0,0-1 0 0 0,0 2 1 0 0,0 0-1 0 0,-1-2 0 0 0,1 0 1 0 0,0 1-1 0 0,0-1 0 0 0,0 0 1 0 0,0 2-1 0 0,2-2 0 0 0,-2 0 1 0 0,0 0-1 0 0,-1 0 0 0 0,1 0 1 0 0,0 0-1 0 0,2 0 0 0 0,-2 0 1 0 0,0 0-1 0 0,2-2 0 0 0,5 2 20 0 0,1-1 0 0 0,-1-1-1 0 0,1 0 1 0 0,-1 1 0 0 0,-1-1-1 0 0,11-4 1 0 0,-17 6-21 0 0,0-2 0 0 0,-2 2 0 0 0,2 0 0 0 0,-2 0 0 0 0,1 0 0 0 0,1-1 0 0 0,-2 1 0 0 0,2 0 0 0 0,-2-2 0 0 0,2 2-1 0 0,-2-2 1 0 0,2 2 0 0 0,-2 0 0 0 0,2-1 0 0 0,-2 1 0 0 0,0-2 0 0 0,2 2 0 0 0,-2-1 0 0 0,0-1 0 0 0,2 2 0 0 0,-2-2 0 0 0,0 2 0 0 0,2-1 0 0 0,-2-1 0 0 0,0 2 0 0 0,0-2 0 0 0,0 2 0 0 0,0-1 0 0 0,0-1-1 0 0,0 2 1 0 0,0-1 0 0 0,0-1 0 0 0,0 2 0 0 0,0-2 0 0 0,0 1 0 0 0,0 1 0 0 0,0-2 0 0 0,0 2 0 0 0,-2-1 0 0 0,2-1 0 0 0,0 2 0 0 0,0-2 0 0 0,-2 2 0 0 0,2-1 0 0 0,0 1 0 0 0,-2-2 0 0 0,2 2-1 0 0,-2-1 1 0 0,2 1 0 0 0,-2-2 0 0 0,2 2 0 0 0,-2-2 0 0 0,2 2 0 0 0,-2 0 0 0 0,2-1 0 0 0,-2 1 0 0 0,2 0 0 0 0,-3-2 0 0 0,-3-1 22 0 0,-2 0 1 0 0,3-1-1 0 0,-3 1 1 0 0,0 2-1 0 0,1-3 0 0 0,-1 3 1 0 0,1-1-1 0 0,-9-1 1 0 0,11 3-9 0 0,-3 0-1 0 0,2 2 1 0 0,1-2 0 0 0,-1 1 0 0 0,0 1-1 0 0,2-1 1 0 0,-1 1 0 0 0,-1 0 0 0 0,0-1 0 0 0,1 2-1 0 0,1-1 1 0 0,-2 1 0 0 0,2-1 0 0 0,-9 8 0 0 0,11-9-3 0 0,-2 1 1 0 0,2-1-1 0 0,-1 3 0 0 0,1-3 1 0 0,-2 2-1 0 0,2-1 1 0 0,0 1-1 0 0,0 0 1 0 0,0-1-1 0 0,0 1 1 0 0,1 1-1 0 0,-1-1 1 0 0,0 0-1 0 0,0 0 1 0 0,2 0-1 0 0,-2 1 1 0 0,2-1-1 0 0,-2 0 0 0 0,2 0 1 0 0,0 1-1 0 0,0-1 1 0 0,0 5-1 0 0,2-8-13 0 0,-2 1 0 0 0,2 1-1 0 0,-2-2 1 0 0,2 2 0 0 0,-2-1-1 0 0,2-1 1 0 0,0 2-1 0 0,-2-2 1 0 0,1 1 0 0 0,1-1-1 0 0,0 2 1 0 0,-2-2 0 0 0,2 0-1 0 0,0 2 1 0 0,0-2-1 0 0,0 0 1 0 0,-2 0 0 0 0,2 0-1 0 0,0 1 1 0 0,0-1 0 0 0,-1 0-1 0 0,1 0 1 0 0,0 0-1 0 0,-2 0 1 0 0,2 0 0 0 0,0-1-1 0 0,0 1 1 0 0,0 0 0 0 0,0 0-1 0 0,0-2 1 0 0,51-8 97 0 0,-40 6-46 0 0,-1 0 1 0 0,1 0-1 0 0,-2-1 1 0 0,1 0-1 0 0,22-13 1 0 0,-34 18-55 0 0,0-1 1 0 0,0 1-1 0 0,0 0 1 0 0,0 0-1 0 0,0 0 0 0 0,2 0 1 0 0,-2 0-1 0 0,0 0 1 0 0,0 0-1 0 0,0 0 0 0 0,0-2 1 0 0,0 2-1 0 0,0 0 1 0 0,0 0-1 0 0,0 0 0 0 0,0 0 1 0 0,0 0-1 0 0,2-2 1 0 0,-2 2-1 0 0,0 0 0 0 0,0 0 1 0 0,0 0-1 0 0,0 0 0 0 0,0-1 1 0 0,0 1-1 0 0,0 0 1 0 0,0 0-1 0 0,0 0 0 0 0,0 0 1 0 0,0 0-1 0 0,-2-2 1 0 0,2 2-1 0 0,0 0 0 0 0,0 0 1 0 0,0 0-1 0 0,0 0 1 0 0,0 0-1 0 0,0-2 0 0 0,0 2 1 0 0,0 0-1 0 0,0 0 1 0 0,0 0-1 0 0,-2 0 0 0 0,2 0 1 0 0,-19-9 99 0 0,-21-1-5 0 0,-11 15 48 0 0,26 5 17 0 0,25-9-159 0 0,0-1 0 0 0,0 0 1 0 0,-2 2-1 0 0,2-2 1 0 0,0 0-1 0 0,0 0 0 0 0,0 1 1 0 0,0-1-1 0 0,0 0 0 0 0,0 2 1 0 0,0-2-1 0 0,-2 0 0 0 0,2 0 1 0 0,0 2-1 0 0,0-2 0 0 0,0 0 1 0 0,0 1-1 0 0,0-1 0 0 0,0 0 1 0 0,0 2-1 0 0,2-2 0 0 0,-2 0 1 0 0,0 2-1 0 0,0-2 0 0 0,0 0 1 0 0,0 0-1 0 0,0 1 1 0 0,0-1-1 0 0,2 0 0 0 0,-2 2 1 0 0,0-2-1 0 0,0 0 0 0 0,0 0 1 0 0,0 0-1 0 0,2 1 0 0 0,2 1 11 0 0,-2 0 0 0 0,1-1 1 0 0,1 2-1 0 0,0-3 0 0 0,0 2 0 0 0,0 0 0 0 0,-3-1 0 0 0,3-1 0 0 0,0 2 0 0 0,0-2 0 0 0,0 1 0 0 0,1-1 0 0 0,-1 0 1 0 0,0 0-1 0 0,0 0 0 0 0,0 0 0 0 0,-1 0 0 0 0,1 0 0 0 0,0-1 0 0 0,5-1 0 0 0,-3 2-2 0 0,-2-1-1 0 0,0 1 0 0 0,0-2 1 0 0,-1 0-1 0 0,1 2 1 0 0,0-1-1 0 0,0-1 0 0 0,0 1 1 0 0,-1-1-1 0 0,1-1 0 0 0,0 1 1 0 0,0 1-1 0 0,-2-3 1 0 0,2 3-1 0 0,-3-3 0 0 0,3 3 1 0 0,-2-2-1 0 0,2-1 1 0 0,2-2-1 0 0,-6 4-5 0 0,0 1-1 0 0,0-1 1 0 0,2 2 0 0 0,-2-1-1 0 0,0-1 1 0 0,0 2-1 0 0,0-2 1 0 0,0 1 0 0 0,0-1-1 0 0,0 2 1 0 0,0-2 0 0 0,0 1-1 0 0,0 1 1 0 0,-2-2 0 0 0,2 1-1 0 0,0-1 1 0 0,0 2 0 0 0,-2-2-1 0 0,2 1 1 0 0,0 1 0 0 0,-2-2-1 0 0,2 2 1 0 0,0-1 0 0 0,-2-1-1 0 0,2 2 1 0 0,-2-2-1 0 0,0 1 1 0 0,-2-1 0 0 0,1 1-1 0 0,1-1 1 0 0,-2 0-1 0 0,0 1 1 0 0,0-1-1 0 0,0 2 1 0 0,1-2 0 0 0,-1 1-1 0 0,0 1 1 0 0,-4-2-1 0 0,1 2 0 0 0,1-1 0 0 0,0 1 0 0 0,1 0 0 0 0,-1 0 0 0 0,0 0 0 0 0,1 1 0 0 0,-3-1 0 0 0,2 2 0 0 0,1-2 0 0 0,-1 1 0 0 0,0 1 0 0 0,0 0 0 0 0,1-1 0 0 0,-5 4 0 0 0,5-2 3 0 0,1 2 0 0 0,0-2-1 0 0,0 1 1 0 0,0 0 0 0 0,1 0 0 0 0,-1 1 0 0 0,2-1 0 0 0,-2 0-1 0 0,2 0 1 0 0,0 1 0 0 0,-3 7 0 0 0,5-12-6 0 0,0 1-1 0 0,0 1 1 0 0,0-1-1 0 0,0 1 1 0 0,0 0 0 0 0,0-1-1 0 0,0 1 1 0 0,0-1-1 0 0,0 1 1 0 0,0 0 0 0 0,0-1-1 0 0,1 1 1 0 0,-1-1-1 0 0,0 1 1 0 0,2 0 0 0 0,-2-1-1 0 0,0 1 1 0 0,2 0-1 0 0,-2-2 1 0 0,2 1 0 0 0,0 1-1 0 0,-2-1 1 0 0,2-1-1 0 0,0 2 1 0 0,-2 0 0 0 0,2-2-1 0 0,0 1 1 0 0,0 1-1 0 0,-1-2 1 0 0,-1 1-1 0 0,2-1 1 0 0,0 0 0 0 0,0 2-1 0 0,0-2 1 0 0,0 0-1 0 0,0 2 1 0 0,0-2 0 0 0,2 0-1 0 0,3 0 6 0 0,-1 1 0 0 0,0-2 0 0 0,-1 1 0 0 0,1 0 0 0 0,0-2 0 0 0,1 2 0 0 0,-1-2 0 0 0,0 1 0 0 0,-1-1 0 0 0,1 1 0 0 0,0-1 0 0 0,-2-1 0 0 0,1 1 0 0 0,11-8 0 0 0,-15 10-4 0 0,1-1 1 0 0,2-1 0 0 0,-2 1 0 0 0,0-1 0 0 0,0 0 0 0 0,0 1 0 0 0,0-1 0 0 0,-2 1 0 0 0,2-1-1 0 0,-1-1 1 0 0,1 1 0 0 0,-2 1 0 0 0,2-3 0 0 0,0-1 0 0 0,-2 4-3 0 0,0-1-1 0 0,0 1 1 0 0,0-1-1 0 0,0 0 1 0 0,0 1-1 0 0,0-1 1 0 0,0 1-1 0 0,-2 1 1 0 0,2-2 0 0 0,0 0-1 0 0,-2 1 1 0 0,2-1-1 0 0,0 2 1 0 0,-2-1-1 0 0,2-1 1 0 0,-1 0 0 0 0,1 2-1 0 0,-2-1 1 0 0,0-1-1 0 0,2 2 1 0 0,-2-2-1 0 0,0 1 1 0 0,2 1-1 0 0,-2-2 1 0 0,-2 1 0 0 0,-1-1 3 0 0,1-1 0 0 0,-2 1 1 0 0,2-1-1 0 0,-2 1 0 0 0,1 1 1 0 0,1-1-1 0 0,-2 1 0 0 0,1-1 1 0 0,-1 2-1 0 0,0-2 0 0 0,2 2 1 0 0,-1 0-1 0 0,-1 0 0 0 0,0 0 1 0 0,1 0-1 0 0,-1 0 0 0 0,-7 2 1 0 0,9 0-3 0 0,2-2 0 0 0,-2 1 0 0 0,0 1 1 0 0,0-1-1 0 0,1 1 0 0 0,1 0 0 0 0,-2-1 1 0 0,2 2-1 0 0,-2-1 0 0 0,2 0 0 0 0,-1 1 0 0 0,1-2 1 0 0,0 3-1 0 0,0-1 0 0 0,-2-1 0 0 0,2 1 1 0 0,0 0-1 0 0,2-1 0 0 0,-2 1 0 0 0,0 0 1 0 0,1 0-1 0 0,1 0 0 0 0,-2 1 0 0 0,2-1 0 0 0,0 0 1 0 0,-2 5-1 0 0,2-6-2 0 0,0-1 0 0 0,0 1 1 0 0,0 0-1 0 0,0-1 0 0 0,0 1 0 0 0,0-1 0 0 0,0 1 1 0 0,0 0-1 0 0,0-1 0 0 0,2 1 0 0 0,-2 0 1 0 0,0-1-1 0 0,2-1 0 0 0,-2 2 0 0 0,0-1 0 0 0,1 1 1 0 0,-1 0-1 0 0,2-1 0 0 0,0 1 0 0 0,-2-2 1 0 0,2 1-1 0 0,0 1 0 0 0,-2-2 0 0 0,2 2 0 0 0,0-1 1 0 0,0-1-1 0 0,0 2 0 0 0,3-1 4 0 0,-1 1 1 0 0,2 0-1 0 0,0-1 1 0 0,-3 1-1 0 0,3-2 0 0 0,0 2 1 0 0,-2-2-1 0 0,1 0 1 0 0,10 0-1 0 0,6-2 30 0 0,-2 0 1 0 0,2-1-1 0 0,38-10 0 0 0,-57 13-30 0 0,0 0 0 0 0,-2 0 1 0 0,2 0-1 0 0,-2 0 0 0 0,2-1 0 0 0,-2 1 0 0 0,2 0 0 0 0,-2 0 0 0 0,2 0 0 0 0,-2-2 0 0 0,2 2 1 0 0,-2 0-1 0 0,1-2 0 0 0,-1 2 0 0 0,0-1 0 0 0,2 1 0 0 0,-2 0 0 0 0,2-2 0 0 0,-2 2 0 0 0,0-1 0 0 0,2 1 1 0 0,-2-2-1 0 0,0 2 0 0 0,0-2 0 0 0,2 2 0 0 0,-2-1 0 0 0,0 1 0 0 0,0-4 0 0 0,0 3 1 0 0,0-1 0 0 0,-2 1 0 0 0,2-1 0 0 0,0 0 0 0 0,-2 2 0 0 0,2-1 0 0 0,-2-1-1 0 0,2 1 1 0 0,-2-1 0 0 0,2 0 0 0 0,-1 2 0 0 0,-1-1 0 0 0,2-1 0 0 0,-6 1 0 0 0,-2-6 11 0 0,1 2 1 0 0,-3 0 0 0 0,3 1-1 0 0,-20-8 1 0 0,23 12-10 0 0,0-1-1 0 0,1-1 1 0 0,-3 2 0 0 0,2-2 0 0 0,-2 2 0 0 0,3 0-1 0 0,-1 0 1 0 0,-2 0 0 0 0,2 0 0 0 0,0 0 0 0 0,-1 2-1 0 0,1-2 1 0 0,0 2 0 0 0,-2-2 0 0 0,3 1 0 0 0,-1 1-1 0 0,0 0 1 0 0,-2-1 0 0 0,3 1 0 0 0,-1-1 0 0 0,0 3-1 0 0,0-3 1 0 0,0 1 0 0 0,2 1 0 0 0,-1 0 0 0 0,-1-1-1 0 0,2 1 1 0 0,-2 0 0 0 0,2 1 0 0 0,-2-1 0 0 0,3 0-1 0 0,-1 0 1 0 0,0 0 0 0 0,0 1 0 0 0,0 0 0 0 0,0 0-1 0 0,0-1 1 0 0,2 0 0 0 0,-2 7 0 0 0,2-10-6 0 0,0 1 0 0 0,-2 1 0 0 0,2-2 0 0 0,0 2 0 0 0,0-1 0 0 0,0-1 0 0 0,0 2 0 0 0,0-1 0 0 0,0-1 0 0 0,0 2 0 0 0,0 0 0 0 0,2-2 0 0 0,-2 1 0 0 0,0 1 0 0 0,0-2 0 0 0,0 2 0 0 0,2-2 0 0 0,-2 1 0 0 0,0 1 0 0 0,2-2 0 0 0,-2 1 0 0 0,2-1 0 0 0,-2 2 0 0 0,0-2 0 0 0,2 2 0 0 0,-2-2 0 0 0,2 1 0 0 0,-2-1 0 0 0,2 0 0 0 0,0 2 0 0 0,-2-2 0 0 0,1 0 0 0 0,-1 1 0 0 0,2-1 0 0 0,0 0 0 0 0,-2 0 0 0 0,2 2 0 0 0,0-2 0 0 0,-2 0 0 0 0,2 0 0 0 0,0 0 0 0 0,-2 0 0 0 0,2 0 0 0 0,0 0 0 0 0,-2 0 1 0 0,2 0-1 0 0,-1 0 0 0 0,-1 0 0 0 0,2-2 0 0 0,0 2 0 0 0,4 0 6 0 0,0-1 0 0 0,-1-1 0 0 0,1 1 1 0 0,-2-1-1 0 0,2 0 0 0 0,-1 1 0 0 0,-1-1 0 0 0,2-1 1 0 0,-2 1-1 0 0,7-4 0 0 0,-9 4-4 0 0,0-1-1 0 0,2 1 1 0 0,-3 1-1 0 0,1-1 1 0 0,0-1-1 0 0,0 1 1 0 0,0-1-1 0 0,0 2 1 0 0,0-3-1 0 0,0 1 1 0 0,-2 1 0 0 0,2-1-1 0 0,0 0 1 0 0,-2 1-1 0 0,1-1 1 0 0,-1 0-1 0 0,0 0 1 0 0,0 1-1 0 0,0-1 1 0 0,0 0-1 0 0,0-1 1 0 0,0 3-1 0 0,0-2 1 0 0,0-1-1 0 0,-1 1 1 0 0,1 2-1 0 0,-2-3 1 0 0,2 1-1 0 0,-2 0 1 0 0,0 1 0 0 0,2-1-1 0 0,-2 1 1 0 0,0-1-1 0 0,0 2 1 0 0,0-3-1 0 0,0 3 1 0 0,-1-2-1 0 0,1 1 1 0 0,0 0-1 0 0,0 1 1 0 0,-2-1-1 0 0,2 1 1 0 0,-2-1-1 0 0,2 0 1 0 0,-1 1-1 0 0,-1-1 1 0 0,-4-1 0 0 0,6 3-5 0 0,0 1 1 0 0,1-1 0 0 0,-1 0 0 0 0,0 0 0 0 0,0 0 0 0 0,0 2 0 0 0,2-2 0 0 0,-2 0 0 0 0,0 2 0 0 0,0-2 0 0 0,0 1 0 0 0,0-1 0 0 0,2 2 0 0 0,-1-2 0 0 0,-1 2 0 0 0,2-1 0 0 0,-2-1 0 0 0,0 2 0 0 0,2-1 0 0 0,-2-1 0 0 0,2 2 0 0 0,-2 0 0 0 0,0 1 0 0 0,-21 31 15 0 0,21-33-16 0 0,2 1 1 0 0,-1-2 0 0 0,1 1 0 0 0,0 1 0 0 0,-2 0 0 0 0,2-1-1 0 0,0 1 1 0 0,0-2 0 0 0,0 2 0 0 0,-2-1 0 0 0,2 1 0 0 0,0-1-1 0 0,0 1 1 0 0,0 0 0 0 0,2-2 0 0 0,-2 1 0 0 0,0 1-1 0 0,0-1 1 0 0,0 1 0 0 0,2 0 0 0 0,-2-1 0 0 0,0-1 0 0 0,1 2-1 0 0,-1-1 1 0 0,2 1 0 0 0,0 0 0 0 0,0 1 1 0 0,0-1-1 0 0,2-1 1 0 0,-2 1-1 0 0,2-1 1 0 0,-3 1 0 0 0,3-2-1 0 0,-2 2 1 0 0,2-1-1 0 0,-2-1 1 0 0,2 2 0 0 0,-1-2-1 0 0,-1 1 1 0 0,6-1-1 0 0,-2 2 2 0 0,-3-2 0 0 0,3 2-1 0 0,0-2 1 0 0,0 0 0 0 0,-3 0-1 0 0,3 0 1 0 0,0-2 0 0 0,-2 2-1 0 0,1-2 1 0 0,1 2 0 0 0,0-1-1 0 0,-3-1 1 0 0,3 1 0 0 0,-2-1 0 0 0,2 0-1 0 0,-2 1 1 0 0,9-7 0 0 0,-13 6-2 0 0,2 0 0 0 0,0 1 1 0 0,-2-1-1 0 0,2-1 1 0 0,-2 1-1 0 0,1 1 0 0 0,-1-1 1 0 0,0-1-1 0 0,2 1 1 0 0,-2 1-1 0 0,0-2 0 0 0,0 1 1 0 0,0 0-1 0 0,0-1 1 0 0,0 1-1 0 0,0 1 0 0 0,0-2 1 0 0,-2 1-1 0 0,2 0 1 0 0,0 1-1 0 0,-1-2 0 0 0,1 1 1 0 0,-2 0-1 0 0,2 1 1 0 0,-2-2-1 0 0,0 1 0 0 0,2 0 1 0 0,-2 1-1 0 0,0-1 1 0 0,0 0-1 0 0,0 1 0 0 0,0-1 1 0 0,0 1-1 0 0,1 1 1 0 0,-1-2-1 0 0,0 0 0 0 0,0 1 1 0 0,0 1-1 0 0,-2-2 1 0 0,-2 1-1 0 0,4-1 2 0 0,1 0-1 0 0,-1 1 1 0 0,0 1-1 0 0,0-2 1 0 0,0 1 0 0 0,-2 1-1 0 0,2-2 1 0 0,0 2-1 0 0,0 0 1 0 0,-1-2-1 0 0,1 2 1 0 0,0 0 0 0 0,-2 0-1 0 0,2-1 1 0 0,0 1-1 0 0,-2 0 1 0 0,3 0-1 0 0,-1 1 1 0 0,-2-1 0 0 0,2 0-1 0 0,0 0 1 0 0,0 2-1 0 0,-2-2 1 0 0,2 2 0 0 0,1-2-1 0 0,-1 1 1 0 0,0-1-1 0 0,-2 2 1 0 0,2-1-1 0 0,0-1 1 0 0,0 2 0 0 0,0 0-1 0 0,0-1 1 0 0,1 1-1 0 0,-1-1 1 0 0,0 1 0 0 0,2 0-1 0 0,-2-1 1 0 0,0 1-1 0 0,0 3 1 0 0,4 4 47 0 0,0-9-43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93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80 45 1400 0 0,'0'0'4592'0'0,"15"-21"-407"0"0,-15 21-4144 0 0,0 0-1 0 0,-2-1 1 0 0,2 1-1 0 0,0 0 1 0 0,0-2-1 0 0,-2 2 1 0 0,2 0-1 0 0,0 0 1 0 0,-2-2-1 0 0,2 2 1 0 0,0 0 0 0 0,-2 0-1 0 0,2-1 1 0 0,-1 1-1 0 0,1 0 1 0 0,0 0-1 0 0,-2 0 1 0 0,2 0-1 0 0,-2 0 1 0 0,2 0-1 0 0,0 0 1 0 0,-2 0-1 0 0,2 0 1 0 0,-2 0 0 0 0,2 0-1 0 0,0 0 1 0 0,-2 0-1 0 0,2 0 1 0 0,-2 0-1 0 0,2 0 1 0 0,-2 0-1 0 0,2 0 1 0 0,0 0-1 0 0,-2 1 1 0 0,2-1-1 0 0,0 0 1 0 0,-2 0 0 0 0,2 0-1 0 0,0 2 1 0 0,-1-2-1 0 0,1 2 1 0 0,-37 14 271 0 0,34-13-286 0 0,1 0 1 0 0,-2 0 0 0 0,2 1-1 0 0,-2 0 1 0 0,2 0 0 0 0,0-1-1 0 0,1 2 1 0 0,-1-2 0 0 0,0 2 0 0 0,0 0-1 0 0,2-2 1 0 0,-2 2 0 0 0,2-1-1 0 0,-2 0 1 0 0,2 1 0 0 0,0 4-1 0 0,0-7-18 0 0,0-1-1 0 0,2 3 0 0 0,-2-3 0 0 0,0 1 1 0 0,2-1-1 0 0,-2 1 0 0 0,0 0 0 0 0,2 1 1 0 0,-2-1-1 0 0,2-1 0 0 0,0 1 1 0 0,-2-1-1 0 0,1 1 0 0 0,1 0 0 0 0,0-1 1 0 0,0 1-1 0 0,-2-1 0 0 0,2-1 0 0 0,0 2 1 0 0,0 0-1 0 0,0-1 0 0 0,0-1 1 0 0,1 2-1 0 0,-1-2 0 0 0,0 1 0 0 0,0-1 1 0 0,0 2-1 0 0,0-2 0 0 0,2 0 0 0 0,-2 2 1 0 0,0-2-1 0 0,-1 0 0 0 0,1 0 0 0 0,2 0 1 0 0,-2 0-1 0 0,4 0 0 0 0,64-10 153 0 0,-68 8-141 0 0,2 2 1 0 0,0-1 0 0 0,-3 1-1 0 0,3-2 1 0 0,0 1-1 0 0,-2-1 1 0 0,2 2 0 0 0,-2-2-1 0 0,2 1 1 0 0,-3-2-1 0 0,1 1 1 0 0,2 0 0 0 0,-2 1-1 0 0,0-1 1 0 0,0-1-1 0 0,0 1 1 0 0,0-1 0 0 0,3-3-1 0 0,-5 2-4 0 0,0 3-1 0 0,0-2 1 0 0,0-1 0 0 0,0 3-1 0 0,0-3 1 0 0,0 3-1 0 0,0-2 1 0 0,-2-1 0 0 0,2 3-1 0 0,-1-2 1 0 0,1 1-1 0 0,-2-1 1 0 0,0 1 0 0 0,2-1-1 0 0,-2 1 1 0 0,0-1-1 0 0,0 1 1 0 0,0 1 0 0 0,0-1-1 0 0,0-1 1 0 0,0 1-1 0 0,1 1 1 0 0,-3-1 0 0 0,2 1-1 0 0,0-1 1 0 0,-2 0-1 0 0,2 2 1 0 0,-5-3 0 0 0,1 0 6 0 0,2 0 1 0 0,-2 1-1 0 0,1-1 0 0 0,-1 1 1 0 0,0 1-1 0 0,1-1 1 0 0,-1 0-1 0 0,0 2 1 0 0,0-1-1 0 0,1 1 1 0 0,-1-2-1 0 0,-2 2 1 0 0,3 0-1 0 0,-7 0 1 0 0,-1 23 108 0 0,-14 56 273 0 0,27-78-396 0 0,0 1 0 0 0,-1 0 0 0 0,1-1 0 0 0,0 1 0 0 0,0-1 0 0 0,-2 1 0 0 0,2 0 0 0 0,0-1 0 0 0,0 1 0 0 0,0-1 0 0 0,0 1 0 0 0,2 0 0 0 0,-2-1-1 0 0,0 1 1 0 0,0-1 0 0 0,0 1 0 0 0,1 0 0 0 0,-1-1 0 0 0,2 1 0 0 0,-2 0 0 0 0,2-1 0 0 0,-2 1 0 0 0,2-2 0 0 0,-2 1 0 0 0,2 1 0 0 0,0 0 0 0 0,0-1 0 0 0,-2-1 0 0 0,2 2 0 0 0,0-1 0 0 0,0-1 0 0 0,-1 2 0 0 0,1-2 0 0 0,-2 2 0 0 0,2-2 0 0 0,0 1 0 0 0,0-1 0 0 0,0 0 0 0 0,0 2 0 0 0,0-2 0 0 0,0 0 0 0 0,3 0 0 0 0,1 1 6 0 0,-2-1 0 0 0,2 0 1 0 0,-1 0-1 0 0,1 0 0 0 0,0 0 1 0 0,-3 0-1 0 0,3-1 0 0 0,0 1 1 0 0,-2-2-1 0 0,1 1 1 0 0,7-3-1 0 0,-5 0 39 0 0,-1 0 1 0 0,2 0-1 0 0,-3-1 1 0 0,1 0-1 0 0,0 0 1 0 0,0 0-1 0 0,-1-1 1 0 0,1 1-1 0 0,-2-2 1 0 0,7-7-1 0 0,-11 12-32 0 0,0 1-1 0 0,2-1 1 0 0,-2 1-1 0 0,0-1 1 0 0,2 0 0 0 0,-2 1-1 0 0,0-3 1 0 0,0 3-1 0 0,0-1 1 0 0,0 1-1 0 0,0-1 1 0 0,0 0-1 0 0,0 1 1 0 0,-2-1-1 0 0,2 1 1 0 0,0-1 0 0 0,-2 0-1 0 0,0-2 1 0 0,0 2-3 0 0,0-1 0 0 0,1 1 0 0 0,-1 0 0 0 0,0-1 0 0 0,-2 2 0 0 0,2-1 0 0 0,0 0 0 0 0,-2 1 0 0 0,2-1 0 0 0,-1 1 0 0 0,1-1 0 0 0,-2 2 0 0 0,0-2 0 0 0,2 1 0 0 0,-5-1 0 0 0,3 2-2 0 0,2-1 1 0 0,-2 1-1 0 0,0 0 0 0 0,0-2 1 0 0,1 2-1 0 0,1 0 0 0 0,-2 0 1 0 0,0 0-1 0 0,0 0 0 0 0,1 2 1 0 0,1-2-1 0 0,-2 0 0 0 0,0 1 1 0 0,0-1-1 0 0,2 2 0 0 0,-1-1 1 0 0,-1-1-1 0 0,2 2 0 0 0,-2 0 0 0 0,2-1 1 0 0,-2 1-1 0 0,2-1 0 0 0,-1 1 1 0 0,1 1-1 0 0,0-1 0 0 0,0-1 1 0 0,-2 3-1 0 0,2-3 0 0 0,0 1 1 0 0,0 1-1 0 0,1 0 0 0 0,1-1 1 0 0,-2 1-1 0 0,0-1 0 0 0,2 1 1 0 0,-2 0-1 0 0,2 0 0 0 0,-2-1 0 0 0,2 1 1 0 0,-2 5-1 0 0,2-6-8 0 0,0 1-1 0 0,0-1 1 0 0,0-1-1 0 0,0 1 1 0 0,0 1-1 0 0,0-1 1 0 0,2-1-1 0 0,-2 1 1 0 0,0 1-1 0 0,0-1 1 0 0,2 0-1 0 0,-2-1 1 0 0,2 1-1 0 0,-2-1 1 0 0,2 3-1 0 0,0-3 1 0 0,-1 1-1 0 0,-1-1 1 0 0,2 1-1 0 0,0 0 1 0 0,0-1-1 0 0,0-1 1 0 0,0 2-1 0 0,0-1 1 0 0,0 1-1 0 0,2 0 1 0 0,-1-1-2 0 0,1-1 1 0 0,-2 0 0 0 0,2 0-1 0 0,0 2 1 0 0,-1-2 0 0 0,1 0-1 0 0,0 0 1 0 0,-2-2 0 0 0,2 2-1 0 0,0 0 1 0 0,-1-1 0 0 0,-1 1-1 0 0,2-2 1 0 0,0 2 0 0 0,0-2-1 0 0,-2 1 1 0 0,5-2-1 0 0,-1-1 9 0 0,0 3 0 0 0,-3-2-1 0 0,3-1 1 0 0,-2 1-1 0 0,2 0 1 0 0,-3 0-1 0 0,1-1 1 0 0,0 1-1 0 0,0-2 1 0 0,0 2-1 0 0,-1-2 1 0 0,1 2-1 0 0,2-8 1 0 0,-4 9-2 0 0,-2-1 0 0 0,2 1-1 0 0,-2-1 1 0 0,0 2 0 0 0,0-1 0 0 0,0-1 0 0 0,0 1 0 0 0,0-1 0 0 0,0 1 0 0 0,0-1 0 0 0,0 1 0 0 0,0-1 0 0 0,-2 2 0 0 0,2-1-1 0 0,-2-1 1 0 0,2 1 0 0 0,-2-1 0 0 0,2 1 0 0 0,-2 1 0 0 0,0-1 0 0 0,0-1 0 0 0,2 1 0 0 0,-2 1 0 0 0,1-1 0 0 0,-1 0 0 0 0,0 1-1 0 0,0-1 1 0 0,-2 1 0 0 0,2-1 0 0 0,-4-1 0 0 0,5 1-2 0 0,-3 1-1 0 0,2-1 1 0 0,0 0 0 0 0,-2 1-1 0 0,2-1 1 0 0,-2 1 0 0 0,2 1-1 0 0,-1-2 1 0 0,1 0 0 0 0,-2 2-1 0 0,0-1 1 0 0,2 1 0 0 0,-2 0-1 0 0,3 0 1 0 0,-3-2 0 0 0,0 2-1 0 0,2 0 1 0 0,-2 0 0 0 0,0 2-1 0 0,3-2 1 0 0,-3 0 0 0 0,0 0-1 0 0,2 1 1 0 0,-2-1 0 0 0,0 2-1 0 0,3 0 1 0 0,-3-2 0 0 0,2 1-1 0 0,-2 1 1 0 0,2-1 0 0 0,0 1-1 0 0,-2 0 1 0 0,3-1 0 0 0,-1 1-1 0 0,0-1 1 0 0,0 1 0 0 0,-2 1-1 0 0,2-1 1 0 0,2-1 0 0 0,-2 3-1 0 0,0-3 1 0 0,0 3-1 0 0,1-3 1 0 0,-1 6 0 0 0,0-4-3 0 0,-2 0-1 0 0,2 2 1 0 0,0-2 0 0 0,0 0 0 0 0,0 2-1 0 0,2-2 1 0 0,-2 2 0 0 0,2-2 0 0 0,-1 2-1 0 0,1 7 1 0 0,0-12-5 0 0,0 1-1 0 0,0 1 0 0 0,0-1 1 0 0,1 1-1 0 0,-1 0 1 0 0,0-1-1 0 0,2 1 1 0 0,-2-1-1 0 0,0-1 0 0 0,2 2 1 0 0,-2 0-1 0 0,2-1 1 0 0,-2-1-1 0 0,2 2 1 0 0,0-1-1 0 0,-2-1 0 0 0,2 2 1 0 0,0 0-1 0 0,-2-2 1 0 0,2 1-1 0 0,0-1 1 0 0,-1 2-1 0 0,1-2 0 0 0,0 2 1 0 0,-2-2-1 0 0,2 0 1 0 0,0 0-1 0 0,0 1 1 0 0,0-1-1 0 0,4 0 0 0 0,-1 0-1 0 0,1 0 0 0 0,0 0 0 0 0,-1 0 0 0 0,1 0 0 0 0,0-1 0 0 0,-1 1 0 0 0,1-2 0 0 0,0 0 0 0 0,-2 1 0 0 0,1-1 0 0 0,1 0 0 0 0,0-1 0 0 0,-2 2 0 0 0,1-3 0 0 0,-1 3 0 0 0,2-2 0 0 0,-2-1 0 0 0,1 1 0 0 0,-1 0 0 0 0,0 0 0 0 0,0-2 0 0 0,0 2 0 0 0,-3-2 0 0 0,3 2 0 0 0,0-2 0 0 0,-2 2 0 0 0,0-2 0 0 0,4-5 0 0 0,-6 8 0 0 0,0 1 0 0 0,0-1 0 0 0,0 1 0 0 0,0-3 0 0 0,0 3 0 0 0,0-1 0 0 0,0 1 0 0 0,0-1 0 0 0,-2 0 0 0 0,2 1 0 0 0,0-1 0 0 0,-2 0 0 0 0,2 1 0 0 0,-2-1 0 0 0,2 1 0 0 0,-2-1 0 0 0,2 0 0 0 0,-2 1 0 0 0,0-1 0 0 0,0 1 0 0 0,2-1 0 0 0,-2 2 0 0 0,0-2 0 0 0,1 1 0 0 0,-1 1 0 0 0,0-2 0 0 0,0 1 0 0 0,0 1 0 0 0,0-2 0 0 0,0 2 0 0 0,-2-2 0 0 0,1 1 0 0 0,-1-1 0 0 0,-2 0 0 0 0,2 1 0 0 0,0 1 0 0 0,-1-2 0 0 0,1 2 0 0 0,0-1 0 0 0,-2 1 0 0 0,3 0 0 0 0,-3 0 0 0 0,2 0 0 0 0,-2 0 0 0 0,-5 1 0 0 0,5 2 0 0 0,1-1 0 0 0,-1 1 0 0 0,0-1 0 0 0,2 1 0 0 0,-1 0 0 0 0,1 1 0 0 0,-2 0 0 0 0,2 0 0 0 0,-1-1 0 0 0,1 2 0 0 0,0-2 0 0 0,0 2 0 0 0,2 0 0 0 0,-1-1 0 0 0,-5 8 0 0 0,8-9 0 0 0,-2-1 0 0 0,0 1 0 0 0,0 0 0 0 0,0 0 0 0 0,2-1 0 0 0,-2 1 0 0 0,2 0 0 0 0,0 0 0 0 0,-1 1 0 0 0,1-1 0 0 0,0 0 0 0 0,0 0 0 0 0,0 1 0 0 0,1-3 0 0 0,-1 2 0 0 0,0 1 0 0 0,2-1 0 0 0,-2 0 0 0 0,2 0 0 0 0,-2 1 0 0 0,2-3 0 0 0,0 2 0 0 0,0 1 0 0 0,0-3 0 0 0,0 2 0 0 0,0-1 0 0 0,3 4 0 0 0,-1-4 0 0 0,0 0 0 0 0,0-1 0 0 0,0 1 0 0 0,-1 0 0 0 0,1-2 0 0 0,-2 1 0 0 0,2-1 0 0 0,0 0 0 0 0,1 2 0 0 0,-1-2 0 0 0,0 0 0 0 0,0 0 0 0 0,0 0 0 0 0,-1 0 0 0 0,1-2 0 0 0,0 2 0 0 0,0-1 0 0 0,0 1 0 0 0,-1-2 0 0 0,-1 2 0 0 0,2-2 0 0 0,0 1 0 0 0,0-1 0 0 0,5-3 0 0 0,3 0 0 0 0,-1-1 0 0 0,-1 1 0 0 0,1-1 0 0 0,0-2 0 0 0,-1 1 0 0 0,11-11 0 0 0,-19 17 0 0 0,0 1 0 0 0,-2-2 0 0 0,1 1 0 0 0,1-1 0 0 0,0-1 0 0 0,-2 1 0 0 0,2 1 0 0 0,-2-1 0 0 0,2 0 0 0 0,-2 1 0 0 0,2-1 0 0 0,-2-1 0 0 0,0 1 0 0 0,2 1 0 0 0,-2-1 0 0 0,0-1 0 0 0,0 1 0 0 0,0 1 0 0 0,0-3 0 0 0,0 3 0 0 0,0-1 0 0 0,-2 1 0 0 0,2-3 0 0 0,0 3 0 0 0,0-1 0 0 0,-2 1 0 0 0,2-1 0 0 0,-2-1 0 0 0,2 1 0 0 0,-2 0 0 0 0,0 1 0 0 0,2-1 0 0 0,-2 1 0 0 0,1-1 0 0 0,-1 0 0 0 0,0 1 0 0 0,0-1 0 0 0,0 1 0 0 0,0 1 0 0 0,0-2 0 0 0,0 0 0 0 0,0 2 0 0 0,0-1 0 0 0,1-1 0 0 0,-1 2 0 0 0,-2-1 0 0 0,2 1 0 0 0,-4-2-1 0 0,2 0 3 0 0,1 2-1 0 0,-1-1 0 0 0,0-1 1 0 0,0 2-1 0 0,0-2 0 0 0,1 2 0 0 0,-1 0 1 0 0,0-1-1 0 0,0 1 0 0 0,0 0 1 0 0,1 0-1 0 0,-1 1 0 0 0,0-1 0 0 0,0 0 1 0 0,0 2-1 0 0,1-2 0 0 0,-1 2 0 0 0,0-2 1 0 0,0 1-1 0 0,0 1 0 0 0,2 0 1 0 0,-1-1-1 0 0,-1 1 0 0 0,0-1 0 0 0,2 1 1 0 0,-2 1-1 0 0,2-1 0 0 0,-1-1 1 0 0,1 3-1 0 0,-6 2 0 0 0,6-1 2 0 0,0 0 0 0 0,0-2 0 0 0,2 2 0 0 0,-1 0 0 0 0,-1-2 0 0 0,2 2 0 0 0,0 0 0 0 0,-2-1 0 0 0,2 1 0 0 0,0-2 0 0 0,0 2 0 0 0,2 0 0 0 0,-2 0 0 0 0,2 0 0 0 0,1 4 0 0 0,-3-5-2 0 0,2-3 1 0 0,-2 1 0 0 0,2-1-1 0 0,-2 1 1 0 0,2 0 0 0 0,0-1-1 0 0,-2 1 1 0 0,2 0 0 0 0,0-1-1 0 0,0-1 1 0 0,0 2 0 0 0,-1-1-1 0 0,1 1 1 0 0,0-2 0 0 0,0 2-1 0 0,0-1 1 0 0,0-1-1 0 0,0 2 1 0 0,0-2 0 0 0,0 0-1 0 0,0 1 1 0 0,1-1 0 0 0,-1 0-1 0 0,0 0 1 0 0,0 2 0 0 0,0-2-1 0 0,2 0 1 0 0,-2 0 0 0 0,0 0-1 0 0,-1-2 1 0 0,1 2 0 0 0,2 0-1 0 0,-2 0 1 0 0,0-1 0 0 0,0 1-1 0 0,0 0 1 0 0,0-2-1 0 0,1 1 1 0 0,1-1 2 0 0,0 2-1 0 0,0-2 1 0 0,0 1 0 0 0,-2-1 0 0 0,1 1-1 0 0,1-1 1 0 0,-2 0 0 0 0,2 1-1 0 0,-2-3 1 0 0,2 3 0 0 0,-2-1 0 0 0,-1-1-1 0 0,3 1 1 0 0,-2-1 0 0 0,0 0-1 0 0,0 1 1 0 0,2-6 0 0 0,-2 7-3 0 0,-2-1 1 0 0,0 0 0 0 0,0 1 0 0 0,0-2-1 0 0,0 1 1 0 0,0 0 0 0 0,0 1 0 0 0,0-1-1 0 0,0-1 1 0 0,0 1 0 0 0,-2 1-1 0 0,2-1 1 0 0,0 1 0 0 0,-2-1 0 0 0,2 0-1 0 0,-2-1 1 0 0,2 1 0 0 0,-2 1-1 0 0,0-1 1 0 0,2 1 0 0 0,-2-1 0 0 0,0 2-1 0 0,0-2 1 0 0,1 1 0 0 0,1-1-1 0 0,-2 1 1 0 0,0 1 0 0 0,0-2 0 0 0,0 0-1 0 0,-4 1 1 0 0,4-1-1 0 0,0 1 1 0 0,1 1-1 0 0,-1-2 0 0 0,0 0 0 0 0,0 2 1 0 0,0-1-1 0 0,0 1 0 0 0,0-2 0 0 0,0 2 1 0 0,0-2-1 0 0,0 2 0 0 0,0 0 0 0 0,1 0 1 0 0,-1-1-1 0 0,-2 1 0 0 0,2 0 0 0 0,0 0 1 0 0,0 0-1 0 0,0 0 0 0 0,0 1 0 0 0,0-1 1 0 0,-1 0-1 0 0,1 0 0 0 0,0 2 0 0 0,0-2 1 0 0,0 0-1 0 0,0 2 0 0 0,0-2 0 0 0,0 1 1 0 0,0 1-1 0 0,1-2 0 0 0,-1 2 0 0 0,0-1 1 0 0,2-1-1 0 0,-2 2 0 0 0,0-1 0 0 0,0 1 1 0 0,2 0-1 0 0,-2-1 0 0 0,0 1 0 0 0,2-1 1 0 0,-2 1-1 0 0,2 0 0 0 0,-2-1 0 0 0,2 1 1 0 0,-1 1-1 0 0,-1 2 2 0 0,0 0 1 0 0,0 0 0 0 0,2-1-1 0 0,-2 1 1 0 0,2 0-1 0 0,0 0 1 0 0,0 0 0 0 0,0 0-1 0 0,0-1 1 0 0,0 3-1 0 0,2-2 1 0 0,-2 0 0 0 0,2-2-1 0 0,0 2 1 0 0,0-1-1 0 0,3 9 1 0 0,-3-13 3 0 0,-2 2 0 0 0,2-2 0 0 0,-2 2-1 0 0,2-2 1 0 0,-2 1 0 0 0,2-1 0 0 0,-2 0 0 0 0,2 2-1 0 0,-2-2 1 0 0,2 0 0 0 0,0 1 0 0 0,-2-1 0 0 0,1 0 0 0 0,1 0-1 0 0,-2 0 1 0 0,2 0 0 0 0,-2 2 0 0 0,2-2 0 0 0,0 0 0 0 0,-2 0-1 0 0,2 0 1 0 0,0 0 0 0 0,-2 0 0 0 0,2-2 0 0 0,0 2-1 0 0,-2 0 1 0 0,2 0 0 0 0,-1 0 0 0 0,-1-1 0 0 0,2 1 0 0 0,-2 0-1 0 0,2 0 1 0 0,-2-2 0 0 0,2 2 0 0 0,0-1 0 0 0,-2 1-1 0 0,0 0 1 0 0,2-2 0 0 0,-2 2 0 0 0,2-2 0 0 0,-2 2 0 0 0,2-1-1 0 0,-2-1 1 0 0,2 0 0 0 0,0 2 0 0 0,-2-1 0 0 0,1-1 0 0 0,1 1 0 0 0,-2-1 0 0 0,2 2 0 0 0,-2-2 0 0 0,0 1 0 0 0,2-1 0 0 0,-2 1 0 0 0,0-1 0 0 0,2 0 0 0 0,-2 1 0 0 0,0-1 0 0 0,0 1 0 0 0,0-1 0 0 0,0 0 0 0 0,0 1 0 0 0,0-1 0 0 0,0 0 0 0 0,0 1-1 0 0,0-1 1 0 0,0 1 0 0 0,-2 1 0 0 0,2-2 0 0 0,0 0 0 0 0,0 1 0 0 0,-2-1 0 0 0,2 1 0 0 0,-2-1 0 0 0,2 0 0 0 0,-2 2 0 0 0,2-1 0 0 0,-3-2 0 0 0,1 1 5 0 0,0 0-1 0 0,-2 2 1 0 0,2-1-1 0 0,0-1 1 0 0,-2 2-1 0 0,3-2 1 0 0,-1 1-1 0 0,-2 1 1 0 0,2 0-1 0 0,-2-2 1 0 0,2 2-1 0 0,-2 0 1 0 0,3 0 0 0 0,-3 0-1 0 0,2 0 1 0 0,-2 0-1 0 0,2 0 1 0 0,-5 0-1 0 0,5 0-7 0 0,0 2 0 0 0,2-2-1 0 0,-2 0 1 0 0,0 0-1 0 0,2 0 1 0 0,-2 1 0 0 0,0-1-1 0 0,2 0 1 0 0,-2 0 0 0 0,2 2-1 0 0,-2-2 1 0 0,0 2 0 0 0,2-2-1 0 0,-1 0 1 0 0,1 1 0 0 0,-2-1-1 0 0,2 2 1 0 0,-2 0 0 0 0,2-2-1 0 0,0 1 1 0 0,-2-1-1 0 0,2 2 1 0 0,0-2 0 0 0,-2 1-1 0 0,2 1 1 0 0,0-2 0 0 0,0 2-1 0 0,0-1 1 0 0,-2-1 0 0 0,2 2-1 0 0,0-1 1 0 0,0 1 0 0 0,0-2-1 0 0,0 2 1 0 0,0-1 0 0 0,0-1-1 0 0,0 2 1 0 0,0-1 0 0 0,2-1-1 0 0,-2 2 1 0 0,0 0-1 0 0,2-1 1 0 0,-2 1 5 0 0,0-2 0 0 0,2 2 0 0 0,-2-1-1 0 0,2-1 1 0 0,0 2 0 0 0,-2-1 0 0 0,1-1 0 0 0,-1 2-1 0 0,2-2 1 0 0,0 2 0 0 0,-2-2 0 0 0,2 1 0 0 0,0-1 0 0 0,0 0-1 0 0,-2 2 1 0 0,2-2 0 0 0,0 0 0 0 0,0 0 0 0 0,0 1 0 0 0,1-1 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94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158 17 7832 0 0,'0'0'2184'0'0,"-48"19"128"0"0,39-15-2133 0 0,-1 1 1 0 0,1-1 0 0 0,-1 3 0 0 0,1-1 0 0 0,1-1 0 0 0,-1 2 0 0 0,1 1-1 0 0,-11 9 1 0 0,19-15-164 0 0,0-2 0 0 0,-2 2 1 0 0,2-2-1 0 0,0 1 0 0 0,0-1 0 0 0,0 2 0 0 0,0-2 0 0 0,-2 1 0 0 0,2-1 0 0 0,0 2 0 0 0,0-2 0 0 0,0 2 1 0 0,0-2-1 0 0,0 1 0 0 0,0-1 0 0 0,0 2 0 0 0,0-2 0 0 0,0 1 0 0 0,2-1 0 0 0,-2 2 0 0 0,0-2 0 0 0,0 2 0 0 0,0-2 1 0 0,2 1-1 0 0,-2-1 0 0 0,0 0 0 0 0,0 2 0 0 0,2-2 0 0 0,-2 1 0 0 0,2 1 0 0 0,32 9 84 0 0,-28-11-98 0 0,-1 2 0 0 0,1-2 0 0 0,2 0 0 0 0,-3 0 0 0 0,1 0 0 0 0,0 0 0 0 0,0-2 0 0 0,1 1 0 0 0,-1 1 0 0 0,5-3 1 0 0,-5-1 5 0 0,-2 3 0 0 0,0-1 1 0 0,-1-1-1 0 0,1 0 1 0 0,0 1-1 0 0,0-1 1 0 0,-2 0-1 0 0,7-7 1 0 0,-9 10-7 0 0,2-2 0 0 0,-2 1 0 0 0,2-1 0 0 0,-2 2 0 0 0,0-2 0 0 0,0 1 0 0 0,0-1 1 0 0,2 2-1 0 0,-2-1 0 0 0,0-1 0 0 0,0 0 0 0 0,0 1 0 0 0,0 1 0 0 0,0-2 0 0 0,0 1 1 0 0,-2-1-1 0 0,2 2 0 0 0,0-2 0 0 0,0 1 0 0 0,0-1 0 0 0,-2 2 0 0 0,2-1 0 0 0,0-1 1 0 0,-2 2-1 0 0,2-2 0 0 0,-2 1 0 0 0,2 1 0 0 0,-2-2 0 0 0,2 0 0 0 0,-1 2 0 0 0,-1-1 1 0 0,0-1-3 0 0,0 1 0 0 0,0-1 0 0 0,0 2 0 0 0,0-2 0 0 0,0 1 0 0 0,0 1 0 0 0,0-2 0 0 0,0 2 0 0 0,1-1 0 0 0,-1 1 0 0 0,-2 0 0 0 0,2 0 0 0 0,0-2 0 0 0,0 2 0 0 0,0 0 0 0 0,-2 0 0 0 0,3 0 0 0 0,-1 0 0 0 0,0 0 0 0 0,0 0 0 0 0,0 2 0 0 0,-2-2 0 0 0,0 1 0 0 0,-49 22 0 0 0,51-22 0 0 0,0-1 0 0 0,0 2 0 0 0,2-2 0 0 0,-1 2 0 0 0,-1-1 0 0 0,2-1 0 0 0,-2 2 0 0 0,0-1 0 0 0,2 1 0 0 0,-2 0 0 0 0,2-2 0 0 0,0 1 0 0 0,-2 1 0 0 0,2-1 0 0 0,-2 1 0 0 0,2 0 0 0 0,0-1 0 0 0,0 1 0 0 0,0 0 0 0 0,0-2 0 0 0,-2 1 0 0 0,2 1 0 0 0,0-1 0 0 0,0 1 0 0 0,2 0 0 0 0,-2-1 0 0 0,0 1 0 0 0,0-1 0 0 0,0 1 0 0 0,2 0 0 0 0,-2-1 0 0 0,0 1 0 0 0,4 1 0 0 0,-4-1 0 0 0,2-1 0 0 0,0 3 0 0 0,0-3 0 0 0,-1 1 0 0 0,1-1 0 0 0,0 1 0 0 0,0 0 0 0 0,0-1 0 0 0,0 1 0 0 0,0-1 0 0 0,2 1 0 0 0,-2 0 0 0 0,-1-2 0 0 0,3 1 0 0 0,-2-1 0 0 0,0 2 0 0 0,2-2 0 0 0,-2 1 0 0 0,2-1 0 0 0,3 2 0 0 0,-1-2 3 0 0,-2-2-1 0 0,1 2 1 0 0,-1 0 0 0 0,2-1 0 0 0,-2-1 0 0 0,-1 1 0 0 0,3 1 0 0 0,-2-2 0 0 0,0-1 0 0 0,1 1 0 0 0,-1 1 0 0 0,0-1 0 0 0,0-1 0 0 0,0 1 0 0 0,0-1 0 0 0,-1 0 0 0 0,1-1 0 0 0,-2 1 0 0 0,2 2 0 0 0,-2-4 0 0 0,2 2 0 0 0,-3-1 0 0 0,1 1 0 0 0,2 0 0 0 0,-2-2 0 0 0,0-3 0 0 0,-2 8 4 0 0,0-2 0 0 0,0 1 0 0 0,0-1 0 0 0,0 1 0 0 0,0 1 0 0 0,0-2 0 0 0,0 0 0 0 0,0 1 0 0 0,-2-1 0 0 0,2 2 0 0 0,0-1 0 0 0,-2-1 0 0 0,2 2 0 0 0,-2-2 1 0 0,2 1-1 0 0,-2 1 0 0 0,2-2 0 0 0,-2 0 0 0 0,2 2 0 0 0,-1-1 0 0 0,1 1 0 0 0,-2-2 0 0 0,0 2 0 0 0,2-1 0 0 0,-2 1 0 0 0,0 0 0 0 0,2-2 0 0 0,-2 2 0 0 0,0 0 0 0 0,0-2 1 0 0,0 2-1 0 0,2 0 0 0 0,-5 0 0 0 0,1-1 29 0 0,-2-1 0 0 0,0 1 1 0 0,3 1-1 0 0,-3 0 0 0 0,0-2 0 0 0,0 2 1 0 0,1 0-1 0 0,-7 2 0 0 0,5-1 8 0 0,1 1 0 0 0,-2 1-1 0 0,1-1 1 0 0,1 1 0 0 0,0 0 0 0 0,-1 0-1 0 0,1 1 1 0 0,0-1 0 0 0,1 2-1 0 0,-9 4 1 0 0,13-7-31 0 0,-1-1-1 0 0,0 1 0 0 0,2 0 1 0 0,-2-1-1 0 0,0 1 1 0 0,2 0-1 0 0,-2-1 0 0 0,0 1 1 0 0,2-1-1 0 0,-2 1 0 0 0,2 0 1 0 0,0 1-1 0 0,-2-2 1 0 0,2 1-1 0 0,0 0 0 0 0,0-1 1 0 0,-2 2-1 0 0,2-1 1 0 0,0 0-1 0 0,0-1 0 0 0,0 1 1 0 0,2 1-1 0 0,-2-1 1 0 0,0-1-1 0 0,0 1 0 0 0,2 0 1 0 0,-2-1-1 0 0,2 2 1 0 0,-2-1-1 0 0,2 0 0 0 0,-2-1 1 0 0,2 1-1 0 0,0-1 1 0 0,-2 1-1 0 0,2 0 0 0 0,0-1 1 0 0,1 3-1 0 0,-1-3 2 0 0,2 1 0 0 0,-2-1-1 0 0,2 1 1 0 0,-2-2 0 0 0,2 2-1 0 0,-1-1 1 0 0,-1 1 0 0 0,2-2-1 0 0,0 1 1 0 0,0-1 0 0 0,-1 0-1 0 0,-1 2 1 0 0,2-2 0 0 0,0 0-1 0 0,0 0 1 0 0,0 0 0 0 0,-3 0-1 0 0,3-2 1 0 0,0 2 0 0 0,0 0-1 0 0,0-1 1 0 0,-2 1 0 0 0,1-2-1 0 0,1 1 1 0 0,-2 1 0 0 0,2-2-1 0 0,0 0 1 0 0,-2 1 0 0 0,1-1-1 0 0,-1 1 1 0 0,2-1 0 0 0,2-5-1 0 0,-1 4 11 0 0,1 0 0 0 0,-2 0 0 0 0,2-2 0 0 0,-2 2 0 0 0,-1-2 0 0 0,3 0 0 0 0,-2 0 0 0 0,0 0 0 0 0,-2 1 0 0 0,1-1 0 0 0,1 0 0 0 0,-2 0 0 0 0,0 0 0 0 0,0-1 0 0 0,0 1 0 0 0,2-8 0 0 0,-4 10-8 0 0,0 0 0 0 0,0 1 1 0 0,-2-1-1 0 0,2 0 0 0 0,-2 1 0 0 0,2-1 1 0 0,-2 0-1 0 0,2 1 0 0 0,-2-1 1 0 0,0 1-1 0 0,0-1 0 0 0,0 1 0 0 0,0 1 1 0 0,0-3-1 0 0,1 3 0 0 0,-1-1 1 0 0,0 1-1 0 0,-2-3 0 0 0,2 3 0 0 0,0-1 1 0 0,-2 1-1 0 0,2 1 0 0 0,-1-2 0 0 0,1 0 1 0 0,-2 1-1 0 0,2 1 0 0 0,-2-2 1 0 0,2 2-1 0 0,-2-2 0 0 0,1 2 0 0 0,1 0 1 0 0,-2-1-1 0 0,0 1 0 0 0,2 0 1 0 0,-2 0-1 0 0,1 0 0 0 0,-1 1 0 0 0,2-1 1 0 0,-2 0-1 0 0,2 2 0 0 0,-2-2 0 0 0,1 2 1 0 0,1-2-1 0 0,-2 1 0 0 0,2 1 1 0 0,-2-2-1 0 0,2 2 0 0 0,-1-1 0 0 0,1 1 1 0 0,0-1-1 0 0,-2 1 0 0 0,0 3 0 0 0,-5 3 35 0 0,-1 0 0 0 0,3 2 0 0 0,-3-2-1 0 0,-9 19 1 0 0,17-25-45 0 0,2-1 0 0 0,-2 1 1 0 0,2-1-1 0 0,0-1 0 0 0,-2 2 1 0 0,2 0-1 0 0,0-1 0 0 0,0 1 0 0 0,0 0 1 0 0,0-1-1 0 0,-2 1 0 0 0,2-2 1 0 0,0 1-1 0 0,2 1 0 0 0,-2 0 1 0 0,0-1-1 0 0,0 1 0 0 0,0-1 0 0 0,0 1 1 0 0,2-2-1 0 0,-2 2 0 0 0,0-1 1 0 0,2 1-1 0 0,-2-1 0 0 0,2-1 0 0 0,-2 2 1 0 0,2 0-1 0 0,-2-1 0 0 0,2-1 1 0 0,-2 2-1 0 0,2 0 0 0 0,0-2 0 0 0,-2 1 1 0 0,2-1-1 0 0,-1 2 0 0 0,-1-2 1 0 0,2 1-1 0 0,0-1 0 0 0,0 0 1 0 0,0 2-1 0 0,0-2 0 0 0,-2 0 0 0 0,2 2 1 0 0,0-2-1 0 0,0 0 0 0 0,0 0 1 0 0,-1 0-1 0 0,1 0 0 0 0,2 0 0 0 0,0 1 3 0 0,0-1-1 0 0,0 0 0 0 0,-1 2 0 0 0,3-2 0 0 0,-2 0 0 0 0,0 0 1 0 0,-1 0-1 0 0,1 0 0 0 0,2-2 0 0 0,-2 2 0 0 0,0-1 0 0 0,-1 1 1 0 0,1-2-1 0 0,0 0 0 0 0,0 2 0 0 0,0-1 0 0 0,-1-1 0 0 0,1 1 1 0 0,0-3-1 0 0,0 3 0 0 0,0-1 0 0 0,-3-1 0 0 0,3 1 0 0 0,-2-1 1 0 0,2 1-1 0 0,-2-1 0 0 0,2 0 0 0 0,-2 0 0 0 0,0 0 0 0 0,-1 1 1 0 0,1-1-1 0 0,0-1 0 0 0,0 0 0 0 0,0 0 0 0 0,-2 1 0 0 0,2 0 0 0 0,-2 0 1 0 0,2 0-1 0 0,-2-1 0 0 0,0-1 0 0 0,0 2 0 0 0,0 0 0 0 0,0 0 1 0 0,0 0-1 0 0,0-2 0 0 0,-2 2 0 0 0,2-1 0 0 0,-4-4 0 0 0,4 7-4 0 0,0-1 0 0 0,-2 0-1 0 0,2 1 1 0 0,-2-1 0 0 0,2 1-1 0 0,-2-1 1 0 0,2 0-1 0 0,-1 1 1 0 0,1-1 0 0 0,-2 1-1 0 0,0 1 1 0 0,2-2 0 0 0,-2 0-1 0 0,0 2 1 0 0,0-1-1 0 0,2-1 1 0 0,-2 2 0 0 0,0-2-1 0 0,0 2 1 0 0,0-1 0 0 0,0 1-1 0 0,1-2 1 0 0,-1 2-1 0 0,0 0 1 0 0,0 0 0 0 0,0-1-1 0 0,0 1 1 0 0,0 0-1 0 0,0 0 1 0 0,0 0 0 0 0,0 0-1 0 0,1 0 1 0 0,-1 0 0 0 0,0 0-1 0 0,0 1 1 0 0,0-1-1 0 0,0 0 1 0 0,0 0 0 0 0,0 2-1 0 0,0-2 1 0 0,-1 3 0 0 0,-9 0 13 0 0,3 1 0 0 0,-1-1 0 0 0,1 2 0 0 0,-1-1 0 0 0,-15 13 0 0 0,24-16-12 0 0,-1 1 1 0 0,-2-1-1 0 0,2 1 1 0 0,0 0-1 0 0,0 1 1 0 0,0-2-1 0 0,0 3 0 0 0,0-3 1 0 0,1 2-1 0 0,-1-1 1 0 0,0 1-1 0 0,2-1 0 0 0,-2 1 1 0 0,2 0-1 0 0,-2-1 1 0 0,0 4-1 0 0,2-4 1 0 0,0 0 0 0 0,2 1 1 0 0,-2-2-1 0 0,0 1 0 0 0,0 0 0 0 0,0-1 0 0 0,2 1 1 0 0,-2 0-1 0 0,0-1 0 0 0,2 1 0 0 0,-2-1 0 0 0,2 1 0 0 0,-2 0 1 0 0,2-1-1 0 0,-1 1 0 0 0,-1-1 0 0 0,2 1 0 0 0,4 1 1 0 0,-4 0 2 0 0,2-1 1 0 0,0 0-1 0 0,-1 1 1 0 0,1-1-1 0 0,0-1 0 0 0,0-1 1 0 0,0 2-1 0 0,-1-1 1 0 0,1 1-1 0 0,0-2 1 0 0,2 2-1 0 0,-3-2 1 0 0,1 0-1 0 0,0 0 1 0 0,0 0-1 0 0,2 0 1 0 0,-3 0-1 0 0,1 0 1 0 0,0-2-1 0 0,0 2 1 0 0,1-2-1 0 0,-1 2 1 0 0,0-1-1 0 0,4-2 1 0 0,-5 3 1 0 0,-1-2-1 0 0,2 0 1 0 0,-2 1 0 0 0,2-1 0 0 0,-2 0-1 0 0,0-1 1 0 0,1 2 0 0 0,-1-1 0 0 0,0-1-1 0 0,0 1 1 0 0,0 1 0 0 0,0-3 0 0 0,0 1 0 0 0,0 2-1 0 0,0-3 1 0 0,0 3 0 0 0,-2-3 0 0 0,2 1-1 0 0,-1-3 1 0 0,-1 6-6 0 0,0-2 1 0 0,0 1-1 0 0,0-1 0 0 0,0 0 1 0 0,0 1-1 0 0,0-1 0 0 0,0 1 0 0 0,0-1 1 0 0,0 0-1 0 0,-1 1 0 0 0,1 1 0 0 0,0-2 1 0 0,-2 0-1 0 0,2 1 0 0 0,0-1 1 0 0,-2 1-1 0 0,2 1 0 0 0,-2-2 0 0 0,0 0 1 0 0,2 1-1 0 0,-2 1 0 0 0,2-2 1 0 0,-2 2-1 0 0,0-1 0 0 0,0-1 0 0 0,2 2 1 0 0,-2-2-1 0 0,0 2 0 0 0,1 0 1 0 0,-1-1-1 0 0,2 1 0 0 0,-2 0 0 0 0,0-2 1 0 0,0 2-1 0 0,0 0 0 0 0,0 0 1 0 0,0 0-1 0 0,-2 0 0 0 0,1 0 0 0 0,1 0-1 0 0,-2 0 1 0 0,0 2 0 0 0,0-2-1 0 0,2 0 1 0 0,-1 1 0 0 0,-1 1-1 0 0,2-2 1 0 0,-2 2-1 0 0,2-1 1 0 0,-2 1 0 0 0,3-1-1 0 0,-3 1 1 0 0,2 0 0 0 0,0-1-1 0 0,-2 1 1 0 0,2 1 0 0 0,0-1-1 0 0,0-1 1 0 0,1 3-1 0 0,-1-3 1 0 0,-2 6 0 0 0,2-7-4 0 0,2 1-1 0 0,-2-1 1 0 0,2 2 0 0 0,-2-1 0 0 0,2 1 0 0 0,-2-2 0 0 0,2 2-1 0 0,0-1 1 0 0,-2 1 0 0 0,2-1 0 0 0,0-1 0 0 0,0 2 0 0 0,-2 0-1 0 0,2-1 1 0 0,0 1 0 0 0,0 0 0 0 0,0-1 0 0 0,0-1-1 0 0,0 2 1 0 0,0-1 0 0 0,0 1 0 0 0,2 0 0 0 0,-2-1 0 0 0,0-1-1 0 0,0 2 1 0 0,2-1 0 0 0,-2 1 0 0 0,0 0 0 0 0,2-2 0 0 0,-2 1-1 0 0,2 1 1 0 0,-2-1 0 0 0,2-1 0 0 0,-2 2 0 0 0,2 0 0 0 0,-2-2-1 0 0,2 1 1 0 0,0-1 0 0 0,-2 2 0 0 0,2-2 0 0 0,-1 2 0 0 0,1-2-1 0 0,-2 1 1 0 0,4-1 0 0 0,-2 2 0 0 0,0-2 1 0 0,0 0-1 0 0,0 0 1 0 0,0 0-1 0 0,0 1 1 0 0,-2-1-1 0 0,1 0 1 0 0,1 0-1 0 0,0 0 1 0 0,0 0-1 0 0,0-1 0 0 0,0 1 1 0 0,0 0-1 0 0,-2 0 1 0 0,2 0-1 0 0,0-2 1 0 0,0 2-1 0 0,-1-1 1 0 0,1 1-1 0 0,-2 0 0 0 0,2-2 1 0 0,0 2-1 0 0,0-2 1 0 0,-2 1-1 0 0,2 1 1 0 0,2-4-1 0 0,-4 4 0 0 0,0 0 1 0 0,0-1-1 0 0,0 1 0 0 0,0 0 1 0 0,0 0-1 0 0,0-2 0 0 0,0 2 1 0 0,0 0-1 0 0,2 0 0 0 0,-2-1 1 0 0,0 1-1 0 0,0 0 0 0 0,0 0 1 0 0,0 0-1 0 0,0-2 0 0 0,0 2 1 0 0,0 0-1 0 0,-2 0 0 0 0,2-2 1 0 0,0 2-1 0 0,0 0 0 0 0,0 0 1 0 0,0-1-1 0 0,0 1 0 0 0,0 0 1 0 0,0 0-1 0 0,0 0 0 0 0,-2-2 1 0 0,2 2-1 0 0,0 0 0 0 0,0 0 1 0 0,0 0-1 0 0,-2-1 0 0 0,-28-4 88 0 0,33 8-16 0 0,-1-3-71 0 0,-2 0 0 0 0,0 2 0 0 0,0-2-1 0 0,2 1 1 0 0,-2-1 0 0 0,0 0 0 0 0,0 2 0 0 0,2-2 0 0 0,-2 0 0 0 0,0 1 0 0 0,2-1 0 0 0,-2 0-1 0 0,0 0 1 0 0,2 2 0 0 0,-2-2 0 0 0,2 0 0 0 0,-2 0 0 0 0,0 2 0 0 0,2-2 0 0 0,-2 0-1 0 0,2 0 1 0 0,-2 0 0 0 0,1 0 0 0 0,-1 0 0 0 0,2 0 0 0 0,-2 0 0 0 0,0 0 0 0 0,2 0 0 0 0,-2 0-1 0 0,2 0 1 0 0,-2 0 0 0 0,2 0 0 0 0,-2 0 0 0 0,2 0 0 0 0,-2 0 0 0 0,0-2 0 0 0,2 2-1 0 0,-2 0 1 0 0,2 0 0 0 0,-2-2 0 0 0,0 2 0 0 0,2 0 0 0 0,-2 0 0 0 0,0-1 0 0 0,2 1 0 0 0,-2 0-1 0 0,0-2 1 0 0,1 2 0 0 0,-1-1 0 0 0,8-6 7 0 0,-8 7-9 0 0,0 0 0 0 0,0 0 0 0 0,0 0 0 0 0,0 0 0 0 0,0 0 1 0 0,0 0-1 0 0,-2 0 0 0 0,2 0 0 0 0,0 0 0 0 0,0 0 0 0 0,0 0 0 0 0,0 0 1 0 0,0-1-1 0 0,0 1 0 0 0,0 0 0 0 0,0 0 0 0 0,0 0 0 0 0,-2 0 1 0 0,2 0-1 0 0,0 0 0 0 0,0 0 0 0 0,0 0 0 0 0,0 0 0 0 0,0-2 1 0 0,0 2-1 0 0,0 0 0 0 0,0 0 0 0 0,0 0 0 0 0,0 0 0 0 0,0 0 0 0 0,0 0 1 0 0,0 0-1 0 0,0 0 0 0 0,0-2 0 0 0,0 2 0 0 0,0 0 0 0 0,0 0 1 0 0,0 0-1 0 0,0 0 0 0 0,0 0 0 0 0,0 0 0 0 0,0 0 0 0 0,0-1 0 0 0,0 1 1 0 0,0 0-1 0 0,0 0 0 0 0,2 0 0 0 0,-4 0-7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48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147 2 10848 0 0,'0'0'1366'0'0,"-45"9"348"0"0,37-5-1594 0 0,1-1 0 0 0,-1 2 0 0 0,0-1 0 0 0,1 1 0 0 0,1 0 0 0 0,-2 0 0 0 0,3 1 0 0 0,-1-1 0 0 0,-7 11 0 0 0,9-12-108 0 0,2-1 1 0 0,0-2 0 0 0,-2 3 0 0 0,2-1-1 0 0,1 0 1 0 0,-1 0 0 0 0,0 2-1 0 0,2-2 1 0 0,-2 1 0 0 0,0-1 0 0 0,2 0-1 0 0,-2 2 1 0 0,2-2 0 0 0,0 0-1 0 0,0 0 1 0 0,0 2 0 0 0,0-1 0 0 0,0-1-1 0 0,0 0 1 0 0,2 2 0 0 0,0 3 0 0 0,0-7-8 0 0,0-1 1 0 0,0 2 0 0 0,-2-2-1 0 0,1 2 1 0 0,1-1 0 0 0,0-1-1 0 0,0 0 1 0 0,0 2 0 0 0,0-2-1 0 0,0 0 1 0 0,0 2 0 0 0,0-2-1 0 0,0 0 1 0 0,-1 0 0 0 0,1 0-1 0 0,0 0 1 0 0,0 0 0 0 0,0 0-1 0 0,2 0 1 0 0,-2 0 0 0 0,0 0-1 0 0,0-2 1 0 0,-1 2 0 0 0,1 0-1 0 0,0-2 1 0 0,0 2 0 0 0,2-1-1 0 0,53-22 29 0 0,-53 22-29 0 0,0-3 0 0 0,-3 3 1 0 0,3-3-1 0 0,0 3 1 0 0,-2-2-1 0 0,0-1 1 0 0,2 3-1 0 0,-2-2 1 0 0,-1-1-1 0 0,1 1 1 0 0,0 0-1 0 0,0 0 1 0 0,0-2-1 0 0,0 2 1 0 0,0-1-1 0 0,-2 1 1 0 0,2 0-1 0 0,-2-7 1 0 0,0 9-4 0 0,-2-1 1 0 0,0 0-1 0 0,2 1 1 0 0,-2-1 0 0 0,0 2-1 0 0,0-1 1 0 0,0-1 0 0 0,0 0-1 0 0,1 2 1 0 0,-1-1 0 0 0,0 1-1 0 0,0-2 1 0 0,0 2-1 0 0,0-1 1 0 0,0 1 0 0 0,0 0-1 0 0,0-2 1 0 0,0 2 0 0 0,1 0-1 0 0,-1 0 1 0 0,-2 0 0 0 0,2 0-1 0 0,0 0 1 0 0,0 0-1 0 0,-4 0 1 0 0,3 0 0 0 0,-1 0-1 0 0,0 2 0 0 0,0-2 1 0 0,2 0-1 0 0,-1 0 1 0 0,-1 1-1 0 0,0-1 1 0 0,0 2-1 0 0,0-1 1 0 0,1 1-1 0 0,1 0 1 0 0,-2-2-1 0 0,0 1 0 0 0,-2 4 1 0 0,4-3-1 0 0,-1-1 1 0 0,1 3-1 0 0,2-3 0 0 0,-2 1 1 0 0,0 1-1 0 0,0-1 0 0 0,0-1 1 0 0,2 2-1 0 0,-2-1 1 0 0,2 1-1 0 0,-2-1 0 0 0,2 1 1 0 0,0-1-1 0 0,-2 1 0 0 0,2 0 1 0 0,0 4-1 0 0,0-6-1 0 0,2 1 1 0 0,-2-1-1 0 0,2 1 0 0 0,-2-2 1 0 0,2 2-1 0 0,-2-1 0 0 0,2 1 0 0 0,-2-2 1 0 0,2 1-1 0 0,0 1 0 0 0,0-2 1 0 0,-2 2-1 0 0,2-1 0 0 0,0-1 0 0 0,-1 2 1 0 0,1-2-1 0 0,-2 0 0 0 0,2 2 0 0 0,0-2 1 0 0,0 0-1 0 0,0 1 0 0 0,0-1 1 0 0,0 0-1 0 0,0 0 0 0 0,0 0 0 0 0,-1 0 1 0 0,1 0-1 0 0,0 0 0 0 0,2 0 1 0 0,0 0 11 0 0,0 0 0 0 0,-1 0 1 0 0,1 0-1 0 0,0 0 0 0 0,0 0 1 0 0,-2-1-1 0 0,2 1 0 0 0,-1-2 1 0 0,1 2-1 0 0,-2-2 0 0 0,2 1 1 0 0,0-1-1 0 0,-2 0 0 0 0,1 1 1 0 0,1-1-1 0 0,-2 1 0 0 0,2-1 1 0 0,-2 0-1 0 0,0-1 0 0 0,1 2 1 0 0,-1-1-1 0 0,0-1 0 0 0,0 1 1 0 0,4-4-1 0 0,-6 2-3 0 0,2 3 0 0 0,-2-1 0 0 0,0 1 0 0 0,0-1 0 0 0,2-1 0 0 0,-2 1 0 0 0,0 1 1 0 0,0-1-1 0 0,0-1 0 0 0,0 1 0 0 0,0 1 0 0 0,0-1 0 0 0,-2-1 0 0 0,2 1 0 0 0,0 0 0 0 0,-2 1 0 0 0,2-2 0 0 0,-2 1 1 0 0,2 0-1 0 0,-2 1 0 0 0,2-1 0 0 0,-2 1 0 0 0,0-1 0 0 0,0 0 0 0 0,2 1 0 0 0,-2-1 0 0 0,1 1 0 0 0,-1-1 0 0 0,0 0 1 0 0,0 2-1 0 0,0-1 0 0 0,0-1 0 0 0,0 2 0 0 0,0-2 0 0 0,0 2 0 0 0,-3-1 0 0 0,3-1 16 0 0,0 1 0 0 0,0 1-1 0 0,0 0 1 0 0,0-2 0 0 0,0 2 0 0 0,0 0-1 0 0,0-2 1 0 0,1 2 0 0 0,-1 0-1 0 0,0 0 1 0 0,0 0 0 0 0,0 0 0 0 0,0 0-1 0 0,0 0 1 0 0,0 0 0 0 0,0 0 0 0 0,0 0-1 0 0,2 0 1 0 0,-1 0 0 0 0,-1 2 0 0 0,0-2-1 0 0,0 0 1 0 0,0 2 0 0 0,0-2 0 0 0,0 1-1 0 0,0-1 1 0 0,0 2 0 0 0,2-1-1 0 0,-2-1 1 0 0,1 2 0 0 0,-1 0 0 0 0,2-2-1 0 0,-2 1 1 0 0,0 1 0 0 0,2 0 0 0 0,-2-2-1 0 0,2 1 1 0 0,-2 1 0 0 0,2-1 0 0 0,0 1-1 0 0,-2 0 1 0 0,2-1 0 0 0,0 1-1 0 0,-2-1 1 0 0,2 4 0 0 0,-2 2 14 0 0,0 1 1 0 0,2-2-1 0 0,-1 1 1 0 0,1 1-1 0 0,0-2 0 0 0,0 2 1 0 0,0-1-1 0 0,1 1 1 0 0,3 8-1 0 0,-4-15-28 0 0,2 1-1 0 0,-2 0 0 0 0,2-1 1 0 0,0 1-1 0 0,-2-1 0 0 0,2-1 1 0 0,0 2-1 0 0,0 0 1 0 0,0-1-1 0 0,-1 1 0 0 0,1-2 1 0 0,0 2-1 0 0,0-1 1 0 0,0-1-1 0 0,0 2 0 0 0,0-2 1 0 0,0 1-1 0 0,0-1 0 0 0,0 0 1 0 0,-1 0-1 0 0,3 2 1 0 0,-2-2-1 0 0,0 0 0 0 0,0 0 1 0 0,0 0-1 0 0,0 0 1 0 0,2 0-1 0 0,-3 0 0 0 0,1 0 1 0 0,0-2-1 0 0,0 2 1 0 0,0 0-1 0 0,0-1 0 0 0,4-1 1 0 0,-1 2 1 0 0,1-1 1 0 0,0-1-1 0 0,-1 0 1 0 0,1 1-1 0 0,0-3 0 0 0,0 3 1 0 0,-1-2-1 0 0,-1 1 1 0 0,2-1-1 0 0,0 0 1 0 0,5-7-1 0 0,-5 3 15 0 0,1-1 0 0 0,-1 0-1 0 0,-2 0 1 0 0,1 0 0 0 0,-1-1-1 0 0,8-16 1 0 0,-12 24-23 0 0,0-1 0 0 0,2 1 0 0 0,-2-1 0 0 0,0 0 0 0 0,0 1 0 0 0,0-1 0 0 0,0 1 0 0 0,0-1 0 0 0,0 0 0 0 0,0 1 0 0 0,0-1 0 0 0,-2 0 0 0 0,2 1 0 0 0,0-1 0 0 0,-2 2-1 0 0,2-1 1 0 0,0-1 0 0 0,-2 0 0 0 0,2 1 0 0 0,-2-1 0 0 0,2 1 0 0 0,-2 1 0 0 0,0-2 0 0 0,2 0 0 0 0,-2 2 0 0 0,0-1 0 0 0,2-1 0 0 0,-2 2 0 0 0,1-1 0 0 0,-1 1 0 0 0,0-2 0 0 0,0 2 0 0 0,2-2 0 0 0,-2 2 0 0 0,0 0 0 0 0,0-1 0 0 0,0 1 0 0 0,0 0-1 0 0,0 0 1 0 0,1 0 0 0 0,-1 0 0 0 0,0 0 0 0 0,0 0 0 0 0,0 0 0 0 0,0 0 0 0 0,0 0 0 0 0,-2 1 0 0 0,-3-1 1 0 0,-1 2-1 0 0,1 0 1 0 0,-1-1-1 0 0,2 1 1 0 0,-1 1 0 0 0,1-1-1 0 0,-2 1 1 0 0,3 0-1 0 0,-3 0 1 0 0,2 0 0 0 0,1 1-1 0 0,-1 1 1 0 0,0-2-1 0 0,0 2 1 0 0,3-1 0 0 0,-3 1-1 0 0,2 0 1 0 0,-2 0-1 0 0,3 0 1 0 0,-1 1 0 0 0,0-1-1 0 0,2 0 1 0 0,-2 1-1 0 0,2 1 1 0 0,1-2 0 0 0,-3 1-1 0 0,4 0 1 0 0,-2 1-1 0 0,0 6 1 0 0,2-12-5 0 0,0-1 1 0 0,0 2-1 0 0,0-2 0 0 0,0 2 1 0 0,0-1-1 0 0,2-1 0 0 0,-2 2 1 0 0,0-2-1 0 0,0 1 0 0 0,2-1 1 0 0,-2 2-1 0 0,0-2 0 0 0,2 2 1 0 0,-2-2-1 0 0,0 1 0 0 0,2-1 1 0 0,-2 2-1 0 0,1-2 0 0 0,-1 0 1 0 0,2 2-1 0 0,-2-2 0 0 0,2 1 1 0 0,-2-1-1 0 0,2 0 0 0 0,-2 0 1 0 0,2 2-1 0 0,0-2 0 0 0,38 0 19 0 0,-33-2-18 0 0,1 1 0 0 0,0-3 1 0 0,-1 3-1 0 0,1-3 0 0 0,-1 1 0 0 0,1 0 1 0 0,7-5-1 0 0,-9 5 0 0 0,0-2 0 0 0,-1 0 0 0 0,-1 0 0 0 0,2 0 0 0 0,-2 1 0 0 0,0-1 0 0 0,7-10 0 0 0,-11 14-1 0 0,0-1-1 0 0,0 2 1 0 0,2-2-1 0 0,-2 1 1 0 0,0-1 0 0 0,0 2-1 0 0,0-1 1 0 0,0-1-1 0 0,0 0 1 0 0,0 1 0 0 0,0 1-1 0 0,0-2 1 0 0,0 1-1 0 0,0-1 1 0 0,0 0-1 0 0,0 2 1 0 0,-2-1 0 0 0,2-1-1 0 0,0 0 1 0 0,-2 2-1 0 0,2-1 1 0 0,0-1-1 0 0,-2 2 1 0 0,2-1 0 0 0,-2-1-1 0 0,2 2 1 0 0,-2-2-1 0 0,0 2 1 0 0,2-1 0 0 0,-1 1-1 0 0,1-2 1 0 0,-2 2-1 0 0,0-1 1 0 0,2 1-1 0 0,-2-2 1 0 0,0 2 0 0 0,0 0-1 0 0,2 0 1 0 0,-2-2-1 0 0,0 2 1 0 0,0 0-1 0 0,0 0 1 0 0,-5-1 4 0 0,-1-1 1 0 0,1 1-1 0 0,-1 1 0 0 0,0-2 0 0 0,1 2 0 0 0,-1 0 1 0 0,1 0-1 0 0,-1 2 0 0 0,0-2 0 0 0,1 1 0 0 0,-14 4 1 0 0,19-5-3 0 0,0 2 1 0 0,0-2 0 0 0,0 0-1 0 0,0 1 1 0 0,0-1 0 0 0,1 2 0 0 0,-1-1-1 0 0,0-1 1 0 0,2 2 0 0 0,-2 0-1 0 0,0-1 1 0 0,0-1 0 0 0,0 2-1 0 0,2-1 1 0 0,-2 1 0 0 0,2 0 0 0 0,-2-1-1 0 0,0 4 1 0 0,1-3-1 0 0,1-1 0 0 0,0 3 1 0 0,0-3-1 0 0,0 2 0 0 0,0-1 0 0 0,0 0 0 0 0,1 1 1 0 0,-1-2-1 0 0,0 1 0 0 0,2 1 0 0 0,-2-1 1 0 0,2 0-1 0 0,-2-1 0 0 0,2 2 0 0 0,-2-1 0 0 0,2 0 1 0 0,0-1-1 0 0,0 1 0 0 0,2 3 0 0 0,-2-4 0 0 0,-1 1 0 0 0,1-1-1 0 0,0 1 1 0 0,0 0 0 0 0,0-1-1 0 0,0 1 1 0 0,0-2 0 0 0,0 2-1 0 0,0-1 1 0 0,1-1 0 0 0,-1 2-1 0 0,0-1 1 0 0,2-1 0 0 0,-2 0-1 0 0,0 2 1 0 0,2-2 0 0 0,-2 0-1 0 0,-1 0 1 0 0,3 0 0 0 0,-2 0-1 0 0,2 0 1 0 0,-2 0 0 0 0,0 0-1 0 0,2 0 1 0 0,-3 0 0 0 0,3-2-1 0 0,-2 2 1 0 0,0 0 0 0 0,2-1-1 0 0,2-2 1 0 0,-3 1-1 0 0,1 2 0 0 0,0-2 1 0 0,-2-1-1 0 0,2 1 0 0 0,0 1 0 0 0,-3-1 1 0 0,3-1-1 0 0,-2 1 0 0 0,2 1 0 0 0,-2-2 0 0 0,0-1 1 0 0,2 3-1 0 0,-3-2 0 0 0,1-1 0 0 0,0 1 1 0 0,0 1-1 0 0,0-1 0 0 0,-2 0 0 0 0,2 0 1 0 0,0-7-1 0 0,-2 9-1 0 0,0-1-1 0 0,0 0 1 0 0,0-1 0 0 0,0 1 0 0 0,-2 1-1 0 0,2-1 1 0 0,0 1 0 0 0,-2-3 0 0 0,2 3 0 0 0,-2-1-1 0 0,0 1 1 0 0,2-1 0 0 0,-2 0 0 0 0,0 1-1 0 0,1-1 1 0 0,1 1 0 0 0,-2 1 0 0 0,0-2 0 0 0,0 0-1 0 0,0 1 1 0 0,0-1 0 0 0,0 2 0 0 0,0-2-1 0 0,0 2 1 0 0,0-1 0 0 0,-1 1 0 0 0,1-2 0 0 0,0 2-1 0 0,0 0 1 0 0,0-1 0 0 0,0 1 0 0 0,-2 0 0 0 0,0 0-1 0 0,1-2 2 0 0,1 2-1 0 0,0 0 1 0 0,-2 0-1 0 0,2-2 0 0 0,0 2 1 0 0,-2 0-1 0 0,3 0 1 0 0,-3 2-1 0 0,2-2 1 0 0,0 0-1 0 0,-2 0 0 0 0,2 2 1 0 0,-2-2-1 0 0,3 1 1 0 0,-1-1-1 0 0,0 2 1 0 0,-2-2-1 0 0,2 1 0 0 0,0 1 1 0 0,0-2-1 0 0,0 2 1 0 0,0-1-1 0 0,1 1 0 0 0,-1 0 1 0 0,0-1-1 0 0,0 1 1 0 0,0-1-1 0 0,0 1 1 0 0,-2 3-1 0 0,4-4 1 0 0,-2 1-1 0 0,2 0 1 0 0,-2-1-1 0 0,2 1 1 0 0,-1-1-1 0 0,1 1 1 0 0,0 0 0 0 0,-2 1-1 0 0,2-1 1 0 0,0-1-1 0 0,0 1 1 0 0,0-1-1 0 0,0 1 1 0 0,0 0-1 0 0,0-1 1 0 0,0 1 0 0 0,0-1-1 0 0,2 1 1 0 0,-2 0-1 0 0,0 1 1 0 0,1-2-1 0 0,-1 1 1 0 0,2 0 0 0 0,-2-1-1 0 0,2 1 1 0 0,-2-2-1 0 0,2 2 1 0 0,-2-1-1 0 0,2 1 1 0 0,0-1-1 0 0,0 1 1 0 0,-2-2 0 0 0,2 2-1 0 0,0-1 1 0 0,0-1-1 0 0,-1 2 1 0 0,1-1-1 0 0,0-1 1 0 0,0 2 0 0 0,0-2-1 0 0,0 0 1 0 0,0 2-1 0 0,0-2 1 0 0,0 0-1 0 0,0 0 1 0 0,-1 1-1 0 0,1-1 1 0 0,0 0 0 0 0,2 0-1 0 0,-2 0 1 0 0,0 0-1 0 0,0-1 1 0 0,0 1-1 0 0,0 0 1 0 0,3-2 0 0 0,-1 2 5 0 0,2-2 1 0 0,-2 2-1 0 0,-1-1 1 0 0,3-1-1 0 0,-2 1 1 0 0,0-1-1 0 0,0 0 1 0 0,-1 1-1 0 0,3-1 1 0 0,-2-1-1 0 0,3-2 1 0 0,-7 3-3 0 0,2 2 0 0 0,0-1 1 0 0,0-1-1 0 0,0 1 0 0 0,-2-1 1 0 0,2 0-1 0 0,0 1 1 0 0,-2-1-1 0 0,2 1 0 0 0,-2-1 1 0 0,2 0-1 0 0,-2 1 1 0 0,0-1-1 0 0,2 1 0 0 0,-2-1 1 0 0,0 0-1 0 0,0 1 0 0 0,0-3 1 0 0,1 3-1 0 0,-1-1 1 0 0,0 1-1 0 0,-1-1 0 0 0,1-3 1 0 0,0 4-3 0 0,-2-1 1 0 0,2 0-1 0 0,0 2 1 0 0,-2-1-1 0 0,2-1 1 0 0,-2 1 0 0 0,2-1-1 0 0,-2 2 1 0 0,2-2-1 0 0,-2 1 1 0 0,0 1-1 0 0,2-2 1 0 0,-2 0-1 0 0,0 2 1 0 0,2-1 0 0 0,-2 1-1 0 0,1-2 1 0 0,-1 2-1 0 0,0 0 1 0 0,2-1-1 0 0,-2 1 1 0 0,0 0-1 0 0,0-2 1 0 0,0 2 0 0 0,0 0-1 0 0,0 0 1 0 0,0 0-1 0 0,1 0 1 0 0,-1 0-1 0 0,2 0 1 0 0,-2 0-1 0 0,0 0 1 0 0,0 0 0 0 0,0 0-1 0 0,0 2 1 0 0,-2-1-1 0 0,-60 19 83 0 0,64-19-81 0 0,-2-1 19 0 0,4 0-13 0 0,0 0 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49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83 35 4912 0 0,'0'0'4126'0'0,"47"-23"-347"0"0,-47 22-3762 0 0,-2 1 0 0 0,0-2-1 0 0,1 2 1 0 0,-1-2 0 0 0,0 2 0 0 0,0-1 0 0 0,0 1-1 0 0,0-2 1 0 0,0 2 0 0 0,0 0 0 0 0,0 0 0 0 0,0 0-1 0 0,1 0 1 0 0,-1-1 0 0 0,0 1 0 0 0,0 1 0 0 0,0-1 0 0 0,0 0-1 0 0,-2 0 1 0 0,2 0 0 0 0,0 0 0 0 0,1 2 0 0 0,-1-2-1 0 0,0 0 1 0 0,0 1 0 0 0,0-1 0 0 0,2 2 0 0 0,-2 0-1 0 0,0-2 1 0 0,-2 3 0 0 0,-1-2-7 0 0,-1 3-1 0 0,0-1 1 0 0,1 0-1 0 0,-1 0 1 0 0,2 1-1 0 0,-2 0 1 0 0,3 0-1 0 0,-11 9 1 0 0,14-12-7 0 0,-2-1 0 0 0,2 2 0 0 0,-2-1 1 0 0,2-1-1 0 0,0 2 0 0 0,-1 0 1 0 0,1-2-1 0 0,0 1 0 0 0,-2 1 0 0 0,2-1 1 0 0,0-1-1 0 0,0 2 0 0 0,0 0 1 0 0,0-1-1 0 0,0 1 0 0 0,0-2 0 0 0,0 2 1 0 0,0-1-1 0 0,0 1 0 0 0,0-1 1 0 0,0-1-1 0 0,0 2 0 0 0,2 0 0 0 0,-2-1 1 0 0,0-1-1 0 0,1 2 0 0 0,-1-1 0 0 0,2 1 1 0 0,0 0-2 0 0,0-2 0 0 0,0 1 1 0 0,0 1-1 0 0,0-2 0 0 0,0 0 1 0 0,0 1-1 0 0,0-1 0 0 0,-1 0 1 0 0,1 2-1 0 0,0-2 0 0 0,2 0 1 0 0,-2 0-1 0 0,0 0 0 0 0,0 0 1 0 0,0 0-1 0 0,3 0 0 0 0,3-2 3 0 0,-2 2 0 0 0,-1-1 0 0 0,1 1-1 0 0,0-2 1 0 0,1 1 0 0 0,-1-1 0 0 0,0-1-1 0 0,-1 1 1 0 0,-1 1 0 0 0,2-3 0 0 0,0 1-1 0 0,-1 0 1 0 0,7-5 0 0 0,-12 8 4 0 0,2-2 0 0 0,-2 2 0 0 0,0 0 0 0 0,0-1 0 0 0,2 1 0 0 0,-2 0 0 0 0,0-2-1 0 0,0 2 1 0 0,0-2 0 0 0,1 2 0 0 0,-1 0 0 0 0,0-1 0 0 0,0 1 0 0 0,0-2 0 0 0,0 2 0 0 0,0-1 0 0 0,0 1 0 0 0,0 0 0 0 0,0-2 0 0 0,0 2 0 0 0,0-2 0 0 0,0 2 0 0 0,0-1 0 0 0,0 1-1 0 0,-1 0 1 0 0,1-2 0 0 0,0 2 0 0 0,0-1 0 0 0,0 1 0 0 0,-2 0 0 0 0,2-2 0 0 0,0 2 0 0 0,0 0 0 0 0,-2-2 0 0 0,2 2 0 0 0,-2-1 0 0 0,0-1 8 0 0,0 2 0 0 0,-2-2 1 0 0,2 1-1 0 0,-1 1 0 0 0,-1-2 0 0 0,2 2 1 0 0,-2-1-1 0 0,2 1 0 0 0,-2 0 0 0 0,-3-2 0 0 0,1 2 29 0 0,0 0-1 0 0,1 0 1 0 0,-1 0-1 0 0,0 0 0 0 0,1 0 1 0 0,-1 2-1 0 0,0-2 1 0 0,0 1-1 0 0,3 1 0 0 0,-3-1 1 0 0,0 1-1 0 0,1 0 0 0 0,-7 3 1 0 0,10-2-9 0 0,-2 0 0 0 0,3-1 0 0 0,1 1 0 0 0,-2 0 0 0 0,0-1 0 0 0,0 1 0 0 0,2 0 0 0 0,-2 0-1 0 0,2 1 1 0 0,-2-1 0 0 0,2 0 0 0 0,0 0 0 0 0,0 0 0 0 0,0 1 0 0 0,0-1 0 0 0,0 0 0 0 0,0 0 0 0 0,0-1 0 0 0,2 6 0 0 0,0-6-15 0 0,-2-1 1 0 0,0 2-1 0 0,0-1 0 0 0,2 0 1 0 0,-2 1-1 0 0,2-2 1 0 0,-2 1-1 0 0,2 1 0 0 0,-1-1 1 0 0,-1 0-1 0 0,2-1 0 0 0,0 1 1 0 0,0-1-1 0 0,0 1 0 0 0,0 0 1 0 0,0-1-1 0 0,0 1 1 0 0,0-1-1 0 0,0 1 0 0 0,-1 0 1 0 0,1-2-1 0 0,0 1 0 0 0,2 1 1 0 0,-2-2-1 0 0,0 1 0 0 0,2-1 1 0 0,1 2-1 0 0,-1-2 7 0 0,0 0 0 0 0,2 0 0 0 0,-3-2 0 0 0,1 2 0 0 0,0 0 0 0 0,0-1 0 0 0,0-1 0 0 0,-1 2 0 0 0,1-1 0 0 0,0-1 0 0 0,0 0 0 0 0,0 1 0 0 0,-1-1 0 0 0,1 1 0 0 0,0-3 0 0 0,0 3 0 0 0,-2-2 0 0 0,2 1 0 0 0,-3-1-1 0 0,3 1 1 0 0,-2-1 0 0 0,2 0 0 0 0,-2-1 0 0 0,0 1 0 0 0,0 0 0 0 0,0 0 0 0 0,-1 0 0 0 0,1-1 0 0 0,-2 1 0 0 0,2 0 0 0 0,-2 0 0 0 0,2-1 0 0 0,-2 1 0 0 0,0-2 0 0 0,0 2 0 0 0,2 0 0 0 0,-4 0 0 0 0,2-2 0 0 0,0-2 0 0 0,-2 6-19 0 0,2-1 1 0 0,0 1-1 0 0,-2-1 1 0 0,2 0-1 0 0,0 1 1 0 0,-2 1 0 0 0,2-2-1 0 0,-1 1 1 0 0,1-1-1 0 0,-2 2 1 0 0,0-2-1 0 0,2 1 1 0 0,-2 1-1 0 0,0-2 1 0 0,2 2-1 0 0,-2-2 1 0 0,0 2-1 0 0,0-1 1 0 0,0 1 0 0 0,2-2-1 0 0,-2 2 1 0 0,1 0-1 0 0,-1 0 1 0 0,0-1-1 0 0,0 1 1 0 0,0 0-1 0 0,0 0 1 0 0,2 0-1 0 0,-2 0 1 0 0,0 0-1 0 0,0 0 1 0 0,0 0 0 0 0,1 0-1 0 0,-1 0 1 0 0,0 0-1 0 0,0 1 1 0 0,0-1-1 0 0,2 0 1 0 0,-2 2-1 0 0,0-2 1 0 0,0 0-1 0 0,0 1 1 0 0,2-1-1 0 0,-2 2 1 0 0,1-2-1 0 0,-1 2 1 0 0,2-1 0 0 0,-2-1-1 0 0,2 2 1 0 0,-2 0-1 0 0,0-2 1 0 0,2 1-1 0 0,-2 1 1 0 0,2-1-1 0 0,0 1 1 0 0,-2-2-1 0 0,2 2 1 0 0,-2-1-1 0 0,2 1 1 0 0,0-1 0 0 0,0 3-1 0 0,-2 2 1 0 0,0 1-1 0 0,2 1 1 0 0,-1-2-1 0 0,1 0 1 0 0,0 1-1 0 0,3 12 1 0 0,-3-17-7 0 0,0-1 0 0 0,0-1 0 0 0,0 2-1 0 0,0 0 1 0 0,2-2 0 0 0,-2 1 0 0 0,0 1 0 0 0,0-2 0 0 0,2 2 0 0 0,-2-2 0 0 0,2 1 0 0 0,-2-1 0 0 0,0 2 0 0 0,2-2-1 0 0,-2 1 1 0 0,2-1 0 0 0,-2 2 0 0 0,2-2 0 0 0,-2 2 0 0 0,4-2 0 0 0,-3 1 2 0 0,1-1-1 0 0,0 0 1 0 0,0 0 0 0 0,0 0 0 0 0,0 0-1 0 0,0 0 1 0 0,0-1 0 0 0,-2 1 0 0 0,2 0-1 0 0,0 0 1 0 0,-1 0 0 0 0,1-2 0 0 0,0 2-1 0 0,0-2 1 0 0,0 2 0 0 0,-2-1 0 0 0,2 1-1 0 0,0-2 1 0 0,2-1 0 0 0,-1 1 8 0 0,1-1 0 0 0,0 1 0 0 0,0-1 1 0 0,0 0-1 0 0,-2 0 0 0 0,1 0 0 0 0,1-1 1 0 0,-2 0-1 0 0,0 0 0 0 0,0 1 0 0 0,2 0 1 0 0,-2-2-1 0 0,-2 2 0 0 0,2-2 0 0 0,-1 2 0 0 0,-1-2 1 0 0,2-3-1 0 0,-2 6-3 0 0,0 1 0 0 0,0-1 0 0 0,0 0 0 0 0,0 1 0 0 0,0 1-1 0 0,0-2 1 0 0,0 1 0 0 0,-2-1 0 0 0,2 0 0 0 0,0 1 0 0 0,-1-1 0 0 0,1 1 0 0 0,0-1 0 0 0,-2 2 0 0 0,2-2 0 0 0,-2 1 0 0 0,0-1 0 0 0,2 2 0 0 0,-4-3-1 0 0,2 1 3 0 0,-2 1 0 0 0,2-1 0 0 0,0 2 0 0 0,-1-2 0 0 0,1 2-1 0 0,-2-1 1 0 0,2 1 0 0 0,-2-2 0 0 0,0 2 0 0 0,3 0 0 0 0,-3-1-1 0 0,2 1 1 0 0,-2 0 0 0 0,0 0 0 0 0,-3 1 0 0 0,3-1 6 0 0,-2 2 1 0 0,0-1-1 0 0,1 1 1 0 0,-1 0-1 0 0,2-1 1 0 0,-1 2-1 0 0,-1-1 1 0 0,2 1-1 0 0,-2-1 1 0 0,3 1-1 0 0,-1 0 1 0 0,0 1-1 0 0,-2-1 1 0 0,2 0-1 0 0,-3 5 0 0 0,5-6-14 0 0,0-1 0 0 0,0 1 0 0 0,2 0 0 0 0,-2 1 0 0 0,0-2 0 0 0,0 1 0 0 0,1 0 0 0 0,1 1-1 0 0,-2-2 1 0 0,2 3 0 0 0,-2-3 0 0 0,2 1 0 0 0,-2 1 0 0 0,2-1 0 0 0,0 1 0 0 0,0-1-1 0 0,0 1 1 0 0,0-2 0 0 0,0 3 0 0 0,0-3 0 0 0,0 2 0 0 0,0-1 0 0 0,2 0 0 0 0,-2 1 0 0 0,0-2-1 0 0,2 3 1 0 0,-2-3 0 0 0,2 1 0 0 0,-1 1 0 0 0,-1-1 0 0 0,6 4 0 0 0,-4-4-1 0 0,2-1 0 0 0,-2 1 0 0 0,2 0 0 0 0,-1-1 0 0 0,-1 1 0 0 0,2-1 1 0 0,0 1-1 0 0,0 0 0 0 0,-1-2 0 0 0,-1 1 0 0 0,2-1 0 0 0,0 0 0 0 0,0 2 0 0 0,0-2 0 0 0,-1 0 1 0 0,1 0-1 0 0,0 0 0 0 0,0 0 0 0 0,0 0 0 0 0,-1-2 0 0 0,1 2 0 0 0,0-1 0 0 0,0 1 0 0 0,-2-2 1 0 0,1 2-1 0 0,1-2 0 0 0,0 1 0 0 0,-2-1 0 0 0,2 1 0 0 0,0-1 0 0 0,3-4 0 0 0,-3 4-3 0 0,0 0-1 0 0,0-1 0 0 0,-1 2 0 0 0,1-3 0 0 0,0 3 0 0 0,-2-3 1 0 0,2 1-1 0 0,-2 2 0 0 0,1-3 0 0 0,-1 1 0 0 0,2 0 0 0 0,-2 0 1 0 0,0-2-1 0 0,0 2 0 0 0,0-1 0 0 0,0 1 0 0 0,-2-2 0 0 0,2 2 1 0 0,-2 0-1 0 0,1-2 0 0 0,-1 2 0 0 0,0 0 0 0 0,0-2 0 0 0,0 2 1 0 0,0-5-1 0 0,0 6-1 0 0,0 0 0 0 0,0 1 0 0 0,-1-1 0 0 0,1 1 0 0 0,0-1 0 0 0,-2 2 0 0 0,2-2 0 0 0,0 1 0 0 0,-2-1 0 0 0,2 2 0 0 0,-2-2 1 0 0,2 1-1 0 0,-2 1 0 0 0,2-2 0 0 0,-2 1 0 0 0,0 1 0 0 0,2-2 0 0 0,-2 2 0 0 0,0-2 0 0 0,2 2 0 0 0,-2-1 0 0 0,1 1 0 0 0,-1 0 0 0 0,0-2 0 0 0,2 2 0 0 0,-2 0 1 0 0,0-1-1 0 0,0 1 0 0 0,0 0 0 0 0,0 0 0 0 0,2 0 0 0 0,-2 0 0 0 0,0 0 0 0 0,0 0 0 0 0,1 0 0 0 0,-1 0 0 0 0,0 0 0 0 0,2 0 0 0 0,-2 1 0 0 0,0-1 0 0 0,0 0 1 0 0,-2 2-1 0 0,0-1-4 0 0,1 1 1 0 0,-1 1 0 0 0,0-1-1 0 0,0-1 1 0 0,0 3 0 0 0,1-3-1 0 0,1 3 1 0 0,-2-3-1 0 0,0 2 1 0 0,2 1 0 0 0,0-1-1 0 0,-1 0 1 0 0,1 0 0 0 0,-4 7-1 0 0,4-5 2 0 0,2 0-1 0 0,-2 1 0 0 0,2-1 0 0 0,0 1 1 0 0,0-1-1 0 0,0 2 0 0 0,4 9 0 0 0,-4-15 4 0 0,0-1 0 0 0,0 2 0 0 0,0-2 0 0 0,0 2 0 0 0,0-2 0 0 0,0 1 0 0 0,0-1 0 0 0,0 2 0 0 0,0-2 0 0 0,0 1 0 0 0,0-1 0 0 0,2 2 0 0 0,-2-2 0 0 0,0 2 0 0 0,0-2 0 0 0,2 1 0 0 0,-2-1 0 0 0,0 2 0 0 0,2-2 0 0 0,-2 0 0 0 0,0 1 0 0 0,2-1 0 0 0,-2 2 0 0 0,1-2 0 0 0,-1 0 0 0 0,0 0 0 0 0,2 2-1 0 0,-2-2 1 0 0,2 0 0 0 0,-2 0 0 0 0,2 1 0 0 0,-2-1 0 0 0,2 0 0 0 0,-2 0 0 0 0,2 0 0 0 0,0 0 0 0 0,-2 0 0 0 0,2 0 0 0 0,-2 0 0 0 0,2 0 0 0 0,-2 0 0 0 0,2 0 0 0 0,-2 0 0 0 0,1 0 0 0 0,-1 0 0 0 0,2 0 0 0 0,-2 0 0 0 0,2-1 0 0 0,-2 1 0 0 0,2 0 0 0 0,-2 0 0 0 0,2-2 0 0 0,-2 2 0 0 0,2 0 0 0 0,-2-2 0 0 0,0 2 0 0 0,2 0-1 0 0,-2-1 1 0 0,0 1 0 0 0,2-2 0 0 0,2-1 0 0 0,-3 0 0 0 0,3 0 0 0 0,-2-2 0 0 0,2 1 0 0 0,-2 1 0 0 0,0 0 0 0 0,0-2 0 0 0,1-4 0 0 0,-3 7 0 0 0,2 2 0 0 0,-2-2 0 0 0,0 1 0 0 0,0-1 0 0 0,2 2 0 0 0,-2-2 0 0 0,0 1 0 0 0,0-1 0 0 0,0 2 0 0 0,0-1 0 0 0,0-1 0 0 0,0 0 0 0 0,0 2 0 0 0,0-1 0 0 0,0-1 0 0 0,0 1 0 0 0,0 1 0 0 0,-2-2 0 0 0,2 0 0 0 0,0 1 0 0 0,0 1 0 0 0,-2-2 0 0 0,2 1 0 0 0,-1 1 0 0 0,1-2 0 0 0,0 0 0 0 0,-2 2 0 0 0,0-1 0 0 0,2 1 0 0 0,-2-2 0 0 0,0 0 0 0 0,-2 2 4 0 0,2 0 0 0 0,0 0-1 0 0,0 0 1 0 0,1 0 0 0 0,-1 0-1 0 0,0 0 1 0 0,-2 2 0 0 0,2-2-1 0 0,0 2 1 0 0,0-2 0 0 0,0 1-1 0 0,0-1 1 0 0,1 2 0 0 0,-1-2-1 0 0,0 2 1 0 0,0-1 0 0 0,0 1-1 0 0,0-1 4 0 0,2-1 0 0 0,-2 0 0 0 0,2 0 0 0 0,-2 2 0 0 0,2-2 1 0 0,-2 0-1 0 0,2 2 0 0 0,-2-2 0 0 0,2 1 0 0 0,0-1 0 0 0,-1 0 0 0 0,1 2 0 0 0,0-2 0 0 0,-2 1 0 0 0,2-1 0 0 0,0 2 0 0 0,0-2 0 0 0,-2 2 0 0 0,2-2 0 0 0,0 1 0 0 0,0-1 0 0 0,0 2 0 0 0,0-1 0 0 0,0-1 0 0 0,0 2 0 0 0,0-2 0 0 0,0 2 0 0 0,0-2 1 0 0,0 1-1 0 0,0 1 0 0 0,0-2 0 0 0,0 2 0 0 0,0-1 0 0 0,2-1-4 0 0,0 0 0 0 0,-2 2 0 0 0,1-2 0 0 0,1 0 0 0 0,-2 0 0 0 0,2 0 0 0 0,0 0 0 0 0,0 0 0 0 0,-2 0 0 0 0,2 0 0 0 0,0 0 0 0 0,-2 0 0 0 0,2 0 0 0 0,0-2 0 0 0,-2 2 0 0 0,2 0 0 0 0,-1 0 0 0 0,-1-1 0 0 0,2 1 0 0 0,0 0 0 0 0,-2-2 1 0 0,2 2-1 0 0,-2 0 0 0 0,2-2 0 0 0,-2 2 0 0 0,2-1 0 0 0,-2 1 0 0 0,2-2 0 0 0,-2 2 0 0 0,2-2 0 0 0,-2 1 0 0 0,0 1 0 0 0,2-2 0 0 0,-2 1 0 0 0,0 1 0 0 0,2-4 0 0 0,-2 4 0 0 0,1-1 0 0 0,-1 1 0 0 0,2-2 0 0 0,-2 2 0 0 0,2-1 0 0 0,-2-1 0 0 0,2 2 0 0 0,-2-2 0 0 0,0 1 0 0 0,2 1 0 0 0,-2-2 0 0 0,0 1 0 0 0,0 1 0 0 0,2-2 0 0 0,-2 0 0 0 0,0 2 0 0 0,0-1 0 0 0,0-1 0 0 0,0 0 0 0 0,0 2 0 0 0,0-1 0 0 0,0-1 0 0 0,0 2 0 0 0,0-1 0 0 0,0-1 0 0 0,-2 0 0 0 0,2 2 0 0 0,0-1 0 0 0,0-1 0 0 0,-2 2 0 0 0,2-1 0 0 0,0-1 0 0 0,-2 0 0 0 0,-2 2-6 0 0,3 0-1 0 0,-1-1 1 0 0,-2 1-1 0 0,2 0 1 0 0,0 0-1 0 0,-2 0 1 0 0,2 1-1 0 0,0-1 1 0 0,-1 0-1 0 0,1 0 1 0 0,0 2-1 0 0,0-2 1 0 0,-2 2-1 0 0,2-2 1 0 0,0 1-1 0 0,0-1 1 0 0,1 2-1 0 0,-1-1 1 0 0,-2 1-1 0 0,2 0 0 0 0,0-2 1 0 0,2 1-1 0 0,-2 1 1 0 0,-4 3-1 0 0,5 0-4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50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155 25 9144 0 0,'0'0'1678'0'0,"-17"-21"737"0"0,11 20-2388 0 0,2 2-1 0 0,-1-1 1 0 0,-1 0 0 0 0,2 0-1 0 0,-2 2 1 0 0,3-1 0 0 0,-1-1-1 0 0,-2 2 1 0 0,2 0 0 0 0,-1-1-1 0 0,1 1 1 0 0,0 1 0 0 0,0-1-1 0 0,0-1 1 0 0,1 3 0 0 0,-1-3-1 0 0,0 2 1 0 0,0 1 0 0 0,0-1 0 0 0,-3 5-1 0 0,1-3-22 0 0,2 0 0 0 0,1-1 0 0 0,-1 0 0 0 0,0 2 0 0 0,0-1 0 0 0,2 0-1 0 0,-2 0 1 0 0,3-1 0 0 0,-1 3 0 0 0,0-2 0 0 0,0 1 0 0 0,0-1 0 0 0,0 1 0 0 0,2 7 0 0 0,0-13-2 0 0,0 2-1 0 0,0-2 1 0 0,0 2 0 0 0,0-2 0 0 0,0 1 0 0 0,0-1 0 0 0,0 2 0 0 0,0-2 0 0 0,0 0 0 0 0,2 1 0 0 0,-2-1 0 0 0,0 2 0 0 0,0-2 0 0 0,0 0 0 0 0,2 2 0 0 0,-2-2-1 0 0,0 0 1 0 0,2 1 0 0 0,-2-1 0 0 0,0 0 0 0 0,2 2 0 0 0,-2-2 0 0 0,0 0 0 0 0,2 0 0 0 0,-2 1 0 0 0,1-1 0 0 0,-1 0 0 0 0,0 0 0 0 0,2 0 0 0 0,-2 2 0 0 0,4-2 0 0 0,30-5 30 0 0,27-24-6 0 0,-55 26-21 0 0,0 0 0 0 0,-1-2 0 0 0,1 2 0 0 0,-2-2 0 0 0,1 0 0 0 0,-1 0 1 0 0,2 0-1 0 0,-2 1 0 0 0,0-1 0 0 0,-1 0 0 0 0,1 0 0 0 0,0-1 0 0 0,4-11 1 0 0,-8 17-5 0 0,0-1 1 0 0,0 1-1 0 0,0 0 1 0 0,0-2 0 0 0,0 2-1 0 0,0 0 1 0 0,0-1-1 0 0,0 1 1 0 0,0 0-1 0 0,0-2 1 0 0,0 2 0 0 0,0 0-1 0 0,-2-2 1 0 0,2 2-1 0 0,0 0 1 0 0,0-1 0 0 0,0 1-1 0 0,0 0 1 0 0,-2 0-1 0 0,2-2 1 0 0,0 2 0 0 0,0 0-1 0 0,0-1 1 0 0,-2 1-1 0 0,2 0 1 0 0,0 0-1 0 0,0 0 1 0 0,-2-2 0 0 0,2 2-1 0 0,0 0 1 0 0,-2 0-1 0 0,0 0 1 0 0,-26-5 34 0 0,-29 13 32 0 0,51-5-40 0 0,0 1 1 0 0,2-3-1 0 0,-1 2 1 0 0,-1 1-1 0 0,2-1 1 0 0,-1 0-1 0 0,1 2 1 0 0,0-2 0 0 0,0 0-1 0 0,0 2 1 0 0,1 0-1 0 0,-1-2 1 0 0,2 2-1 0 0,-6 8 1 0 0,6-11-17 0 0,2-1 0 0 0,-2 1 0 0 0,2-1 0 0 0,-1 1 0 0 0,1 0 0 0 0,0-1 0 0 0,-2 1 0 0 0,2 0 0 0 0,0-1 0 0 0,0 1 0 0 0,0-1 0 0 0,0 1 0 0 0,0 1 0 0 0,0-1 0 0 0,0-1 0 0 0,0 1 0 0 0,0 0 0 0 0,0-1 0 0 0,2 1 0 0 0,-2-1 0 0 0,0 1 0 0 0,1 0 0 0 0,-1-1 0 0 0,2 1 0 0 0,-2 0 0 0 0,2-1 0 0 0,0 1 0 0 0,-2-1 0 0 0,2-1 0 0 0,0 2 1 0 0,0 0-1 0 0,-2-1 0 0 0,2-1 0 0 0,0 2 0 0 0,0-1 0 0 0,-1-1 0 0 0,1 2 0 0 0,0-2 0 0 0,0 2 0 0 0,0-2 0 0 0,0 1 0 0 0,0-1 0 0 0,0 0 0 0 0,0 0 0 0 0,1 2 0 0 0,3-2 9 0 0,0 0-1 0 0,0-2 1 0 0,-1 2 0 0 0,1 0 0 0 0,-2-1-1 0 0,1-1 1 0 0,1 2 0 0 0,0-2 0 0 0,-2 1-1 0 0,1-2 1 0 0,1 1 0 0 0,-2 0-1 0 0,0-1 1 0 0,1 2 0 0 0,-1-3 0 0 0,6-2-1 0 0,-7 4 4 0 0,-1 1-1 0 0,2-3 0 0 0,-2 3 0 0 0,2-1 0 0 0,-2 1 0 0 0,0-3 0 0 0,2 3 1 0 0,-3-2-1 0 0,1-1 0 0 0,0 3 0 0 0,0-3 0 0 0,0 1 0 0 0,0 2 0 0 0,-2-3 1 0 0,2 1-1 0 0,0 0 0 0 0,-2 0 0 0 0,2 0 0 0 0,-2-1 0 0 0,0 3 0 0 0,0-3 1 0 0,0 1-1 0 0,0-6 0 0 0,0 7-8 0 0,-2 0 1 0 0,2 1 0 0 0,-2-1-1 0 0,0 1 1 0 0,2-3-1 0 0,-2 4 1 0 0,0-1-1 0 0,0-1 1 0 0,0 0 0 0 0,0 1-1 0 0,1-1 1 0 0,-1 1-1 0 0,0 1 1 0 0,0-2-1 0 0,0 0 1 0 0,0 2 0 0 0,0-1-1 0 0,0 1 1 0 0,-2-2-1 0 0,2 2 1 0 0,1 0 0 0 0,-1 0-1 0 0,0-1 1 0 0,-2 1-1 0 0,2 0 1 0 0,0 0-1 0 0,0 0 1 0 0,-2 0 0 0 0,3 0-1 0 0,-1 0 1 0 0,-4 1-1 0 0,2-1 18 0 0,-2 2 0 0 0,3-2 0 0 0,-1 1 0 0 0,0-1 1 0 0,0 2-1 0 0,0 0 0 0 0,1-1 0 0 0,-1 1 0 0 0,0-1 0 0 0,2 1 0 0 0,-2 0 0 0 0,1 1 0 0 0,-1-1 0 0 0,2 1 0 0 0,-2-2 0 0 0,2 3 0 0 0,-5 2 0 0 0,7-4-15 0 0,-2-1 0 0 0,0 2 1 0 0,0-1-1 0 0,0 1 0 0 0,2-1 0 0 0,-2 0 0 0 0,2 1 0 0 0,-2-2 0 0 0,2 3 1 0 0,0-3-1 0 0,0 2 0 0 0,-2-1 0 0 0,2 1 0 0 0,0-1 0 0 0,0 1 1 0 0,0 0-1 0 0,2-1 0 0 0,-2 1 0 0 0,0-1 0 0 0,0 1 0 0 0,2-1 0 0 0,-2 1 1 0 0,2-2-1 0 0,0 1 0 0 0,-2 1 0 0 0,2-1 0 0 0,0-1 0 0 0,0 3 0 0 0,-1-3 1 0 0,1 1-1 0 0,0 0 0 0 0,0-1 0 0 0,2 4 0 0 0,0-3-1 0 0,1-1-1 0 0,-1 1 1 0 0,0-1-1 0 0,2 1 0 0 0,-2 0 1 0 0,1-1-1 0 0,-1-1 1 0 0,2 2-1 0 0,-2-2 1 0 0,1 0-1 0 0,-1 0 1 0 0,2 0-1 0 0,-2 0 1 0 0,1 0-1 0 0,-1 0 1 0 0,2-2-1 0 0,-2 2 0 0 0,1-1 1 0 0,-1-1-1 0 0,8-1 1 0 0,-7 0 1 0 0,1-1 0 0 0,0 1 0 0 0,-1 0 1 0 0,1 0-1 0 0,0-2 0 0 0,-1 2 0 0 0,1-2 1 0 0,-2 0-1 0 0,2 0 0 0 0,-3 0 0 0 0,7-9 1 0 0,-8 14-14 0 0,0-2-1 0 0,-2 1 1 0 0,2-1 0 0 0,-2 0 0 0 0,2 2 0 0 0,-2-1 0 0 0,1-1 0 0 0,-1 1 0 0 0,0-1 0 0 0,2 0 0 0 0,-2 1 0 0 0,0-1 0 0 0,0 0-1 0 0,0 1 1 0 0,2-1 0 0 0,-2 1 0 0 0,0-1 0 0 0,0 0 0 0 0,-2 1 0 0 0,2 1 0 0 0,0-2 0 0 0,0 1 0 0 0,0-1 0 0 0,-2 0 0 0 0,2 1 0 0 0,0-1-1 0 0,-1 1 1 0 0,1-1 0 0 0,-2 0 0 0 0,2 2 0 0 0,-2-1 0 0 0,2-1 0 0 0,-2 0 0 0 0,0 2 0 0 0,2-1 0 0 0,-2-1 0 0 0,0 2 0 0 0,0-1 0 0 0,2-1-1 0 0,-2 2 1 0 0,0-2 0 0 0,1 2 0 0 0,-1 0 0 0 0,0-1 0 0 0,0 1 0 0 0,0 0 0 0 0,0-2 0 0 0,0 2 0 0 0,-5-1 8 0 0,-1-1 0 0 0,0 0 0 0 0,1 2 0 0 0,-1-1 0 0 0,1 1 0 0 0,-1 0 0 0 0,-2 0 0 0 0,3 1 0 0 0,-12 1 0 0 0,15 0-11 0 0,0-1 0 0 0,0-1 0 0 0,1 2 0 0 0,1-1 0 0 0,-2 1 0 0 0,0 0 0 0 0,2-1 0 0 0,-2 1 0 0 0,2 1 0 0 0,-1-1 0 0 0,1-1 0 0 0,0 3 0 0 0,-2-3 0 0 0,2 2 0 0 0,0-1 0 0 0,0 1 0 0 0,0-1 0 0 0,1 1 0 0 0,-1 0 0 0 0,0 0 0 0 0,2-1 0 0 0,-4 6 0 0 0,0 3 3 0 0,2-4-1 0 0,-2-1 0 0 0,3 1 0 0 0,-1-1-1 0 0,2 2 1 0 0,-2-1 0 0 0,0 9 0 0 0,2-16-3 0 0,0 1-1 0 0,2-1 1 0 0,-2 2 0 0 0,0 0-1 0 0,0-2 1 0 0,0 1-1 0 0,0-1 1 0 0,2 2 0 0 0,-2-1-1 0 0,0-1 1 0 0,0 2-1 0 0,2-2 1 0 0,-2 2 0 0 0,0-2-1 0 0,1 1 1 0 0,-1-1 0 0 0,2 2-1 0 0,-2-2 1 0 0,2 0-1 0 0,0 2 1 0 0,0-1-1 0 0,0-1 1 0 0,0 0-1 0 0,0 2 1 0 0,0-2-1 0 0,1 0 1 0 0,-1 0 0 0 0,0 0-1 0 0,0 1 1 0 0,0-1-1 0 0,0 0 1 0 0,2-1-1 0 0,-2 1 1 0 0,0 0-1 0 0,-1 0 1 0 0,3-2-1 0 0,6 1 3 0 0,-1-3 0 0 0,1 1 0 0 0,-1 0 0 0 0,1 0 0 0 0,-3-1 0 0 0,3 0 0 0 0,7-8 0 0 0,-13 11 5 0 0,0-1-1 0 0,-1-1 0 0 0,1 1 1 0 0,-2-1-1 0 0,2 1 0 0 0,0-1 0 0 0,-2 0 1 0 0,1 0-1 0 0,-1 0 0 0 0,0-1 0 0 0,0 1 1 0 0,0 0-1 0 0,0 0 0 0 0,0-1 1 0 0,0 1-1 0 0,-2-2 0 0 0,2 2 0 0 0,0-7 1 0 0,-2 9-2 0 0,0-2 1 0 0,-2 1 0 0 0,2 0 0 0 0,0 1-1 0 0,-2-1 1 0 0,2 1 0 0 0,-2-1-1 0 0,2 0 1 0 0,-2 1 0 0 0,0-1 0 0 0,2 1-1 0 0,-2-1 1 0 0,0 0 0 0 0,0 1-1 0 0,2-1 1 0 0,-2 0 0 0 0,1 2 0 0 0,-1-1-1 0 0,0-1 1 0 0,0 2 0 0 0,0-1-1 0 0,0 1 1 0 0,0-2 0 0 0,0 2 0 0 0,-2-2-1 0 0,3 2 1 0 0,-1 0 0 0 0,0-1-1 0 0,0 1 1 0 0,0 0 0 0 0,-2 0 0 0 0,2 0-1 0 0,0 0 1 0 0,0 0 0 0 0,1 0-1 0 0,-5 1 1 0 0,-2-1 8 0 0,-1 0 0 0 0,1 0 0 0 0,0 2 0 0 0,1 0 1 0 0,-1-1-1 0 0,1 1 0 0 0,-1-1 0 0 0,-15 8 0 0 0,19-8-12 0 0,3 1 1 0 0,-1-1-1 0 0,-2 1 1 0 0,2 1-1 0 0,0-1 1 0 0,-2-1-1 0 0,2 3 1 0 0,0-3-1 0 0,1 2 1 0 0,-1-1-1 0 0,2 1 1 0 0,-2-1-1 0 0,0 1 1 0 0,0 0-1 0 0,2 1 1 0 0,-2-3-1 0 0,2 2 1 0 0,0 1-1 0 0,-2-1 1 0 0,2-2-1 0 0,0 3 1 0 0,0-1 0 0 0,0 0-1 0 0,0 0 1 0 0,2-1-1 0 0,-2 1 1 0 0,0 0-1 0 0,2 1 1 0 0,-2-3-1 0 0,2 2 1 0 0,-2 1-1 0 0,2-3 1 0 0,0 3-1 0 0,0-1 1 0 0,-1-2-1 0 0,1 3 1 0 0,0-3-1 0 0,0 1 1 0 0,6 4-1 0 0,-6-4-3 0 0,0 1 0 0 0,-1-1 0 0 0,1-1 0 0 0,0 1 0 0 0,0 0-1 0 0,0-1 1 0 0,2 1 0 0 0,-2-1 0 0 0,0 1 0 0 0,1-2 0 0 0,-1 2 0 0 0,2-1 0 0 0,-2-1-1 0 0,2 2 1 0 0,-2-2 0 0 0,2 0 0 0 0,-3 1 0 0 0,3-1 0 0 0,-2 0 0 0 0,2 0 0 0 0,0 0-1 0 0,-2 0 1 0 0,1 0 0 0 0,-1 0 0 0 0,2-1 0 0 0,-2 1 0 0 0,2 0 0 0 0,-2-2 0 0 0,2 2-1 0 0,-3-1 1 0 0,3-1 0 0 0,-2 2 0 0 0,2-2 0 0 0,-2 1 0 0 0,0-1 0 0 0,2 1 0 0 0,-2-1-1 0 0,-1 0 1 0 0,1 1 0 0 0,0-1 0 0 0,0 0 0 0 0,0-1 0 0 0,0 2 0 0 0,0-1 0 0 0,0-1-1 0 0,0-2 1 0 0,1 2 0 0 0,-1-2 0 0 0,0 2 0 0 0,0-2 0 0 0,0 0 0 0 0,0 2 0 0 0,-2-2 0 0 0,2 0 0 0 0,-2 0 0 0 0,0 2 0 0 0,0-2 0 0 0,0 0 0 0 0,0 1 0 0 0,0 0 0 0 0,0 0 0 0 0,-2-1 0 0 0,2 0 0 0 0,-2 2 0 0 0,-2-7 0 0 0,4 7 0 0 0,-2 1 0 0 0,0-1 0 0 0,2 1 0 0 0,-1 1 0 0 0,-1-3 0 0 0,0 3 0 0 0,0-1 0 0 0,0-1 0 0 0,0 1 0 0 0,-2 1 0 0 0,2-1 0 0 0,0 1 0 0 0,1-1 0 0 0,-3 0 0 0 0,2 1 0 0 0,0-1 0 0 0,-2 2 0 0 0,2-1 0 0 0,-2-1 0 0 0,2 2 0 0 0,-1-2 0 0 0,-1 2 0 0 0,2 0 0 0 0,-2-1 0 0 0,2 1 0 0 0,-2 0 0 0 0,1 0 0 0 0,1 0 0 0 0,-2 0 0 0 0,0 0 0 0 0,2 1 0 0 0,-7 1 0 0 0,5 0 0 0 0,0-1 0 0 0,0 1 0 0 0,-1-1 0 0 0,1 3 0 0 0,0-3 0 0 0,0 2 0 0 0,0-1 0 0 0,3 1 0 0 0,-3 0 0 0 0,0-1 0 0 0,2 1 0 0 0,-2 1 0 0 0,2-1 0 0 0,-5 6 0 0 0,5-7 0 0 0,2 0 0 0 0,-2-1 0 0 0,2 1 0 0 0,-2-1 0 0 0,0 1 0 0 0,2 0 0 0 0,0-1 0 0 0,-2 1 0 0 0,2 0 0 0 0,0-1 0 0 0,-2 2 0 0 0,2-1 0 0 0,0 0 0 0 0,0-1 0 0 0,0 1 0 0 0,0-1 0 0 0,0 1 0 0 0,0 1 0 0 0,0-1 0 0 0,0-1 0 0 0,2 1 0 0 0,-2 0 0 0 0,0-1 0 0 0,2 1 0 0 0,-2 0 0 0 0,2-1 0 0 0,-2 1 0 0 0,2-1 0 0 0,-2 1 0 0 0,2 0 0 0 0,0-1 0 0 0,0 1 0 0 0,0 1 0 0 0,1-3 0 0 0,1 2 0 0 0,-2-2 0 0 0,2 0 0 0 0,-2 1 0 0 0,2-1 0 0 0,-1 0 0 0 0,-1 0 0 0 0,2 0 0 0 0,0 0 0 0 0,-2 0 0 0 0,2-1 0 0 0,-1 1 0 0 0,-1-2 0 0 0,2 2 0 0 0,-2-2 0 0 0,2 2 0 0 0,-2-1 0 0 0,1-1 0 0 0,-1 2 0 0 0,2-1 0 0 0,2-4 0 0 0,-2 3 0 0 0,-2 2 0 0 0,1-1 0 0 0,-1-1 0 0 0,0 0 0 0 0,2 1 0 0 0,-2-1 0 0 0,0 0 0 0 0,0-1 0 0 0,0 2 0 0 0,-1-1 0 0 0,1-1 0 0 0,0 1 0 0 0,0 1 0 0 0,0-3 0 0 0,0 3 0 0 0,-2-2 0 0 0,2 1 0 0 0,-2-1 0 0 0,2 1 0 0 0,-2-1 0 0 0,2-4 0 0 0,-2 6 0 0 0,-2-1 0 0 0,2 2 0 0 0,-2-1 0 0 0,2-1 0 0 0,-2 0 0 0 0,2 2 0 0 0,-2-1 0 0 0,2-1 0 0 0,-2 2 0 0 0,2-1 0 0 0,-2 1 0 0 0,0-2 0 0 0,0 2 0 0 0,2-2 0 0 0,-1 2 0 0 0,-1-1 0 0 0,0 1 0 0 0,2 0 0 0 0,-2-2 0 0 0,0 2 0 0 0,0 0 0 0 0,0 0 0 0 0,2 0 0 0 0,-2 0 0 0 0,0-2 0 0 0,0 2 0 0 0,1 0 0 0 0,-1 0 0 0 0,0 2 0 0 0,2-2 0 0 0,-2 0 0 0 0,0 0 0 0 0,0 0 0 0 0,-2 2 0 0 0,0-2 0 0 0,-1 1 0 0 0,1-1 0 0 0,0 2 0 0 0,0-2 0 0 0,1 2 0 0 0,-1-1 0 0 0,0 1 0 0 0,0-1 0 0 0,0 1 0 0 0,1 0 0 0 0,1 1 0 0 0,-2-2 0 0 0,-4 4 0 0 0,8-3 0 0 0,-7 9-4 0 0,7-9 4 0 0,-2-2 0 0 0,2 0 0 0 0,0 0 0 0 0,0 0 0 0 0,0 0 0 0 0,0 0 0 0 0,0 0-1 0 0,0 0 1 0 0,0 1 0 0 0,0-1 0 0 0,0 0 0 0 0,0 0 0 0 0,0 0 0 0 0,0 0 0 0 0,0 0 0 0 0,0 2 0 0 0,0-2 0 0 0,0 0 0 0 0,0 0 0 0 0,0 0 0 0 0,0 0 0 0 0,0 0-1 0 0,0 0 1 0 0,0 2 0 0 0,0-2 0 0 0,0 0 0 0 0,0 0 0 0 0,0 0 0 0 0,0 0 0 0 0,2 0 0 0 0,-2 0 0 0 0,0 0 0 0 0,0 1 0 0 0,0-1 0 0 0,0 0 0 0 0,0 0 0 0 0,0 0-1 0 0,0 0 1 0 0,0 0 0 0 0,2 0 0 0 0,-2 0 0 0 0,0 0 0 0 0,0 0 0 0 0,0 0 0 0 0,0 0 0 0 0,0 0 0 0 0,0 0 0 0 0,1 0 0 0 0,-1 0 0 0 0,0 0 0 0 0,0 0 0 0 0,0 0 0 0 0,0 0-1 0 0,4 0 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95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69 3 11760 0 0,'0'0'1361'0'0,"-53"45"1031"0"0,51-44-2370 0 0,2-1 1 0 0,0 2-1 0 0,-2 0 0 0 0,2-1 1 0 0,0 1-1 0 0,0-1 0 0 0,0 1 1 0 0,0 0-1 0 0,0-1 1 0 0,0 2-1 0 0,0-1 0 0 0,0 0 1 0 0,0-1-1 0 0,0 1 0 0 0,0 0 1 0 0,0-1-1 0 0,2 1 0 0 0,-2-1 1 0 0,2-1-1 0 0,-2 2 1 0 0,0 0-1 0 0,2-1 0 0 0,0 1 1 0 0,-2-1-1 0 0,2 1 0 0 0,-2-2 1 0 0,2 2-1 0 0,0-1 0 0 0,0 1 1 0 0,-2-2-1 0 0,2 1 1 0 0,-1 1-1 0 0,1-2 0 0 0,0 2 1 0 0,0-2-1 0 0,0 0 0 0 0,0 1 1 0 0,0-1-1 0 0,0 2 0 0 0,0-2 1 0 0,0 0-1 0 0,-1 0 1 0 0,1 0-1 0 0,0 0 0 0 0,2 0 1 0 0,2 2-13 0 0,-1-2 1 0 0,1 1 0 0 0,0-1-1 0 0,0 0 1 0 0,-1-1 0 0 0,1 1 0 0 0,0 0-1 0 0,-1-2 1 0 0,1 2 0 0 0,0-2-1 0 0,-1 1 1 0 0,1-1 0 0 0,-2 0-1 0 0,11-4 1 0 0,-15 4-9 0 0,0 2 0 0 0,0 0 0 0 0,2 0 1 0 0,-2 0-1 0 0,0 0 0 0 0,0-1 0 0 0,0 1 0 0 0,0 0 0 0 0,2 0 0 0 0,-2 0 0 0 0,0-2 0 0 0,0 2 0 0 0,0 0 0 0 0,0 0 1 0 0,0 0-1 0 0,0-1 0 0 0,0 1 0 0 0,0 0 0 0 0,0 0 0 0 0,0-2 0 0 0,0 2 0 0 0,0 0 0 0 0,0 0 0 0 0,0-2 0 0 0,0 2 1 0 0,0 0-1 0 0,0 0 0 0 0,0 0 0 0 0,0-1 0 0 0,0 1 0 0 0,0 0 0 0 0,0 0 0 0 0,0-2 0 0 0,-2 2 0 0 0,2 0 0 0 0,0 0 1 0 0,-19-14 31 0 0,-23-4 14 0 0,38 18-36 0 0,1 0 0 0 0,-1 2-1 0 0,0-2 1 0 0,-2 0 0 0 0,3 1 0 0 0,-1-1 0 0 0,0 2-1 0 0,0-1 1 0 0,2 1 0 0 0,-2 0 0 0 0,1-1-1 0 0,-1 1 1 0 0,0-1 0 0 0,2 1 0 0 0,-2 1 0 0 0,1-1-1 0 0,1-1 1 0 0,-2 3 0 0 0,2-3 0 0 0,0 3-1 0 0,-2-1 1 0 0,2 0 0 0 0,0-1 0 0 0,1 1 0 0 0,-1 0-1 0 0,0 0 1 0 0,2 0 0 0 0,-2 1 0 0 0,0-1-1 0 0,2 0 1 0 0,0 0 0 0 0,-2 1 0 0 0,2-1 0 0 0,0 0-1 0 0,0 7 1 0 0,2-9-4 0 0,-2 1 0 0 0,2 0 0 0 0,-2-1-1 0 0,2 1 1 0 0,0-1 0 0 0,0-1 0 0 0,-1 2 0 0 0,1 0 0 0 0,0-1 0 0 0,-2 1-1 0 0,2-2 1 0 0,0 1 0 0 0,2-1 0 0 0,-2 2 0 0 0,0-2 0 0 0,0 2-1 0 0,-1-2 1 0 0,1 0 0 0 0,0 1 0 0 0,0-1 0 0 0,2 0 0 0 0,-2 0-1 0 0,0 0 1 0 0,0 0 0 0 0,0 0 0 0 0,-1 0 0 0 0,3 0 0 0 0,-2 0-1 0 0,0 0 1 0 0,0-1 0 0 0,4 1 0 0 0,5-2 16 0 0,0-1 0 0 0,3 1 0 0 0,-3-1 0 0 0,16-5 0 0 0,-14 3 16 0 0,-9 3-25 0 0,-2 1 0 0 0,2 1 0 0 0,-1-2 0 0 0,-1 1 0 0 0,2-1 0 0 0,0 0 0 0 0,-2 1 0 0 0,0-1 0 0 0,5-4 0 0 0,-5 6-11 0 0,-2-2 0 0 0,0 1 1 0 0,0 1-1 0 0,0-2 0 0 0,0 0 0 0 0,0 1 0 0 0,0 1 0 0 0,0-2 0 0 0,0 0 0 0 0,0 2 0 0 0,0-1 0 0 0,-2-1 0 0 0,2 2 0 0 0,0-1 1 0 0,0-1-1 0 0,-2 2 0 0 0,2-2 0 0 0,0 2 0 0 0,-1-1 0 0 0,1-1 0 0 0,0 2 0 0 0,-2-1 0 0 0,2 1 0 0 0,-2-2 0 0 0,2 2 0 0 0,-2-2 1 0 0,2 2-1 0 0,-2 0 0 0 0,0-1 0 0 0,2 1 0 0 0,-2-2 0 0 0,2 2 0 0 0,-4 0 0 0 0,-3-5 23 0 0,1 2-1 0 0,-2 0 1 0 0,1 0 0 0 0,-3-1-1 0 0,3 3 1 0 0,-10-4 0 0 0,15 3-10 0 0,-2 2 0 0 0,2-1 1 0 0,0 1-1 0 0,-2 0 0 0 0,2-2 1 0 0,0 2-1 0 0,-1 0 0 0 0,1 0 1 0 0,0 0-1 0 0,-2 0 0 0 0,2 0 1 0 0,0 0-1 0 0,0 0 0 0 0,-1 2 1 0 0,1-2-1 0 0,0 0 0 0 0,-2 1 1 0 0,2-1-1 0 0,0 2 0 0 0,0-2 1 0 0,0 2-1 0 0,-1-1 0 0 0,1 1 1 0 0,-2 1-1 0 0,2-1-1 0 0,0-1-1 0 0,0 2 1 0 0,2-1-1 0 0,-2 1 1 0 0,0-1-1 0 0,2 1 1 0 0,-2-1-1 0 0,2 1 1 0 0,0-1-1 0 0,0 1 1 0 0,-1-2-1 0 0,1 3 1 0 0,0-3-1 0 0,0 2 0 0 0,1 1 1 0 0,-1-3-1 0 0,0 3 1 0 0,0-3-1 0 0,2 2 1 0 0,-2-1-1 0 0,2 1 1 0 0,-2-1-1 0 0,4 3 1 0 0,-4-4-13 0 0,2 1 0 0 0,0-1 0 0 0,-2-1 0 0 0,2 2 0 0 0,0 0 0 0 0,-2-1 0 0 0,2-1 0 0 0,-1 2 0 0 0,1 0 0 0 0,0-2 0 0 0,0 1 0 0 0,-2-1 0 0 0,2 2 0 0 0,0-2 0 0 0,0 0 0 0 0,0 1 0 0 0,0-1 0 0 0,0 0 0 0 0,-1 0 0 0 0,1 2 0 0 0,0-2 0 0 0,0 0 0 0 0,0 0 0 0 0,2 0 0 0 0,-2 0 0 0 0,0 0 0 0 0,0-2 0 0 0,-1 2 0 0 0,1 0 0 0 0,0 0 0 0 0,0-1 0 0 0,0 1 0 0 0,-2-2 0 0 0,2 2 0 0 0,2-1 0 0 0,1-1-1 0 0,-1 0 0 0 0,0-1 0 0 0,0 1 0 0 0,0 1 0 0 0,-1-2-1 0 0,1 1 1 0 0,0-1 0 0 0,0 0 0 0 0,-2 1 0 0 0,2-1 0 0 0,-1 0 0 0 0,3-6 0 0 0,-6 8-2 0 0,2-1 0 0 0,-2 1 0 0 0,0-1 0 0 0,0 0 0 0 0,0 1 0 0 0,0-1 0 0 0,2-1 0 0 0,-2 1 0 0 0,-2 1 0 0 0,2-1 0 0 0,0 1 0 0 0,0-1 0 0 0,0 0 0 0 0,-2 1 0 0 0,2-1 0 0 0,0 0 0 0 0,-2 1 0 0 0,2-1 0 0 0,-2 1 0 0 0,2-1 0 0 0,-2 0 0 0 0,2 1 0 0 0,-2 1 0 0 0,1-2 0 0 0,1 1 0 0 0,-2-1 0 0 0,0 2 0 0 0,0-2 0 0 0,0 1 0 0 0,0 1 0 0 0,-2-3 0 0 0,0 3 0 0 0,3-2 0 0 0,-1 2 0 0 0,0-2 0 0 0,-2 2 0 0 0,2 0 0 0 0,0 0 0 0 0,-2 0 0 0 0,2 0 0 0 0,-1 0 0 0 0,1 0 0 0 0,0 0 0 0 0,-2 0 0 0 0,2 0 0 0 0,0 2 0 0 0,-2-2 0 0 0,3 0 0 0 0,-1 2 0 0 0,0-2 0 0 0,-2 1 0 0 0,2 1 0 0 0,0-2 0 0 0,0 1 0 0 0,0 1 0 0 0,-3 1 0 0 0,1-1 0 0 0,2-1 0 0 0,-2 1 0 0 0,2 0 0 0 0,-2-1 0 0 0,3 2 0 0 0,-1-1 0 0 0,-2 0 0 0 0,2 1 0 0 0,0-1 0 0 0,0 1 0 0 0,0 0 0 0 0,0-1 0 0 0,0 1 0 0 0,1 0 0 0 0,-1-1 0 0 0,2 1 0 0 0,-4 5 0 0 0,4-6 0 0 0,0-2 1 0 0,0 1-1 0 0,0-1 0 0 0,0 2 0 0 0,0-1 0 0 0,2-1 0 0 0,-2 2 0 0 0,0-2 0 0 0,0 2 0 0 0,0-1 0 0 0,0-1 0 0 0,2 2 0 0 0,-2-2 1 0 0,0 1-1 0 0,2-1 0 0 0,-2 2 0 0 0,0-2 0 0 0,1 2 0 0 0,-1-2 0 0 0,0 1 0 0 0,2-1 0 0 0,-2 2 0 0 0,2-2 0 0 0,-2 0 0 0 0,2 1 1 0 0,-2-1-1 0 0,2 0 0 0 0,0 2 0 0 0,2-2 0 0 0,0 2 1 0 0,-3-2 0 0 0,3 0 0 0 0,0 0-1 0 0,-2 0 1 0 0,2 0 0 0 0,0 0-1 0 0,-3 0 1 0 0,3-2 0 0 0,4 0 0 0 0,3 1 13 0 0,3-4 0 0 0,-3 2-1 0 0,0-2 1 0 0,14-6 0 0 0,-23 11-10 0 0,0 0-1 0 0,-2-2 1 0 0,2 2-1 0 0,-2 0 1 0 0,2-2-1 0 0,-2 2 0 0 0,2-1 1 0 0,-2 1-1 0 0,0-2 1 0 0,2 2-1 0 0,-2 0 1 0 0,1-1-1 0 0,-1-1 1 0 0,0 2-1 0 0,2-2 0 0 0,-2 2 1 0 0,0-1-1 0 0,0 1 1 0 0,0-2-1 0 0,2 2 1 0 0,-2-1-1 0 0,0-1 1 0 0,0 2-1 0 0,0-2 0 0 0,0 1 1 0 0,0 1-1 0 0,0-2 1 0 0,0 2-1 0 0,0-3 1 0 0,-2 1 1 0 0,2-1 1 0 0,-2 1 0 0 0,1 1 0 0 0,-1-2 0 0 0,0 1 0 0 0,0 0-1 0 0,0 1 1 0 0,0-2 0 0 0,0 1 0 0 0,0 0 0 0 0,-4-1-1 0 0,-1-2 8 0 0,1 2 0 0 0,-1-2 0 0 0,-1 2 0 0 0,2 0 0 0 0,-1 1 0 0 0,-1-1 0 0 0,0 1 0 0 0,-11-2 0 0 0,16 4-9 0 0,1 1 0 0 0,-2-1 1 0 0,0 2-1 0 0,2-1 0 0 0,-2-1 0 0 0,1 2 1 0 0,1 0-1 0 0,-2-1 0 0 0,2 1 0 0 0,-2-1 1 0 0,2 1-1 0 0,0 0 0 0 0,-1-1 0 0 0,1 1 1 0 0,0 1-1 0 0,0-1 0 0 0,0 1 1 0 0,0-1-1 0 0,0 1 0 0 0,0-2 0 0 0,0 3 1 0 0,1-3-1 0 0,1 2 0 0 0,-2 1 0 0 0,2-3 1 0 0,-2 2-1 0 0,2 1 0 0 0,0-3 0 0 0,-2 3 1 0 0,2-1-1 0 0,0 0 0 0 0,0 0 1 0 0,0-1-1 0 0,2 6 0 0 0,0-7-3 0 0,-2 1 0 0 0,2 0 1 0 0,-1-1-1 0 0,-1 1 0 0 0,2-2 0 0 0,0 2 0 0 0,0-1 0 0 0,0-1 0 0 0,-2 2 1 0 0,2-1-1 0 0,0-1 0 0 0,0 2 0 0 0,0-2 0 0 0,0 2 0 0 0,-1-2 0 0 0,1 0 1 0 0,0 1-1 0 0,0-1 0 0 0,0 0 0 0 0,0 0 0 0 0,2 0 0 0 0,-2 0 1 0 0,0 0-1 0 0,-1 0 0 0 0,1 0 0 0 0,0 0 0 0 0,0 0 0 0 0,0 0 0 0 0,0-1 1 0 0,0 1-1 0 0,0 0 0 0 0,0-2 0 0 0,1 0 0 0 0,3 1 3 0 0,0-1 0 0 0,0 1 0 0 0,-1-1 0 0 0,-1-1-1 0 0,2 1 1 0 0,-2-1 0 0 0,1 1 0 0 0,-1-1 0 0 0,0 0 0 0 0,9-7-1 0 0,-13 9 0 0 0,0-1-1 0 0,0 0 1 0 0,-2 1-1 0 0,2-1 1 0 0,0 0-1 0 0,0 1 1 0 0,0-1-1 0 0,0 1 1 0 0,-2-1-1 0 0,2 0 1 0 0,-2 1-1 0 0,2-1 1 0 0,0 2-1 0 0,-1-1 1 0 0,-1-1-1 0 0,2 0 1 0 0,-2 2-1 0 0,2-1 1 0 0,-2-1-1 0 0,0 1 1 0 0,2 1-1 0 0,-6-4 1 0 0,-32-18 45 0 0,36 22-42 0 0,-1 0 0 0 0,1 1-1 0 0,-2 1 1 0 0,2-2 0 0 0,0 2 0 0 0,-2-1 0 0 0,2-1 0 0 0,0 2 0 0 0,1-1 0 0 0,-3 1 0 0 0,2 0 0 0 0,0-1 0 0 0,-4 6-1 0 0,4-7 2 0 0,0 1 0 0 0,1 1 0 0 0,1 0 0 0 0,-2-1 0 0 0,0-1 0 0 0,2 2 0 0 0,-2-1 0 0 0,0 1 0 0 0,2 0 0 0 0,-2-1 0 0 0,2 1 0 0 0,-2-1 0 0 0,2 1 0 0 0,0 0 0 0 0,-2-1 0 0 0,2 2 0 0 0,0-1 0 0 0,0 0 0 0 0,0 3 0 0 0,0-5 1 0 0,2 1-1 0 0,-2-1 0 0 0,0 0 0 0 0,2 2 1 0 0,-2-2-1 0 0,2 0 0 0 0,-2 0 0 0 0,2 1 1 0 0,0-1-1 0 0,-2 0 0 0 0,2 0 0 0 0,-2 0 1 0 0,2 0-1 0 0,-2 0 0 0 0,1 2 0 0 0,-1-2 1 0 0,2 0-1 0 0,0 0 0 0 0,-2-2 0 0 0,2 2 1 0 0,-2 0-1 0 0,4 0 0 0 0,2-1 34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96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74 13 8432 0 0,'0'0'2765'0'0,"-32"24"-2161"0"0,5 10-392 0 0,27-32-205 0 0,-2-1 1 0 0,0 1-1 0 0,2-1 1 0 0,-1 1-1 0 0,1 0 0 0 0,0-1 1 0 0,-2 1-1 0 0,2-1 1 0 0,0 1-1 0 0,-2 0 0 0 0,2-1 1 0 0,0 1-1 0 0,0-1 1 0 0,0 3-1 0 0,0-3 0 0 0,0 1 1 0 0,0 0-1 0 0,0-1 1 0 0,2 4-1 0 0,0-5-7 0 0,-1 2 1 0 0,-1-2-1 0 0,2 0 0 0 0,0 1 1 0 0,0-1-1 0 0,0 0 1 0 0,0 0-1 0 0,0 0 0 0 0,0 0 1 0 0,0 0-1 0 0,0 0 0 0 0,-1 0 1 0 0,1 0-1 0 0,0 0 0 0 0,0 0 1 0 0,-2 0-1 0 0,2-1 0 0 0,0 1 1 0 0,0 0-1 0 0,0 0 1 0 0,0-2-1 0 0,1 0 0 0 0,39-14 7 0 0,-38 15-8 0 0,-2 1 0 0 0,0-2 1 0 0,0 2-1 0 0,0-2 1 0 0,0 1-1 0 0,-1-1 0 0 0,1 2 1 0 0,0-1-1 0 0,0-1 0 0 0,0 0 1 0 0,0 1-1 0 0,-2-1 1 0 0,2 1-1 0 0,0-1 0 0 0,-2 0 1 0 0,2 1-1 0 0,0-3 0 0 0,-2 3 1 0 0,1-1-1 0 0,-1 1 1 0 0,0-1-1 0 0,2-4 0 0 0,-2 4 1 0 0,-2 0-1 0 0,2 1 0 0 0,0-1 1 0 0,0 1-1 0 0,-1-1 1 0 0,1 0-1 0 0,-2 1 0 0 0,2-1 1 0 0,-2 0-1 0 0,0 1 1 0 0,2-1-1 0 0,-2 1 0 0 0,0-1 1 0 0,0 0-1 0 0,2 1 1 0 0,-2 1-1 0 0,0-2 0 0 0,0 1 1 0 0,1-1-1 0 0,-1 2 1 0 0,0-2-1 0 0,0 2 0 0 0,0-1 1 0 0,0 1-1 0 0,0-2 1 0 0,-4 2-1 0 0,3-1-1 0 0,-1 1 0 0 0,2-2 1 0 0,-2 2-1 0 0,0 0 0 0 0,1-2 0 0 0,1 2 1 0 0,-2 0-1 0 0,0 0 0 0 0,0 0 0 0 0,2 2 1 0 0,-1-2-1 0 0,-1 0 0 0 0,2 2 0 0 0,-2-2 1 0 0,0 1-1 0 0,2-1 0 0 0,-1 2 0 0 0,-1-1 0 0 0,-2 3 1 0 0,4-4 3 0 0,2 1 0 0 0,-2-1 1 0 0,0 2-1 0 0,0-1 0 0 0,2 1 1 0 0,-1-2-1 0 0,1 2 1 0 0,-2-1-1 0 0,2 1 0 0 0,-2-2 1 0 0,2 1-1 0 0,-2 1 0 0 0,2 0 1 0 0,-2-1-1 0 0,2 1 0 0 0,0 0 1 0 0,0-1-1 0 0,0 1 1 0 0,-2-1-1 0 0,2 1 0 0 0,0 0 1 0 0,0-2-1 0 0,0 1 0 0 0,0 1 1 0 0,2-1-1 0 0,-2 1 0 0 0,0 0 1 0 0,0-1-1 0 0,0 1 0 0 0,2-1 1 0 0,-2 1-1 0 0,0 0 1 0 0,2-1-1 0 0,-2-1 0 0 0,2 2 1 0 0,0 1-1 0 0,-1-1 25 0 0,1 1 1 0 0,0-1-1 0 0,0-1 1 0 0,2 1-1 0 0,-2-1 0 0 0,0 1 1 0 0,0 0-1 0 0,0-1 0 0 0,1-1 1 0 0,-1 2-1 0 0,2-1 1 0 0,-2-1-1 0 0,0 2 0 0 0,2-2 1 0 0,-2 2-1 0 0,1-2 1 0 0,-1 1-1 0 0,2-1 0 0 0,-2 0 1 0 0,2 0-1 0 0,0 0 1 0 0,-3 0-1 0 0,3 0 0 0 0,-2 0 1 0 0,2-1-1 0 0,-2 1 1 0 0,2 0-1 0 0,-2-2 0 0 0,1 2 1 0 0,-1-2-1 0 0,2 2 1 0 0,-2-1-1 0 0,0-1 0 0 0,4-1 1 0 0,-5 3 7 0 0,1-2 1 0 0,0 2 0 0 0,0-1 0 0 0,0-1-1 0 0,-2 2 1 0 0,2-1 0 0 0,0-1 0 0 0,0 0-1 0 0,0 1 1 0 0,-2-1 0 0 0,2 1 0 0 0,-1 1-1 0 0,-1-2 1 0 0,2 0 0 0 0,-2-1 0 0 0,2 1-1 0 0,-2 1 1 0 0,0-1 0 0 0,2 1 0 0 0,-2-1-1 0 0,0 0 1 0 0,0 1 0 0 0,0-1 0 0 0,0 1-1 0 0,0-3 1 0 0,0 3 0 0 0,0-1 0 0 0,0 1-1 0 0,0-1 1 0 0,0 0 0 0 0,-2 1 0 0 0,2-1-1 0 0,-2 0 1 0 0,2 1 0 0 0,0-2 0 0 0,-2 1-1 0 0,1 2 1 0 0,1-2 0 0 0,-2 1 0 0 0,0-1-1 0 0,2 1 1 0 0,-2-1 0 0 0,0 0 0 0 0,0 1-1 0 0,0 1 1 0 0,2-2 0 0 0,-6-1 0 0 0,5 3-6 0 0,-1-2 1 0 0,0 1-1 0 0,0 1 1 0 0,0-2-1 0 0,-2 2 1 0 0,2-2-1 0 0,0 2 1 0 0,0 0-1 0 0,1-1 1 0 0,-3 1-1 0 0,2 0 1 0 0,0 0-1 0 0,0 0 1 0 0,-2 0 0 0 0,2 0-1 0 0,0 0 1 0 0,1 0-1 0 0,-1 0 1 0 0,-2 1-1 0 0,2-1 1 0 0,0 0-1 0 0,0 2 1 0 0,0-2-1 0 0,-2 2 1 0 0,3-2-1 0 0,-1 1 1 0 0,0-1-1 0 0,0 2 1 0 0,0 0 0 0 0,0-1-1 0 0,0 1 1 0 0,0-2-1 0 0,-2 5 1 0 0,3-4-2 0 0,-3 2 0 0 0,2-1 0 0 0,0 1 0 0 0,0-1 0 0 0,-2 1 0 0 0,2 0 0 0 0,0 1 0 0 0,1-3 1 0 0,-1 2-1 0 0,2 1 0 0 0,-2-1 0 0 0,0 0 0 0 0,2 0 0 0 0,-2 0 0 0 0,2 1 0 0 0,0-1 0 0 0,-2 0 1 0 0,2 0-1 0 0,0 1 0 0 0,2 5 0 0 0,-2-9-17 0 0,0 2 1 0 0,0-2-1 0 0,0 0 0 0 0,0 1 1 0 0,2-1-1 0 0,-2 2 0 0 0,0-2 1 0 0,0 0-1 0 0,2 2 0 0 0,-2-2 1 0 0,0 0-1 0 0,0 1 0 0 0,2-1 1 0 0,-2 0-1 0 0,0 2 0 0 0,2-2 1 0 0,-2 0-1 0 0,0 0 0 0 0,1 2 1 0 0,-1-2-1 0 0,2 0 0 0 0,-2 0 1 0 0,0 0-1 0 0,2 0 1 0 0,-2 0-1 0 0,2 1 0 0 0,-2-1 1 0 0,2 0-1 0 0,0 0 0 0 0,30-6 172 0 0,-28 4-159 0 0,2 0 0 0 0,-2-1 1 0 0,-1 2-1 0 0,1-1 0 0 0,0-1 1 0 0,0 1-1 0 0,0-1 0 0 0,-1 1 0 0 0,-1-1 1 0 0,2 0-1 0 0,4-7 0 0 0,-6 10-6 0 0,-2-1-1 0 0,0-1 0 0 0,0 2 1 0 0,0-2-1 0 0,0 1 0 0 0,1-1 1 0 0,-1 2-1 0 0,0-1 1 0 0,0-1-1 0 0,-1 0 0 0 0,1 2 1 0 0,0-1-1 0 0,0-1 1 0 0,0 1-1 0 0,0 1 0 0 0,-2-2 1 0 0,2 0-1 0 0,0 2 1 0 0,-2-1-1 0 0,2-1 0 0 0,0 2 1 0 0,-2-2-1 0 0,2 1 1 0 0,-2 1-1 0 0,2-2 0 0 0,-2 2 1 0 0,2-1-1 0 0,-2 1 0 0 0,0-2 1 0 0,2 2-1 0 0,-2 0 1 0 0,2-2-1 0 0,-2 2 0 0 0,1 0 1 0 0,1-1-1 0 0,-4 1 1 0 0,2-2-1 0 0,0 2 1 0 0,0 0 0 0 0,0-1-1 0 0,0 1 1 0 0,-2 0-1 0 0,3 0 1 0 0,-1 0 0 0 0,0 0-1 0 0,0 0 1 0 0,0 0 0 0 0,0 0-1 0 0,-2 0 1 0 0,2 1 0 0 0,0-1-1 0 0,1 0 1 0 0,-1 0 0 0 0,0 2-1 0 0,0-2 1 0 0,0 1 0 0 0,0-1-1 0 0,0 2 1 0 0,0 0-1 0 0,-2-1 1 0 0,3 1-9 0 0,-1-2-1 0 0,2 1 0 0 0,-2 1 1 0 0,0-2-1 0 0,2 2 1 0 0,-2-1-1 0 0,2 1 1 0 0,-2 0-1 0 0,2-2 0 0 0,-2 1 1 0 0,2 1-1 0 0,-2-1 1 0 0,2 1-1 0 0,0 0 1 0 0,0-1-1 0 0,-2 1 1 0 0,2-1-1 0 0,0-1 0 0 0,0 2 1 0 0,0 0-1 0 0,0-1 1 0 0,0 1-1 0 0,0-1 1 0 0,0 1-1 0 0,0 0 0 0 0,2-1 1 0 0,-2 1-1 0 0,0 0 1 0 0,0-1-1 0 0,2 1 1 0 0,-2-1-1 0 0,2-1 0 0 0,-2 2 1 0 0,2 0-1 0 0,-2-1 1 0 0,2 1-1 0 0,-2-2 1 0 0,2 1-1 0 0,0 1 1 0 0,-2-2-1 0 0,2 2 0 0 0,-1-2 1 0 0,1 1-1 0 0,-2 1 1 0 0,2-2-1 0 0,0 0 1 0 0,0 1-1 0 0,0-1 0 0 0,0 2 1 0 0,0-2-1 0 0,0 0 1 0 0,-2 0-1 0 0,2 0 1 0 0,-1 2-1 0 0,1-2 0 0 0,0 0 1 0 0,0 0-1 0 0,0 0 1 0 0,0 0-1 0 0,0-2 1 0 0,0 2-1 0 0,0 0 1 0 0,0 0-1 0 0,1-2 0 0 0,-1 2-2 0 0,0 0-1 0 0,0 0 0 0 0,0-1 0 0 0,2 1 0 0 0,-2 0 0 0 0,0-2 0 0 0,-1 2 1 0 0,1-1-1 0 0,0 1 0 0 0,0-2 0 0 0,0 2 0 0 0,-2-2 0 0 0,2 1 0 0 0,0-1 0 0 0,0 2 1 0 0,0-1-1 0 0,-2-1 0 0 0,2 0 0 0 0,-1 1 0 0 0,-1-1 0 0 0,2 1 0 0 0,0-1 1 0 0,-2 0-1 0 0,2 1 0 0 0,-2-1 0 0 0,0 0 0 0 0,2 1 0 0 0,-2-1 0 0 0,0-3 1 0 0,0 4-2 0 0,0-1-1 0 0,-2-1 1 0 0,2 1 0 0 0,0 1 0 0 0,-2-1 0 0 0,0-1 0 0 0,2 1 0 0 0,-2 1 0 0 0,1-1 0 0 0,1 0 0 0 0,-2 1 0 0 0,0-1-1 0 0,0 1 1 0 0,0-1 0 0 0,0 0 0 0 0,0 1 0 0 0,0-1 0 0 0,0 2 0 0 0,0-1 0 0 0,1-1 0 0 0,-1 2 0 0 0,-2-2 0 0 0,2 2 0 0 0,0-1-1 0 0,-4-1 1 0 0,4 2-2 0 0,1 0-1 0 0,1 0 0 0 0,-2 0 1 0 0,0 0-1 0 0,0 0 0 0 0,0 0 0 0 0,0 0 1 0 0,0 0-1 0 0,0 2 0 0 0,0-2 1 0 0,2 0-1 0 0,-2 0 0 0 0,1 1 0 0 0,-1-1 1 0 0,0 0-1 0 0,2 2 0 0 0,-2-2 1 0 0,0 2-1 0 0,0-2 0 0 0,2 1 0 0 0,-2 1 1 0 0,0-2-1 0 0,2 1 0 0 0,-2 1 1 0 0,2-2-1 0 0,-2 2 0 0 0,2-1 1 0 0,-1 1-1 0 0,1-2 0 0 0,-2 1 0 0 0,2 1 1 0 0,0 0-1 0 0,-2-1 0 0 0,2-1 1 0 0,0 5-1 0 0,-2-2 4 0 0,0 1 0 0 0,2-1 1 0 0,-2 0-1 0 0,2 0 0 0 0,-2 0 0 0 0,2 2 1 0 0,0-1-1 0 0,0-1 0 0 0,0 0 0 0 0,0 0 0 0 0,0 0 1 0 0,2 1-1 0 0,-2 0 0 0 0,2 3 0 0 0,0-4-1 0 0,-2-1 0 0 0,0-2-1 0 0,2 1 1 0 0,-2 1-1 0 0,2 0 1 0 0,-2-1 0 0 0,2 1-1 0 0,-1-1 1 0 0,-1 1-1 0 0,2 0 1 0 0,0-2 0 0 0,-2 1-1 0 0,2 1 1 0 0,0-1-1 0 0,0-1 1 0 0,0 2-1 0 0,0-2 1 0 0,0 2 0 0 0,-2-2-1 0 0,2 1 1 0 0,-1-1-1 0 0,1 0 1 0 0,0 2 0 0 0,2-2-1 0 0,-2 0 1 0 0,0 0-1 0 0,0 2 1 0 0,0-2 0 0 0,0 0-1 0 0,-1 0 1 0 0,1 0-1 0 0,0-2 1 0 0,0 2 0 0 0,0 0-1 0 0,0 0 1 0 0,0 0-1 0 0,0-2 1 0 0,0 2 0 0 0,0-1-1 0 0,-1 1 1 0 0,1-2-1 0 0,0 2 1 0 0,0-2 0 0 0,0 2-1 0 0,-2-1 1 0 0,2-1-1 0 0,0 2 1 0 0,0-1-1 0 0,-2-1 1 0 0,2 0 0 0 0,0 1-1 0 0,-2 1 1 0 0,1-2-1 0 0,-1 1 1 0 0,2-3 0 0 0,2 1 2 0 0,-2 0 0 0 0,0 0 0 0 0,0-1 0 0 0,0 1 0 0 0,0 0 0 0 0,0 0 0 0 0,-2 0 0 0 0,1-1 0 0 0,-1 1 0 0 0,2 0 0 0 0,-2 0 0 0 0,0-2 0 0 0,2 2 0 0 0,-2-1 0 0 0,0 1 0 0 0,-2 0 0 0 0,2-2 0 0 0,0 2 0 0 0,-2 0 0 0 0,2-1 0 0 0,-1 1 0 0 0,-1 0 1 0 0,2 0-1 0 0,-2 0 0 0 0,0-1 0 0 0,0 1 0 0 0,0 0 0 0 0,-4-4 0 0 0,4 7-5 0 0,2-1 1 0 0,0 1 0 0 0,-1 0 0 0 0,1 0-1 0 0,0-2 1 0 0,-2 2 0 0 0,2 0-1 0 0,0 0 1 0 0,-2 0 0 0 0,2-1 0 0 0,0 1-1 0 0,-2 0 1 0 0,2 0 0 0 0,-2 0-1 0 0,2 0 1 0 0,0 0 0 0 0,-2 0-1 0 0,2 0 1 0 0,-2 0 0 0 0,2 0 0 0 0,0 0-1 0 0,-2 0 1 0 0,2 0 0 0 0,-2 0-1 0 0,2 0 1 0 0,0 0 0 0 0,-2 1 0 0 0,2-1-1 0 0,0 0 1 0 0,-1 0 0 0 0,1 0-1 0 0,-2 2 1 0 0,-23 20 21 0 0,-7 32 2 0 0,32-54-25 0 0,-4 17 9 0 0,11-12 11 0 0,28-15 16 0 0,-28 7-35 0 0,12-5-2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45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242 81 6424 0 0,'0'0'3128'0'0,"-5"-54"-782"0"0,5 53-2292 0 0,-2 1-1 0 0,2-2 1 0 0,0 1-1 0 0,0-1 1 0 0,0 0-1 0 0,-2 1 1 0 0,2-1 0 0 0,-2 1-1 0 0,2-1 1 0 0,-2 2-1 0 0,2-2 1 0 0,-2 1-1 0 0,2-1 1 0 0,-2 2-1 0 0,2-2 1 0 0,-2 1-1 0 0,1 1 1 0 0,-3-3-1 0 0,2 3-28 0 0,0 0 1 0 0,-2 0-1 0 0,2 0 0 0 0,0 0 0 0 0,0 0 0 0 0,-1 0 1 0 0,1 1-1 0 0,0-1 0 0 0,0 0 0 0 0,-2 2 0 0 0,2-2 1 0 0,0 1-1 0 0,0-1 0 0 0,1 2 0 0 0,-5 0 0 0 0,-11 6 15 0 0,-75 35 94 0 0,85-40-126 0 0,1 1-1 0 0,-1 1 1 0 0,1-2-1 0 0,0 2 1 0 0,0-1 0 0 0,1 1-1 0 0,1 0 1 0 0,-2 0-1 0 0,2 1 1 0 0,-7 10 0 0 0,11-16-6 0 0,0 0 0 0 0,0 2 0 0 0,0-2 0 0 0,0 0 0 0 0,0 2 1 0 0,0-2-1 0 0,2 0 0 0 0,-2 1 0 0 0,0-1 0 0 0,0 0 0 0 0,0 2 0 0 0,2-2 1 0 0,-2 0-1 0 0,0 2 0 0 0,0-2 0 0 0,2 0 0 0 0,-2 0 0 0 0,0 1 1 0 0,0-1-1 0 0,2 0 0 0 0,-2 0 0 0 0,0 0 0 0 0,2 2 0 0 0,-2-2 1 0 0,0 0-1 0 0,1 0 0 0 0,-1 0 0 0 0,2 0 0 0 0,-2 0 0 0 0,0 0 0 0 0,2 0 1 0 0,-2 0-1 0 0,0 0 0 0 0,2 0 0 0 0,-2 0 0 0 0,2 0 0 0 0,28 3 21 0 0,-24-5-19 0 0,85-6 12 0 0,-85 7-7 0 0,0 1 0 0 0,0-2-1 0 0,-3 0 1 0 0,3 2 0 0 0,0-3 0 0 0,-2 2 0 0 0,1-1 0 0 0,-1 0-1 0 0,2-1 1 0 0,-2 2 0 0 0,-1-3 0 0 0,1 1 0 0 0,2 0-1 0 0,3-7 1 0 0,-9 9 5 0 0,0 1 0 0 0,0-2 0 0 0,0 0 0 0 0,0 1 0 0 0,0-1-1 0 0,0 1 1 0 0,0-1 0 0 0,0 2 0 0 0,0-2 0 0 0,-2 1 0 0 0,2-1 0 0 0,0 1-1 0 0,-1-1 1 0 0,1 2 0 0 0,-2-2 0 0 0,2 1 0 0 0,-2-1 0 0 0,2 2 0 0 0,-2-2-1 0 0,2 1 1 0 0,-2 1 0 0 0,2-2 0 0 0,-2 2 0 0 0,-2-1 0 0 0,-30-25 249 0 0,32 26-233 0 0,0-2 1 0 0,0 2 0 0 0,-1 0-1 0 0,1 0 1 0 0,0-1 0 0 0,0 1 0 0 0,-2 0-1 0 0,2 0 1 0 0,0 0 0 0 0,0 0-1 0 0,-2 1 1 0 0,3-1 0 0 0,-1 0-1 0 0,0 2 1 0 0,-2-2 0 0 0,2 0 0 0 0,0 1-1 0 0,0-1 1 0 0,0 2 0 0 0,0 0-1 0 0,1-2 1 0 0,-1 1 0 0 0,0 1 0 0 0,0 0-1 0 0,0-1 1 0 0,-2 2 0 0 0,0-1 16 0 0,2 0-1 0 0,1-1 1 0 0,-1 1 0 0 0,0-1 0 0 0,0 3 0 0 0,0-3 0 0 0,0 1 0 0 0,0 1 0 0 0,0-1-1 0 0,0 1 1 0 0,0-1 0 0 0,2 1 0 0 0,-1-2 0 0 0,1 3 0 0 0,-2-3 0 0 0,2 2 0 0 0,-2 1-1 0 0,2-3 1 0 0,0 7 0 0 0,2-6-19 0 0,-2 0-1 0 0,2-1 0 0 0,-1 1 1 0 0,1-1-1 0 0,0 1 0 0 0,-2-2 1 0 0,2 2-1 0 0,0-1 0 0 0,0 1 1 0 0,0-2-1 0 0,0 1 0 0 0,0-1 1 0 0,1 2-1 0 0,-1-2 0 0 0,0 2 1 0 0,0-2-1 0 0,0 0 0 0 0,0 1 1 0 0,2-1-1 0 0,-2 0 0 0 0,0 0 1 0 0,-1 0-1 0 0,1 0 0 0 0,2 0 1 0 0,-2 0-1 0 0,4 0 0 0 0,60-8 199 0 0,-64 8-214 0 0,0-1-1 0 0,2 1 1 0 0,-2 0-1 0 0,0-2 1 0 0,0 2-1 0 0,0-2 1 0 0,-1 2-1 0 0,1-1 1 0 0,0-1 0 0 0,0 2-1 0 0,0-1 1 0 0,0-1-1 0 0,0 0 1 0 0,0 1-1 0 0,0-1 1 0 0,-2 0-1 0 0,2 2 1 0 0,-1-1-1 0 0,-1-2 1 0 0,2 1 0 0 0,0 0-1 0 0,-2 1 1 0 0,2-1-1 0 0,-2 1 1 0 0,0-1-1 0 0,2 0 1 0 0,-2-1-1 0 0,0 2 1 0 0,0-1-1 0 0,0 0 1 0 0,0 1 0 0 0,0-3-1 0 0,0 3 1 0 0,0-1-1 0 0,0 1 1 0 0,0-1-1 0 0,-2-1 1 0 0,2 1-1 0 0,0 1 1 0 0,-2-1-1 0 0,2 0 1 0 0,-2 1-1 0 0,2-1 1 0 0,-2 1 0 0 0,2-1-1 0 0,-1 0 1 0 0,-1 1-1 0 0,0-1 1 0 0,-2-1-1 0 0,4 1-3 0 0,-2 1-1 0 0,0-1 1 0 0,0-1-1 0 0,0 3 1 0 0,0-2-1 0 0,1 1 1 0 0,-1-1-1 0 0,-2 0 1 0 0,2 1-1 0 0,0 1 1 0 0,0-2 0 0 0,-2 1-1 0 0,2 1 1 0 0,1 0-1 0 0,-1-2 1 0 0,-2 2-1 0 0,2 0 1 0 0,-2-2-1 0 0,2 2 1 0 0,0 0-1 0 0,-1 0 1 0 0,1 0-1 0 0,-2 0 1 0 0,2 0-1 0 0,0 0 1 0 0,-2 2-1 0 0,2-2 1 0 0,0 0-1 0 0,-1 2 1 0 0,1-2-1 0 0,0 1 1 0 0,-2 1-1 0 0,2-2 1 0 0,0 1-1 0 0,0 1 1 0 0,0 0-1 0 0,0-2 1 0 0,-1 1-1 0 0,1 1 1 0 0,2-1 0 0 0,-2 1-1 0 0,0 0 1 0 0,-2 2-1 0 0,0 0 7 0 0,1 1 1 0 0,1-2-1 0 0,-2 2 0 0 0,2-1 0 0 0,0 0 1 0 0,-2 0-1 0 0,2 1 0 0 0,0 0 0 0 0,2 0 1 0 0,-1 0-1 0 0,-1 0 0 0 0,2-1 0 0 0,0 1 1 0 0,0 0-1 0 0,0 5 0 0 0,0-7-6 0 0,2-1 0 0 0,-2 1 0 0 0,1-2 0 0 0,-1 1 0 0 0,2 1 0 0 0,0-1 0 0 0,-2 0 0 0 0,2-1 0 0 0,0 1 0 0 0,0 1 0 0 0,0-1 0 0 0,0-1 0 0 0,0 1 0 0 0,0-1 0 0 0,-1 1 0 0 0,1-2 0 0 0,2 2 0 0 0,-2-1 0 0 0,0 1 0 0 0,2-2 0 0 0,-2 1 0 0 0,0-1 0 0 0,1 2 0 0 0,-1-2 0 0 0,0 0 0 0 0,2 2 0 0 0,-2-2 0 0 0,2 0 0 0 0,-2 0 0 0 0,1 0 0 0 0,-1 0 0 0 0,0 0 0 0 0,6 0 0 0 0,-6 0 1 0 0,2 0 0 0 0,-1-2-1 0 0,1 2 1 0 0,0 0 0 0 0,0 0 0 0 0,-2-2 0 0 0,1 2-1 0 0,1-1 1 0 0,0-1 0 0 0,-2 2 0 0 0,2-1-1 0 0,-2-1 1 0 0,1 0 0 0 0,1 1 0 0 0,-2-1-1 0 0,0 1 1 0 0,2-1 0 0 0,-2-1 0 0 0,0 1 0 0 0,1 1-1 0 0,-1-3 1 0 0,0 3 0 0 0,0-3 0 0 0,0 3-1 0 0,0-2 1 0 0,0-1 0 0 0,-2 3 0 0 0,2-2 0 0 0,0-1-1 0 0,-2 1 1 0 0,0 2 0 0 0,2-3 0 0 0,-2 1-1 0 0,0 0 1 0 0,0 0 0 0 0,0 1 0 0 0,0-1-1 0 0,0 0 1 0 0,0-1 0 0 0,0 1 0 0 0,-2 0 0 0 0,2 1-1 0 0,0-1 1 0 0,-2 0 0 0 0,0 1 0 0 0,2-1-1 0 0,-2 0 1 0 0,0 1 0 0 0,0-1 0 0 0,0 0 0 0 0,0 1-1 0 0,0 1 1 0 0,-1-3 0 0 0,1 3 0 0 0,0-1-1 0 0,-2-1 1 0 0,2 1 0 0 0,0 1 0 0 0,-2-1-1 0 0,1 0 1 0 0,1 1 0 0 0,-2 1 0 0 0,2-2 0 0 0,-2 1-1 0 0,0 1 1 0 0,1-2 0 0 0,1 2 0 0 0,-8-2-1 0 0,5 2 9 0 0,1 0 0 0 0,-2 0 0 0 0,2 0 0 0 0,-1 0 0 0 0,1 2 0 0 0,-2-2-1 0 0,2 2 1 0 0,-2-1 0 0 0,3 1 0 0 0,-3-1 0 0 0,2 1 0 0 0,0 0 0 0 0,1-1-1 0 0,-3 2 1 0 0,2-1 0 0 0,0 1 0 0 0,0 1 0 0 0,-3 2 0 0 0,-3 0 9 0 0,3 1-1 0 0,-1 1 1 0 0,2-2 0 0 0,-1 2 0 0 0,1 0 0 0 0,0 1-1 0 0,-5 7 1 0 0,9-15-21 0 0,2 1 0 0 0,0-1 0 0 0,-2 1 1 0 0,2-2-1 0 0,0 2 0 0 0,0-1 0 0 0,-2 1 0 0 0,2 0 0 0 0,0-2 0 0 0,0 1 1 0 0,0 1-1 0 0,0-1 0 0 0,0 1 0 0 0,0 0 0 0 0,0-1 0 0 0,0-1 0 0 0,2 2 1 0 0,-2-1-1 0 0,0 1 0 0 0,0 0 0 0 0,2-2 0 0 0,-2 1 0 0 0,0 1 0 0 0,2-1 0 0 0,0 3 1 0 0,0-3-1 0 0,0-1 1 0 0,0 2 0 0 0,1 0-1 0 0,-1-1 1 0 0,0 1 0 0 0,2-2-1 0 0,-2 1 1 0 0,0-1-1 0 0,2 2 1 0 0,-2-2 0 0 0,1 2-1 0 0,-1-2 1 0 0,6 0 0 0 0,3 1 5 0 0,1-1 0 0 0,-1 0 0 0 0,0-1 0 0 0,1 1 0 0 0,-1-2 1 0 0,14-3-1 0 0,-15 2-4 0 0,-1 1-1 0 0,1-1 1 0 0,-1-2 0 0 0,-1 2 0 0 0,1-2-1 0 0,-1 0 1 0 0,9-4 0 0 0,-15 7-6 0 0,0 2 0 0 0,-2-2 0 0 0,2 2 0 0 0,-1-1 1 0 0,1-1-1 0 0,-2 1 0 0 0,2 1 0 0 0,-2-2 0 0 0,2 0 0 0 0,0 1 0 0 0,-2-1 0 0 0,0 1 0 0 0,2-1 0 0 0,-2 0 1 0 0,2 1-1 0 0,-2 1 0 0 0,0-2 0 0 0,0 1 0 0 0,0-1 0 0 0,2 0 0 0 0,-2 1 0 0 0,0-1 0 0 0,0 0 0 0 0,0 1 0 0 0,-2-1 1 0 0,2 1-1 0 0,0-1 0 0 0,0 0 0 0 0,0 1 0 0 0,-2-1 0 0 0,2 1 0 0 0,-2-1 0 0 0,2 0 0 0 0,0 1 0 0 0,-2-1 1 0 0,0 1-1 0 0,2-1 0 0 0,-2 2 0 0 0,2-2 0 0 0,-2 1 0 0 0,1 1 0 0 0,-1-2 0 0 0,-2-1 0 0 0,0 0 0 0 0,0 1 0 0 0,-1-1 0 0 0,1 0 0 0 0,-2 1 0 0 0,2 0-1 0 0,-1-1 1 0 0,1 2 0 0 0,-2-1 0 0 0,0 2 0 0 0,3-2 0 0 0,-3 1-1 0 0,0 1 1 0 0,0-2 0 0 0,1 2 0 0 0,1 0 0 0 0,-2 0 0 0 0,1 0 0 0 0,-7 2-1 0 0,8-2 1 0 0,2 0-1 0 0,-1 1 1 0 0,1-1-1 0 0,-2 2 1 0 0,0 0-1 0 0,2-2 1 0 0,-2 1-1 0 0,2 1 1 0 0,1-1-1 0 0,-3 1 1 0 0,2 0-1 0 0,0-1 1 0 0,0 1-1 0 0,-2-1 1 0 0,2 3-1 0 0,0-3 1 0 0,1 1-1 0 0,-1 1 1 0 0,0-1-1 0 0,2 1 1 0 0,-2-1-1 0 0,0 1 1 0 0,2-2-1 0 0,-2 3 0 0 0,2-3 1 0 0,-2 2-1 0 0,2 1 1 0 0,0-3-1 0 0,-2 2 1 0 0,2 1-1 0 0,0-3 1 0 0,0 6-1 0 0,2-6 1 0 0,-2 3 0 0 0,0-3-1 0 0,0 1 1 0 0,0-1-1 0 0,2 1 1 0 0,-2 1 0 0 0,0-1-1 0 0,2-1 1 0 0,-2 1-1 0 0,2 0 1 0 0,0-1-1 0 0,-2 1 1 0 0,2 0 0 0 0,0-1-1 0 0,-1 1 1 0 0,-1-1-1 0 0,2 1 1 0 0,0 0 0 0 0,0-1-1 0 0,0-1 1 0 0,0 2-1 0 0,0-1 1 0 0,0-1 0 0 0,0 2-1 0 0,0-2 1 0 0,1 2-1 0 0,-1-2 1 0 0,0 1-1 0 0,0-1 1 0 0,0 0 0 0 0,2 0-1 0 0,-2 2 1 0 0,0-2-1 0 0,-1 0 1 0 0,3 0 0 0 0,-2 0-1 0 0,0 0 1 0 0,0-2-1 0 0,0 2 1 0 0,4 0 0 0 0,-1-1 0 0 0,1 1 0 0 0,0 0 1 0 0,-2-2-1 0 0,1 0 1 0 0,1 1-1 0 0,0-1 0 0 0,-3 1 1 0 0,3-1-1 0 0,-2 0 1 0 0,2 1-1 0 0,-3-2 0 0 0,1 1 1 0 0,2-1-1 0 0,-2-1 1 0 0,0 1-1 0 0,-1 0 0 0 0,7-7 1 0 0,-10 10-1 0 0,2-1 0 0 0,0-1 0 0 0,-2 1-1 0 0,2 1 1 0 0,-2-2 0 0 0,1 0 0 0 0,-1 1 0 0 0,0-1 0 0 0,2 0 0 0 0,-2 1 0 0 0,0-1 0 0 0,0 1 0 0 0,0-1 0 0 0,2 0 0 0 0,-2 1 0 0 0,0-1 0 0 0,0 1 0 0 0,-2-1 0 0 0,2 0 0 0 0,0 1-1 0 0,0-1 1 0 0,0 2 0 0 0,0-1 0 0 0,-2-1 0 0 0,2 0 0 0 0,-1 1 0 0 0,1-1 0 0 0,0 0 0 0 0,-2 1 0 0 0,0 1 0 0 0,2-2 0 0 0,-2 1 0 0 0,2-1 0 0 0,-2 2 0 0 0,0-2 0 0 0,0 1-1 0 0,2 1 1 0 0,-2-2 0 0 0,-2 1 0 0 0,1-1 0 0 0,-1 0 0 0 0,0 2 0 0 0,0-1 0 0 0,0 1 0 0 0,1 0 0 0 0,-1-2 0 0 0,0 2-1 0 0,0 0 1 0 0,0 0 0 0 0,1 2 0 0 0,-1-2 0 0 0,0 0 0 0 0,0 1 0 0 0,0-1 0 0 0,1 2 0 0 0,-1-2 0 0 0,2 2-1 0 0,-8 1 1 0 0,7 0 1 0 0,-1-1-1 0 0,0-1 1 0 0,0 1-1 0 0,0 1 1 0 0,2-1-1 0 0,-1 1 0 0 0,1 0 1 0 0,-2-1-1 0 0,2 1 1 0 0,-2 0-1 0 0,2 0 1 0 0,0 1-1 0 0,1-1 0 0 0,-1 0 1 0 0,0 0-1 0 0,-2 5 1 0 0,4-8-1 0 0,0 2 0 0 0,0-2 1 0 0,0 2-1 0 0,0-2 0 0 0,0 1 0 0 0,0-1 1 0 0,0 2-1 0 0,0-2 0 0 0,0 1 0 0 0,0-1 1 0 0,0 2-1 0 0,2-2 0 0 0,-2 2 0 0 0,0-2 1 0 0,0 1-1 0 0,0-1 0 0 0,2 2 0 0 0,-2-2 1 0 0,0 1-1 0 0,0-1 0 0 0,2 0 0 0 0,-2 2 1 0 0,0-2-1 0 0,2 2 0 0 0,-2-2 0 0 0,1 1 1 0 0,1-1 0 0 0,2 2 1 0 0,-2-2-1 0 0,0 0 1 0 0,2 2 0 0 0,-2-2-1 0 0,1 0 1 0 0,-1 0-1 0 0,0 0 1 0 0,2 0 0 0 0,-2 0-1 0 0,2 0 1 0 0,-2 0-1 0 0,0 0 1 0 0,5-2 0 0 0,-5 2 0 0 0,-2 0 1 0 0,2 0 0 0 0,0-2 0 0 0,0 2-1 0 0,-2 0 1 0 0,2 0 0 0 0,0 0-1 0 0,-2 0 1 0 0,2-1 0 0 0,-1 1-1 0 0,-1 0 1 0 0,2-2 0 0 0,-2 2-1 0 0,2 0 1 0 0,0-2 0 0 0,-2 2 0 0 0,2-1-1 0 0,-2 1 1 0 0,2-2 0 0 0,-2 2-1 0 0,2-1 1 0 0,-2-1 0 0 0,0 2-1 0 0,2-2 1 0 0,-2 2 0 0 0,0-1 0 0 0,2-1-1 0 0,-2 2 1 0 0,0-1 0 0 0,0-1-1 0 0,0 0 1 0 0,2 2 0 0 0,-2-1-1 0 0,0-1 1 0 0,0 2 0 0 0,0-1 0 0 0,0-1-1 0 0,0 0 1 0 0,0 2 0 0 0,-2-1-1 0 0,2-1 1 0 0,0 2 0 0 0,-2-3-1 0 0,2 1 2 0 0,-2 1 0 0 0,2-1-1 0 0,-2 0 1 0 0,2 2-1 0 0,-2-1 1 0 0,0-1-1 0 0,2 1 1 0 0,-2 1 0 0 0,0-2-1 0 0,0 2 1 0 0,1-2-1 0 0,1 2 1 0 0,-2-1 0 0 0,0 1-1 0 0,0-2 1 0 0,0 2-1 0 0,0-1 1 0 0,0 1-1 0 0,0 0 1 0 0,0 0 0 0 0,0 0-1 0 0,1 0 1 0 0,-1-2-1 0 0,0 2 1 0 0,0 0 0 0 0,0 2-1 0 0,0-2 1 0 0,0 0-1 0 0,0 0 1 0 0,0 0-1 0 0,-3 1 1 0 0,-3 1 5 0 0,6-1 0 0 0,0-1-1 0 0,-2 0 1 0 0,2 0 0 0 0,1 2-1 0 0,-3-2 1 0 0,2 0 0 0 0,0 2-1 0 0,0-1 1 0 0,-2-1 0 0 0,2 2-1 0 0,0-1 1 0 0,1-1 0 0 0,-1 2-1 0 0,0 0 1 0 0,0-1-1 0 0,0 1 1 0 0,0-1 0 0 0,0 1-1 0 0,0 0 1 0 0,2-1 0 0 0,-2 1-1 0 0,-1 3 1 0 0,3-4 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46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192 100 3504 0 0,'0'0'4497'0'0,"0"-40"-2042"0"0,-9 40-2419 0 0,1 0 1 0 0,0 1-1 0 0,1-1 1 0 0,-1 2 0 0 0,-1-1-1 0 0,1 1 1 0 0,0 1-1 0 0,1-1 1 0 0,1 1-1 0 0,-2 0 1 0 0,1 1 0 0 0,-1-1-1 0 0,3 2 1 0 0,-3-2-1 0 0,2 2 1 0 0,1 0-1 0 0,-1-1 1 0 0,0 1 0 0 0,0 0-1 0 0,-7 10 1 0 0,13-14-36 0 0,0-1-1 0 0,0 2 1 0 0,0-2 0 0 0,0 1 0 0 0,0-1 0 0 0,-2 2 0 0 0,2 0 0 0 0,0-2-1 0 0,0 1 1 0 0,0-1 0 0 0,0 2 0 0 0,2-2 0 0 0,-2 1 0 0 0,0 1-1 0 0,0-2 1 0 0,0 2 0 0 0,0-2 0 0 0,2 1 0 0 0,-2-1 0 0 0,0 2 0 0 0,0-2-1 0 0,2 1 1 0 0,-2-1 0 0 0,0 2 0 0 0,2-2 0 0 0,-2 2 0 0 0,2-2 0 0 0,-2 0-1 0 0,0 1 1 0 0,2-1 0 0 0,-2 2 0 0 0,2-2 0 0 0,-2 0 0 0 0,1 0 0 0 0,-1 2-1 0 0,2-2 1 0 0,0 0 0 0 0,-2 0 0 0 0,2 0 0 0 0,-2 1 0 0 0,2-1 0 0 0,-2 0-1 0 0,2 0 1 0 0,0 0 0 0 0,0 0 0 0 0,51 7 42 0 0,-28-7-26 0 0,-20 0-12 0 0,1 0-1 0 0,0 1 1 0 0,0-1 0 0 0,-1 0-1 0 0,1 0 1 0 0,0-1 0 0 0,-3 1 0 0 0,3-2-1 0 0,0 2 1 0 0,0-2 0 0 0,-1 1-1 0 0,1-1 1 0 0,-2 1 0 0 0,1-3 0 0 0,1 3-1 0 0,-2-3 1 0 0,7-2 0 0 0,-11 6-3 0 0,0-2 1 0 0,2 1-1 0 0,-2-1 1 0 0,0 2-1 0 0,0-1 1 0 0,0-1-1 0 0,0 0 1 0 0,0 2 0 0 0,0-1-1 0 0,0-1 1 0 0,0 2-1 0 0,0-1 1 0 0,-2-1-1 0 0,2 0 1 0 0,0 2-1 0 0,0-1 1 0 0,-2-1-1 0 0,2 2 1 0 0,0-2 0 0 0,-1 1-1 0 0,1 1 1 0 0,-2-2-1 0 0,2 2 1 0 0,-2-1-1 0 0,2-1 1 0 0,-2 2-1 0 0,2-2 1 0 0,-2 2-1 0 0,2 0 1 0 0,-4-1-1 0 0,-36-23 46 0 0,31 20-17 0 0,-1 3-1 0 0,-1-1 0 0 0,1-1 1 0 0,1 3-1 0 0,-3-2 0 0 0,3 2 1 0 0,-3-1-1 0 0,3 2 0 0 0,-20 1 1 0 0,26-2-3 0 0,-1 0 0 0 0,2 2 0 0 0,-2-2 0 0 0,2 0 0 0 0,-2 1 0 0 0,1 1 0 0 0,1-2 0 0 0,-2 1 0 0 0,2 1 0 0 0,-2-2 0 0 0,2 2 0 0 0,0-1 0 0 0,-1 1-1 0 0,1-1 1 0 0,0 3 0 0 0,0-3 0 0 0,0 1 0 0 0,-2 0 0 0 0,2 1 0 0 0,0-2 0 0 0,2 1 0 0 0,-1 1 0 0 0,-1-1 0 0 0,0 1 0 0 0,2-1 0 0 0,-2 1 0 0 0,2 0 0 0 0,-2-1 0 0 0,2 1 0 0 0,0-1 0 0 0,-2 1 0 0 0,2 0 0 0 0,0-1 0 0 0,0 1 0 0 0,0 0 0 0 0,2 3 0 0 0,-2-4-8 0 0,0 1-1 0 0,0-1 1 0 0,0 0 0 0 0,2-1-1 0 0,-2 1 1 0 0,0-1 0 0 0,2 1 0 0 0,-2 0-1 0 0,2-1 1 0 0,-2 1 0 0 0,2-1-1 0 0,-1 1 1 0 0,-1 0 0 0 0,2-1 0 0 0,0-1-1 0 0,0 2 1 0 0,-2-1 0 0 0,2 1-1 0 0,0-2 1 0 0,0 2 0 0 0,0-1-1 0 0,0-1 1 0 0,0 2 0 0 0,1 0 0 0 0,3-2 12 0 0,-2 1 1 0 0,2 1 0 0 0,-3-2 0 0 0,3 0-1 0 0,-2 0 1 0 0,2 1 0 0 0,-3-1 0 0 0,3-1 0 0 0,-2 1-1 0 0,9-2 1 0 0,-5 1 5 0 0,-3 1 0 0 0,1-2-1 0 0,0 0 1 0 0,0 1 0 0 0,1-3 0 0 0,-1 3 0 0 0,-2-2-1 0 0,1 1 1 0 0,1-1 0 0 0,0 0 0 0 0,0-1 0 0 0,-3 1-1 0 0,3 0 1 0 0,-2 0 0 0 0,0-2 0 0 0,-1 2-1 0 0,7-10 1 0 0,-10 11-18 0 0,2 1 0 0 0,-4-1 0 0 0,2 0-1 0 0,0 1 1 0 0,0-1 0 0 0,0 0 0 0 0,0 1-1 0 0,-2-1 1 0 0,2-1 0 0 0,0 1 0 0 0,-2 1-1 0 0,2-1 1 0 0,-2 1 0 0 0,0-1 0 0 0,2 2-1 0 0,-2-2 1 0 0,1 1 0 0 0,1-1 0 0 0,-2 1-1 0 0,0-1 1 0 0,0 2 0 0 0,0-2 0 0 0,2 1-1 0 0,-2 1 1 0 0,0-2 0 0 0,0 2 0 0 0,0-2 0 0 0,0 2-1 0 0,1-1 1 0 0,-3 1 0 0 0,0-2 0 0 0,2 1 4 0 0,0 1 1 0 0,0-2-1 0 0,-2 2 1 0 0,2-2 0 0 0,1 2-1 0 0,-1-1 1 0 0,-2 1 0 0 0,2 0-1 0 0,0 0 1 0 0,-2-2-1 0 0,2 2 1 0 0,0 0 0 0 0,-1 0-1 0 0,1 0 1 0 0,0 2 0 0 0,-2-2-1 0 0,2 0 1 0 0,0 0 0 0 0,-2 1-1 0 0,3-1 1 0 0,-1 2-1 0 0,0-2 1 0 0,-2 2 0 0 0,2-2-1 0 0,0 1 1 0 0,-2 2 0 0 0,-11 12 111 0 0,9-10-62 0 0,3 0-1 0 0,-3 1 0 0 0,2-1 0 0 0,-2 1 0 0 0,3-1 0 0 0,-5 10 0 0 0,8-15-64 0 0,0 0-1 0 0,0 1 0 0 0,0-1 1 0 0,0 2-1 0 0,0-2 0 0 0,0 0 0 0 0,-2 2 1 0 0,2-2-1 0 0,2 0 0 0 0,-2 1 1 0 0,0-1-1 0 0,0 0 0 0 0,0 2 1 0 0,0-2-1 0 0,0 0 0 0 0,0 1 1 0 0,0-1-1 0 0,0 0 0 0 0,0 2 1 0 0,2-2-1 0 0,-2 0 0 0 0,0 2 1 0 0,0-2-1 0 0,0 0 0 0 0,2 1 0 0 0,-2-1 1 0 0,0 0-1 0 0,2 0 0 0 0,-2 2 1 0 0,4-2 5 0 0,-3 1 0 0 0,3-1 1 0 0,-2 2-1 0 0,0-2 1 0 0,2 0-1 0 0,-2 2 0 0 0,2-2 1 0 0,-1 0-1 0 0,-1 0 0 0 0,2 0 1 0 0,4-2-1 0 0,79-12 229 0 0,-81 12-216 0 0,1 0 0 0 0,-1 1 0 0 0,0-3 0 0 0,0 3 0 0 0,-1-2 0 0 0,1-1 0 0 0,0 3 1 0 0,-1-4-1 0 0,1 2 0 0 0,-2 0 0 0 0,7-7 0 0 0,-11 10-18 0 0,2-2-1 0 0,-2 1 1 0 0,0-1-1 0 0,0 0 1 0 0,2 1-1 0 0,-2 1 0 0 0,0-2 1 0 0,0 1-1 0 0,0-1 1 0 0,0 0-1 0 0,0 1 1 0 0,0-1-1 0 0,0 2 1 0 0,0-1-1 0 0,-2-1 1 0 0,2 0-1 0 0,0 1 1 0 0,0-1-1 0 0,-2 2 1 0 0,2-2-1 0 0,-2 1 1 0 0,2-1-1 0 0,0 1 1 0 0,-2 1-1 0 0,2-2 1 0 0,-1 0-1 0 0,-1 2 1 0 0,2-1-1 0 0,-2 1 0 0 0,0-2 1 0 0,2 1-1 0 0,-2 1 1 0 0,0-2-1 0 0,2 2 1 0 0,-2 0-1 0 0,0-2 1 0 0,-2 2-1 0 0,1-3 16 0 0,-3 0-1 0 0,0 1 0 0 0,2-1 0 0 0,-1 1 1 0 0,-1 1-1 0 0,0-1 0 0 0,1 1 0 0 0,-1-1 1 0 0,-9 0-1 0 0,5 4 17 0 0,3-2 0 0 0,-1 2-1 0 0,0-1 1 0 0,1 2 0 0 0,-1-1 0 0 0,1 1 0 0 0,-9 4 0 0 0,14-7-22 0 0,1 1 0 0 0,-1-1 0 0 0,0 2 0 0 0,0-2 0 0 0,0 2 1 0 0,0-2-1 0 0,2 1 0 0 0,-2-1 0 0 0,0 2 0 0 0,0-1 0 0 0,2-1 1 0 0,-2 2-1 0 0,1 0 0 0 0,1-1 0 0 0,-2-1 0 0 0,2 2 0 0 0,-2-1 0 0 0,2 1 1 0 0,-2 0-1 0 0,2-1 0 0 0,0 1 0 0 0,-2 0 0 0 0,2-1 0 0 0,0 1 1 0 0,0-1-1 0 0,0 1 0 0 0,0 0 0 0 0,0-1 0 0 0,0 1 0 0 0,0-1 0 0 0,0 1 1 0 0,0 0-1 0 0,0-1 0 0 0,0 1 0 0 0,2-2 0 0 0,0 5 0 0 0,0-4 1 0 0,0 3 0 0 0,-1-3 0 0 0,3 1-1 0 0,-2 1 1 0 0,2-1 0 0 0,-2-1 0 0 0,2 1-1 0 0,-2-1 1 0 0,1 1 0 0 0,1-2 0 0 0,0 2-1 0 0,-2-1 1 0 0,2-1 0 0 0,-1 2 0 0 0,1-2-1 0 0,0 1 1 0 0,0-1 0 0 0,-2 0 0 0 0,2 0-1 0 0,-1 0 1 0 0,1 0 0 0 0,0 0 0 0 0,0 0 0 0 0,0-1-1 0 0,-1 1 1 0 0,5-2 0 0 0,-2 1 2 0 0,-1-1 0 0 0,3 2 1 0 0,-2-2-1 0 0,-1 1 0 0 0,1-2 0 0 0,0 1 1 0 0,0-1-1 0 0,-1 1 0 0 0,1-1 0 0 0,0 0 1 0 0,-1-1-1 0 0,-1 1 0 0 0,11-8 0 0 0,-15 8-10 0 0,2 0 0 0 0,0-1 0 0 0,-2 3 0 0 0,0-3 0 0 0,2 1-1 0 0,-2 0 1 0 0,0 0 0 0 0,0 0 0 0 0,0-1 0 0 0,0 1-1 0 0,0 0 1 0 0,0 0 0 0 0,-2-1 0 0 0,2 1 0 0 0,-2 2 0 0 0,2-3-1 0 0,-2 1 1 0 0,0 0 0 0 0,2 0 0 0 0,-1 1 0 0 0,-1-1-1 0 0,0 0 1 0 0,0 1 0 0 0,-6-6 0 0 0,6 6-7 0 0,0 1 0 0 0,1-2 0 0 0,-1 1 0 0 0,0 0 1 0 0,0 1-1 0 0,0-1 0 0 0,0 1 0 0 0,0-1 0 0 0,-2 0 0 0 0,2 1 0 0 0,1-1 0 0 0,-3 2 1 0 0,2-2-1 0 0,0 1 0 0 0,-2 1 0 0 0,2-2 0 0 0,-2 2 0 0 0,3-1 0 0 0,-3 1 0 0 0,2 0 1 0 0,-2 0-1 0 0,0-2 0 0 0,2 2 0 0 0,-1 0 0 0 0,1 2 0 0 0,-2-2 0 0 0,2 0 1 0 0,-2 0-1 0 0,2 1 0 0 0,-2-1 0 0 0,-3 3 0 0 0,-1 1 0 0 0,1 1 0 0 0,-1 1 0 0 0,0-1 0 0 0,1 1 0 0 0,1-1 0 0 0,-2 2 0 0 0,-3 7 0 0 0,9-12-3 0 0,-2 1 0 0 0,2 0 1 0 0,1-1-1 0 0,-1 1 0 0 0,0 0 0 0 0,0 0 1 0 0,0 1-1 0 0,2-1 0 0 0,-2 0 1 0 0,0 0-1 0 0,2 0 0 0 0,0 1 0 0 0,-2 1 1 0 0,2-2-1 0 0,0 0 0 0 0,0 0 1 0 0,0 0-1 0 0,0 1 0 0 0,2 5 0 0 0,0-7-1 0 0,0 0 0 0 0,0-2 0 0 0,0 1-1 0 0,0 1 1 0 0,0-1 0 0 0,-1 1 0 0 0,1 0-1 0 0,0-2 1 0 0,0 1 0 0 0,0 1-1 0 0,0-2 1 0 0,0 1 0 0 0,2-1 0 0 0,-2 0-1 0 0,-1 2 1 0 0,1-2 0 0 0,0 0 0 0 0,2 2-1 0 0,-2-2 1 0 0,0 0 0 0 0,2 0 0 0 0,-2 0-1 0 0,-1 0 1 0 0,1-2 0 0 0,2 2-1 0 0,-2 0 1 0 0,0 0 0 0 0,0-2 0 0 0,4 1-1 0 0,3-1 0 0 0,2 1 0 0 0,-1-3-1 0 0,1 1 1 0 0,-1 0 0 0 0,13-5-1 0 0,-21 6-4 0 0,-2 2-1 0 0,2 0 0 0 0,-1-1 0 0 0,1 1 0 0 0,-2-2 1 0 0,2 2-1 0 0,0-2 0 0 0,0 1 0 0 0,-2 1 1 0 0,2-2-1 0 0,-2 2 0 0 0,2-1 0 0 0,0-1 0 0 0,-2 0 1 0 0,2 2-1 0 0,-2-1 0 0 0,0-1 0 0 0,2 1 0 0 0,-2-1 1 0 0,0 2-1 0 0,1-2 0 0 0,-1 1 0 0 0,0-1 1 0 0,0 0-1 0 0,0 1 0 0 0,0-1 0 0 0,0 1 0 0 0,0-1 1 0 0,0 2-1 0 0,0-2 0 0 0,0 1 0 0 0,0-1 0 0 0,0 1 1 0 0,-1-1-1 0 0,1 0 0 0 0,0 1 0 0 0,-2 1 1 0 0,2-2-1 0 0,0 1 0 0 0,-2-1 0 0 0,2 2 0 0 0,-2-2 1 0 0,0 1-1 0 0,2-1 0 0 0,-2 2 0 0 0,2-2 0 0 0,-2 2 1 0 0,0-1-1 0 0,2-1 0 0 0,-2 2 0 0 0,-1-1 1 0 0,-1-3-14 0 0,0 3 0 0 0,-2-2 0 0 0,2 1 0 0 0,1 0 0 0 0,-1 1 1 0 0,0-1-1 0 0,-2 1 0 0 0,3 1 0 0 0,-3-2 0 0 0,2 0 1 0 0,0 2-1 0 0,-2 0 0 0 0,3 0 0 0 0,-3-1 0 0 0,2 1 0 0 0,-2 1 1 0 0,3-1-1 0 0,-3 0 0 0 0,-4 2 0 0 0,-50 27-195 0 0,58-27 206 0 0,0-1 0 0 0,0 1 0 0 0,-2-2 1 0 0,2 1-1 0 0,0 1 0 0 0,0 0 0 0 0,1-1 0 0 0,-1 1 1 0 0,2-1-1 0 0,-2 3 0 0 0,0-3 0 0 0,0 1 0 0 0,2-1 1 0 0,-2 3-1 0 0,0-3 0 0 0,2 1 0 0 0,-2 1 0 0 0,2-1 0 0 0,0-1 1 0 0,-2 3-1 0 0,2-3 0 0 0,0 1 0 0 0,0 4 0 0 0,2-4 6 0 0,0-1-1 0 0,-2 3 0 0 0,2-3 1 0 0,0 1-1 0 0,0 0 0 0 0,2-1 1 0 0,-2 1-1 0 0,-1-1 0 0 0,1 1 1 0 0,0-2-1 0 0,0 2 0 0 0,2-1 1 0 0,-2-1-1 0 0,0 2 0 0 0,2-1 1 0 0,-3-1-1 0 0,3 0 0 0 0,-2 2 1 0 0,2-2-1 0 0,-2 0 0 0 0,0 0 1 0 0,2 0-1 0 0,-3 0 0 0 0,3 0 1 0 0,4 0-1 0 0,1 0 1 0 0,3 0 0 0 0,-3 0 1 0 0,1-2-1 0 0,1 1 0 0 0,18-6 0 0 0,-27 7 4 0 0,0 0-1 0 0,-2-1 0 0 0,1 1 0 0 0,1 0 0 0 0,0-2 0 0 0,-2 2 0 0 0,2-1 1 0 0,0 1-1 0 0,-2-2 0 0 0,2 2 0 0 0,0-2 0 0 0,-2 1 0 0 0,2 1 0 0 0,-2-2 1 0 0,2 0-1 0 0,-2 2 0 0 0,2-1 0 0 0,-2-1 0 0 0,0 1 0 0 0,1-1 1 0 0,-1 2-1 0 0,0-2 0 0 0,0 1 0 0 0,2-1 0 0 0,-2 1 0 0 0,0-1 0 0 0,0 2 1 0 0,0-2-1 0 0,0 1 0 0 0,0-1 0 0 0,0 1 0 0 0,0-1 0 0 0,0 0 0 0 0,-2 2 1 0 0,2-1-1 0 0,0-1 0 0 0,0 0 0 0 0,-1 1 0 0 0,1 1 0 0 0,-2-2 0 0 0,2 1 1 0 0,0-1-1 0 0,-2 2 0 0 0,2-2 0 0 0,-2 1 0 0 0,-2-1 0 0 0,4 1-1 0 0,-2-3-1 0 0,0 3 1 0 0,-2-1-1 0 0,3 1 1 0 0,-1-1-1 0 0,0 0 1 0 0,0 1-1 0 0,-2-1 1 0 0,2 2 0 0 0,0-2-1 0 0,-2 1 1 0 0,2 1-1 0 0,-1-2 1 0 0,1 2-1 0 0,-2-1 1 0 0,2 1-1 0 0,-2 0 1 0 0,2-2-1 0 0,-1 2 1 0 0,1 0-1 0 0,-2 0 1 0 0,2 0-1 0 0,-2 0 1 0 0,2 0-1 0 0,-2 2 1 0 0,3-2-1 0 0,-3 0 1 0 0,-2 1-1 0 0,2 1-7 0 0,0 1 0 0 0,3-1 0 0 0,-3-1 0 0 0,0 1 0 0 0,2 1 0 0 0,-2-1-1 0 0,2 1 1 0 0,-1-1 0 0 0,1 1 0 0 0,0-2 0 0 0,0 3 0 0 0,0-1 0 0 0,0 0 0 0 0,0 0-1 0 0,0 1 1 0 0,0-3 0 0 0,0 7 0 0 0,2-6 5 0 0,0-2-1 0 0,-1 1 1 0 0,1 1-1 0 0,0-2 1 0 0,0 2 0 0 0,0-1-1 0 0,0-1 1 0 0,0 2-1 0 0,0-1 1 0 0,1-1 0 0 0,-1 2-1 0 0,0 0 1 0 0,0-2 0 0 0,0 1-1 0 0,2-1 1 0 0,-2 2-1 0 0,0 0 1 0 0,0-2 0 0 0,2 1-1 0 0,-2-1 1 0 0,2 2-1 0 0,0-1 1 0 0,-2-1 0 0 0,2 2 1 0 0,0 0-1 0 0,2-2 0 0 0,-2 0 0 0 0,-1 1 1 0 0,1-1-1 0 0,0 2 0 0 0,0-2 1 0 0,0 0-1 0 0,0 0 0 0 0,0 0 1 0 0,2 0-1 0 0,-2 0 0 0 0,-1 0 1 0 0,1 0-1 0 0,0 0 0 0 0,4 0 0 0 0,0-2-3 0 0,1 1 0 0 0,-1 1 0 0 0,2-2 0 0 0,-3 0-1 0 0,1-1 1 0 0,0 2 0 0 0,1-1 0 0 0,-1-1 0 0 0,9-7-1 0 0,-13 10 6 0 0,0-2 0 0 0,-2 2 0 0 0,2-1-1 0 0,0-1 1 0 0,-2 1 0 0 0,2 1-1 0 0,0-2 1 0 0,-2 0 0 0 0,2 1 0 0 0,-2-1-1 0 0,0 1 1 0 0,1 1 0 0 0,-1-2-1 0 0,0 0 1 0 0,2 1 0 0 0,-2-1 0 0 0,0 0-1 0 0,0 1 1 0 0,0-1 0 0 0,0 1-1 0 0,0-1 1 0 0,0 0 0 0 0,0 1 0 0 0,0-1-1 0 0,0 1 1 0 0,-2-1 0 0 0,2 0-1 0 0,0 1 1 0 0,0 1 0 0 0,-1-2 0 0 0,1 1-1 0 0,-2-1 1 0 0,2 0 0 0 0,-2 1-1 0 0,2 1 1 0 0,-2-2 0 0 0,2 0 0 0 0,-2 1-1 0 0,0 1 1 0 0,0-2 0 0 0,0 1-1 0 0,-3-3 1 0 0,1 1-1 0 0,0 2 1 0 0,-2-1-1 0 0,2-1 0 0 0,-1 1 1 0 0,-1 1-1 0 0,2-1 1 0 0,-2 0-1 0 0,1 2 1 0 0,1-1-1 0 0,-2 1 0 0 0,1-2 1 0 0,-1 2-1 0 0,0 0 1 0 0,2 0-1 0 0,-1 0 0 0 0,-7 2 1 0 0,12-2 2 0 0,-13 1-2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47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50 38 9944 0 0,'0'0'2720'0'0,"-28"44"-2207"0"0,24-41-503 0 0,2 2 1 0 0,-2-2-1 0 0,3 2 0 0 0,-1-2 1 0 0,0 2-1 0 0,0-2 0 0 0,2 2 1 0 0,-2-2-1 0 0,2 2 0 0 0,-2 0 1 0 0,2-2-1 0 0,0 8 0 0 0,0-11-7 0 0,0 2 1 0 0,0-1-1 0 0,0-1 0 0 0,0 2 0 0 0,0-2 0 0 0,2 2 0 0 0,-2-2 1 0 0,0 1-1 0 0,0 1 0 0 0,2-2 0 0 0,-2 1 0 0 0,0-1 0 0 0,2 2 0 0 0,-2-2 1 0 0,2 0-1 0 0,-2 2 0 0 0,0-2 0 0 0,2 1 0 0 0,-2-1 0 0 0,1 0 1 0 0,-1 2-1 0 0,4-2 0 0 0,-2 2-1 0 0,0-2 0 0 0,2 0 0 0 0,-2 1 0 0 0,2-1 0 0 0,-3 0 1 0 0,1 0-1 0 0,2 0 0 0 0,-2 0 0 0 0,2-1 0 0 0,-2 1 0 0 0,0 0 0 0 0,1 0 0 0 0,-1-2 0 0 0,4 0 1 0 0,4 1-4 0 0,-3-1 1 0 0,3-1-1 0 0,-1 0 0 0 0,-1-1 1 0 0,1 1-1 0 0,-1-2 1 0 0,1 2-1 0 0,-1-2 1 0 0,0 0-1 0 0,-1 1 1 0 0,1-3-1 0 0,-2 2 1 0 0,1-1-1 0 0,5-7 1 0 0,-12 13-1 0 0,0 0 1 0 0,1 0-1 0 0,-1-2 1 0 0,0 2-1 0 0,0 0 1 0 0,0 0-1 0 0,0 0 1 0 0,0-1-1 0 0,0 1 1 0 0,0 0-1 0 0,0 0 1 0 0,0-2-1 0 0,0 2 1 0 0,0 0-1 0 0,0 0 1 0 0,0 0-1 0 0,0-1 1 0 0,0 1-1 0 0,0 0 1 0 0,0 0-1 0 0,0 0 1 0 0,0-2-1 0 0,0 2 1 0 0,0 0-1 0 0,-1 0 1 0 0,1 0-1 0 0,0-2 1 0 0,0 2-1 0 0,0 0 1 0 0,0 0-1 0 0,0 0 1 0 0,-2-1-1 0 0,2 1 1 0 0,0 0-1 0 0,0 0 1 0 0,0 0-1 0 0,-2 0 1 0 0,2 0-1 0 0,-23-7-27 0 0,19 6 23 0 0,0 1 0 0 0,0 0 0 0 0,1 0 1 0 0,-1 0-1 0 0,0 0 0 0 0,0 0 0 0 0,0 0 0 0 0,1 1 1 0 0,-1-1-1 0 0,2 0 0 0 0,-8 4 0 0 0,7-1-2 0 0,-1 0 0 0 0,0 0 0 0 0,0 2 0 0 0,2-2 0 0 0,-1 0 0 0 0,1 2 0 0 0,0-1 0 0 0,0 0 0 0 0,-4 4 0 0 0,6-6 6 0 0,0-2-1 0 0,0 2 1 0 0,-2-1 0 0 0,2-1 0 0 0,0 2-1 0 0,0-2 1 0 0,0 1 0 0 0,0-1 0 0 0,0 2-1 0 0,-2-2 1 0 0,2 2 0 0 0,0-1 0 0 0,0-1-1 0 0,0 2 1 0 0,2-2 0 0 0,-2 2-1 0 0,0-1 1 0 0,0-1 0 0 0,0 2 0 0 0,0-2-1 0 0,2 1 1 0 0,-2-1 0 0 0,0 2 0 0 0,0-2-1 0 0,2 2 1 0 0,-2-2 0 0 0,0 1 0 0 0,2-1-1 0 0,-2 2 1 0 0,0-2 0 0 0,2 0 0 0 0,-2 1-1 0 0,2-1 1 0 0,-2 2 0 0 0,2-2 0 0 0,-2 0-1 0 0,2 0 1 0 0,-2 2 0 0 0,1-2-1 0 0,-1 0 1 0 0,2 0 0 0 0,-2 0 0 0 0,2 1-1 0 0,0-1 1 0 0,-2 0 0 0 0,2 0 0 0 0,-2 0-1 0 0,2 0 1 0 0,0 0 0 0 0,0 0 0 0 0,3-1 7 0 0,-1 1 0 0 0,2 0 1 0 0,-2-2-1 0 0,1 0 0 0 0,-1 1 1 0 0,2-1-1 0 0,-2 1 0 0 0,1-1 1 0 0,-1 0-1 0 0,0 1 0 0 0,8-7 1 0 0,-11 8-5 0 0,1-2 0 0 0,-2 2 0 0 0,2-2 0 0 0,0 2 0 0 0,-2-1 0 0 0,2 1 0 0 0,-2-2 0 0 0,2 2 0 0 0,-2-1 0 0 0,2-1 0 0 0,-2 2 0 0 0,2-2 0 0 0,-2 1 0 0 0,0 1 0 0 0,2-2 0 0 0,-2 1 0 0 0,0 1 0 0 0,0-2 0 0 0,2 0 0 0 0,-2 1 0 0 0,0-1 0 0 0,0 2 0 0 0,0-1 0 0 0,0-1 0 0 0,0 0 0 0 0,0 2 0 0 0,0-1 0 0 0,0-1 0 0 0,0 0 0 0 0,-2 1 0 0 0,2 1 0 0 0,0-2 0 0 0,0 1 0 0 0,-2-1 0 0 0,2 2 0 0 0,0-2 0 0 0,-2 1 0 0 0,2 1 0 0 0,-2-2 0 0 0,2 2 0 0 0,-2-3 0 0 0,-2 0 10 0 0,-1 0 1 0 0,1-1 0 0 0,0 1 0 0 0,0 1 0 0 0,-2-1 0 0 0,3 0-1 0 0,-3 1 1 0 0,0 1 0 0 0,2-1 0 0 0,-1 1 0 0 0,-1-1-1 0 0,-5-1 1 0 0,9 3 7 0 0,0 0-1 0 0,-2 0 1 0 0,2 0 0 0 0,0 0-1 0 0,-2 0 1 0 0,2 0-1 0 0,1 0 1 0 0,-1 1 0 0 0,-2-1-1 0 0,2 0 1 0 0,0 2-1 0 0,0-2 1 0 0,0 2 0 0 0,-2-1-1 0 0,3-1 1 0 0,-1 2-1 0 0,0-1 1 0 0,0-1 0 0 0,0 2-1 0 0,0 0 1 0 0,0-1-1 0 0,0 1 1 0 0,2-1 0 0 0,-2 1-1 0 0,0 0 1 0 0,1-1-1 0 0,1 1 1 0 0,-2 0 0 0 0,0 4-1 0 0,-17 39 324 0 0,17-43-306 0 0,2-1-1 0 0,-2 1 1 0 0,2 0-1 0 0,0-1 1 0 0,-2 1-1 0 0,2 1 1 0 0,0-1-1 0 0,0-1 1 0 0,0 1-1 0 0,0-1 1 0 0,0 3-1 0 0,0-3 1 0 0,0 1-1 0 0,2-1 1 0 0,-2 1-1 0 0,0 0 1 0 0,2 1-1 0 0,-2-1 1 0 0,2-1-1 0 0,-2 1 1 0 0,2-1-1 0 0,0 3 1 0 0,1-4-1 0 0,1 1 1 0 0,-2-1-1 0 0,2 0 1 0 0,0 2-1 0 0,-1-2 1 0 0,1 0-1 0 0,0 0 1 0 0,0 0-1 0 0,0-2 1 0 0,-1 2-1 0 0,-1 0 0 0 0,2-1 1 0 0,0 1-1 0 0,0-2 1 0 0,0 0-1 0 0,-3 1 1 0 0,3 1-1 0 0,0-2 1 0 0,-2 1-1 0 0,2-3 1 0 0,1 1-1 0 0,-1 1-1 0 0,0 1 0 0 0,-2-1 0 0 0,2 1 0 0 0,0-1 0 0 0,-3-1 0 0 0,3 1 0 0 0,-2 1 0 0 0,2-3 0 0 0,-2 3 0 0 0,0-2 0 0 0,0-1 0 0 0,1 3-1 0 0,-1-3 1 0 0,0 1 0 0 0,0 0 0 0 0,-2 1 0 0 0,2-1 0 0 0,0 0 0 0 0,0-7 0 0 0,-2 9-16 0 0,0-1 0 0 0,-2 0-1 0 0,2 1 1 0 0,0-1 0 0 0,-2 1-1 0 0,2-1 1 0 0,-2 0 0 0 0,2 2-1 0 0,-2-1 1 0 0,0-1 0 0 0,2 1-1 0 0,-2-1 1 0 0,1 2 0 0 0,1-2 0 0 0,-2 1-1 0 0,0-1 1 0 0,0 2 0 0 0,0-1-1 0 0,0 1 1 0 0,0-2 0 0 0,0 2-1 0 0,0-2 1 0 0,0 2 0 0 0,1 0 0 0 0,-1-1-1 0 0,0 1 1 0 0,0 0 0 0 0,0 0-1 0 0,0 0 1 0 0,0 0 0 0 0,0 0-1 0 0,-2 0 1 0 0,1 0 4 0 0,-1 0-1 0 0,0 0 1 0 0,2 0 0 0 0,-2 0 0 0 0,1 1-1 0 0,-1-1 1 0 0,0 2 0 0 0,0-2-1 0 0,2 2 1 0 0,-2-2 0 0 0,1 1-1 0 0,1 1 1 0 0,-2-1 0 0 0,0 1-1 0 0,2 0 1 0 0,0-1 0 0 0,-5 4-1 0 0,5-2-3 0 0,0 0-1 0 0,-2 1 0 0 0,2-1 0 0 0,0 0 1 0 0,2 0-1 0 0,-2 1 0 0 0,1-1 0 0 0,1 0 0 0 0,-2 0 1 0 0,2 0-1 0 0,-2 2 0 0 0,2-1 0 0 0,0-1 0 0 0,0 0 1 0 0,0 0-1 0 0,0 2 0 0 0,2-2 0 0 0,0 5 1 0 0,-2-6-11 0 0,0 0 0 0 0,0-2-1 0 0,1 1 1 0 0,-1 1 0 0 0,0-2 0 0 0,2 1 0 0 0,-2-1 0 0 0,2 2 0 0 0,-2 0 0 0 0,0-2 0 0 0,2 1 0 0 0,-2-1 0 0 0,2 2 0 0 0,0-2 0 0 0,-2 1 0 0 0,2-1 0 0 0,-2 0 0 0 0,2 2 0 0 0,0-2 0 0 0,-2 0 0 0 0,2 2 0 0 0,-1-2 0 0 0,3 0 3 0 0,-2 0-1 0 0,2 0 1 0 0,-2 0 0 0 0,0 0 0 0 0,2 0 0 0 0,-3 0 0 0 0,1 0-1 0 0,2-2 1 0 0,-2 2 0 0 0,0-2 0 0 0,2 2 0 0 0,-2-1-1 0 0,0 1 1 0 0,-1-2 0 0 0,1 1 0 0 0,4-3 0 0 0,0 1 13 0 0,-1 0 0 0 0,1-2 0 0 0,0 0-1 0 0,-2 2 1 0 0,1-2 0 0 0,-1 0 0 0 0,0 1 0 0 0,0-1 0 0 0,0 0 0 0 0,3-8 0 0 0,-5 11-17 0 0,-2 1 1 0 0,2-1 0 0 0,-2 1-1 0 0,0-1 1 0 0,0 0-1 0 0,2 1 1 0 0,-2-1-1 0 0,0 0 1 0 0,0 1 0 0 0,0-1-1 0 0,0 1 1 0 0,0-1-1 0 0,0 0 1 0 0,0 1-1 0 0,0-1 1 0 0,-2 1-1 0 0,2-1 1 0 0,0 0 0 0 0,0 1-1 0 0,-2 1 1 0 0,2-2-1 0 0,-2 1 1 0 0,2-1-1 0 0,-2 0 1 0 0,2 1 0 0 0,-2-1-1 0 0,0 2 1 0 0,2-2-1 0 0,-1 1 1 0 0,-1 1-1 0 0,0-2 1 0 0,2 1 0 0 0,-2 1-1 0 0,0-2 1 0 0,0 2-1 0 0,0-2 1 0 0,0 2-1 0 0,0-1 1 0 0,0 1-1 0 0,2 0 1 0 0,-1-2 0 0 0,-1 2-1 0 0,-4 0 1 0 0,2-1 0 0 0,2 1 1 0 0,-2 0-1 0 0,3-2 1 0 0,-3 2 0 0 0,2 0-1 0 0,-2 0 1 0 0,2 0-1 0 0,-2 0 1 0 0,2 0-1 0 0,-1 0 1 0 0,1 0 0 0 0,-2 0-1 0 0,2 2 1 0 0,-2-2-1 0 0,2 1 1 0 0,0-1-1 0 0,-1 2 1 0 0,-3-1 0 0 0,4 3-3 0 0,-2-3 1 0 0,0 2 0 0 0,3-1 0 0 0,-1 1-1 0 0,-2 1 1 0 0,2-1 0 0 0,0 0 0 0 0,0-1-1 0 0,0 1 1 0 0,0 0 0 0 0,0 0 0 0 0,-1 7-1 0 0,3-10-4 0 0,-2 2 0 0 0,2-1 0 0 0,0 1 0 0 0,-2-2 0 0 0,2 1 0 0 0,0 1-1 0 0,0-2 1 0 0,0 2 0 0 0,0-1 0 0 0,-2 1 0 0 0,2-1 0 0 0,0-1 0 0 0,0 2 0 0 0,0 0-1 0 0,2-1 1 0 0,-2-1 0 0 0,0 2 0 0 0,0-1 0 0 0,0 1 0 0 0,0-2 0 0 0,2 2-1 0 0,-2-1 1 0 0,0-1 0 0 0,2 2 0 0 0,-2 0 0 0 0,2-2 0 0 0,-2 1 0 0 0,1 1 0 0 0,1-1-1 0 0,0-1 0 0 0,0 2 0 0 0,0-2 0 0 0,0 0 0 0 0,2 2 1 0 0,-2-2-1 0 0,0 0 0 0 0,-1 0 0 0 0,1 0 0 0 0,0 0 0 0 0,0 0 1 0 0,2 0-1 0 0,-2 0 0 0 0,0 0 0 0 0,0 0 0 0 0,3-2 0 0 0,-1 0 1 0 0,2 2-1 0 0,0-1 1 0 0,-3-1-1 0 0,3 1 0 0 0,-2-1 1 0 0,2 0-1 0 0,-3-1 0 0 0,1 1 1 0 0,2 1-1 0 0,-2-2 1 0 0,-1-1-1 0 0,1 1 0 0 0,0 2 1 0 0,0-3-1 0 0,3-5 0 0 0,-7 9 0 0 0,0-2 1 0 0,0 2-1 0 0,0-2 0 0 0,0 2 0 0 0,0-1 0 0 0,0 1 0 0 0,0-2 0 0 0,0 2 0 0 0,-1-1 0 0 0,1 1 0 0 0,0-2 0 0 0,0 2 0 0 0,0-2 0 0 0,-2 2 0 0 0,2-1 0 0 0,0 1 0 0 0,0-2 0 0 0,-2 2 0 0 0,2 0 1 0 0,-2-1-1 0 0,2 1 0 0 0,0 0 0 0 0,-2-2 0 0 0,2 2 0 0 0,-2 0 0 0 0,2-2 0 0 0,-2 2 0 0 0,2 0 0 0 0,0 0 0 0 0,-2-1 0 0 0,2 1 0 0 0,-2 0 0 0 0,2 0 0 0 0,-2 0 0 0 0,1 0 0 0 0,1 0 0 0 0,-2 0 0 0 0,2 0 1 0 0,-2 0-1 0 0,2 0 0 0 0,-2 0 0 0 0,2 0 0 0 0,-2 0 0 0 0,0 0 0 0 0,-2 0 1 0 0,0 0 1 0 0,1 0-1 0 0,-1 0 0 0 0,0 1 1 0 0,2-1-1 0 0,-2 0 1 0 0,1 2-1 0 0,-1-2 0 0 0,0 2 1 0 0,2-2-1 0 0,-2 1 1 0 0,-3 2-1 0 0,5-1 0 0 0,2-2 0 0 0,-2 2 0 0 0,0-2 1 0 0,2 1-1 0 0,-2-1 0 0 0,0 2 0 0 0,2-1 0 0 0,-2-1 0 0 0,2 2 0 0 0,-2 0 0 0 0,2-2 0 0 0,0 1 0 0 0,-2 1 1 0 0,2 0-1 0 0,0-2 0 0 0,-1 1 0 0 0,1 1 0 0 0,0-1 0 0 0,0 1 0 0 0,0 0 0 0 0,0-2 0 0 0,0 1 1 0 0,0 1-1 0 0,0-1 0 0 0,0 1 0 0 0,0 0 0 0 0,0-2 0 0 0,0 1 0 0 0,0 1 0 0 0,1-1 0 0 0,-1 1 1 0 0,0-2-1 0 0,2 2 0 0 0,-2-1 0 0 0,0 1 0 0 0,4 1 0 0 0,-4-3-1 0 0,2 0 0 0 0,0 2 0 0 0,0-2 0 0 0,0 1 0 0 0,0-1 0 0 0,0 0 0 0 0,-1 0 0 0 0,1 0 0 0 0,0 0 0 0 0,0 2 0 0 0,0-2 0 0 0,0 0 1 0 0,0-2-1 0 0,0 2 0 0 0,0 0 0 0 0,0 0 0 0 0,-1 0 0 0 0,-1 0 0 0 0,2-1 0 0 0,0 1 0 0 0,0 0 0 0 0,0-2 0 0 0,0 2 0 0 0,0-1 0 0 0,0 1 0 0 0,-2-2 0 0 0,2 0 0 0 0,0 2 0 0 0,-1-1 0 0 0,-1-1 0 0 0,2 2 0 0 0,0-3 0 0 0,4-4 1 0 0,0 3-1 0 0,-3-1 1 0 0,3-2-1 0 0,-2 1 1 0 0,0-1-1 0 0,0 3 1 0 0,-1-3-1 0 0,3-9 1 0 0,-4 14-2 0 0,-2 1 0 0 0,0-1 1 0 0,2 1-1 0 0,-2-1 0 0 0,0 0 0 0 0,0 1 1 0 0,2-1-1 0 0,-2 1 0 0 0,0-1 1 0 0,0 0-1 0 0,0 1 0 0 0,0-1 0 0 0,0 0 1 0 0,-2 1-1 0 0,2-1 0 0 0,0 1 1 0 0,0-1-1 0 0,-2 0 0 0 0,2 1 0 0 0,-2-1 1 0 0,2 1-1 0 0,0-1 0 0 0,-2 0 1 0 0,0 1-1 0 0,2 1 0 0 0,-2-2 0 0 0,0 1 1 0 0,2-1-1 0 0,-1 2 0 0 0,-1-2 1 0 0,0 1-1 0 0,2 1 0 0 0,-2-2 0 0 0,0 2 1 0 0,0-2-1 0 0,0 2 0 0 0,0-1 1 0 0,0 1-1 0 0,0-2 0 0 0,-1 2 0 0 0,-1 0 0 0 0,0 0-1 0 0,2 0 0 0 0,-2 2 1 0 0,2-2-1 0 0,-1 1 0 0 0,-1-1 1 0 0,2 2-1 0 0,-2-2 0 0 0,2 2 1 0 0,0-1-1 0 0,-1 1 0 0 0,1 0 1 0 0,-2-1-1 0 0,2 1 0 0 0,0-1 0 0 0,0 1 1 0 0,0 0-1 0 0,-2-1 0 0 0,3 2 1 0 0,-3 2-1 0 0,-36 48-15 0 0,40-46-32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39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120 116 7936 0 0,'0'0'912'0'0,"34"-27"2393"0"0,-42 27-3261 0 0,1 0 0 0 0,-3 1 0 0 0,3-1 0 0 0,-1 2 0 0 0,0-1 0 0 0,1 1 0 0 0,-10 3 0 0 0,9-2-31 0 0,1 0 1 0 0,-1 1-1 0 0,0 0 0 0 0,1 1 0 0 0,-1-2 1 0 0,-7 10-1 0 0,13-13-10 0 0,0 2 0 0 0,2-2 0 0 0,-2 2 0 0 0,0-2 0 0 0,2 1 0 0 0,-2-1 0 0 0,2 2 0 0 0,-1-2 0 0 0,1 1 0 0 0,0-1 0 0 0,-2 2 0 0 0,2 0 0 0 0,-2-2 0 0 0,2 1 0 0 0,0 1 0 0 0,0-2 0 0 0,-2 1 0 0 0,2 1 0 0 0,0 0 0 0 0,0-2 0 0 0,0 1 0 0 0,0 1 0 0 0,0 0 0 0 0,0-2 0 0 0,0 1 0 0 0,0 1 0 0 0,0-1 0 0 0,0-1 0 0 0,0 2 0 0 0,0 0 0 0 0,0-2 0 0 0,2 1 0 0 0,-2 1 0 0 0,0-1 0 0 0,2-1 0 0 0,-2 2 0 0 0,0-2 0 0 0,2 2 0 0 0,-2-1 0 0 0,1-1 0 0 0,-1 2 0 0 0,2-2 0 0 0,-2 1 0 0 0,2-1 0 0 0,0 2 0 0 0,-2-2 0 0 0,4 2 0 0 0,2-1 2 0 0,-3 3 0 0 0,3-4 0 0 0,0 1 1 0 0,0 1-1 0 0,-1-2 0 0 0,1 1 0 0 0,0-1 0 0 0,-1 0 0 0 0,1 0 0 0 0,0 0 0 0 0,-1 0 0 0 0,1 0 0 0 0,-2-1 0 0 0,2 1 0 0 0,-1-2 0 0 0,1 1 0 0 0,5-3 0 0 0,-3 1 4 0 0,2 0 0 0 0,-3 0 0 0 0,1-1-1 0 0,-1 1 1 0 0,3-2 0 0 0,-4 2 0 0 0,1-2-1 0 0,1 0 1 0 0,11-11 0 0 0,-19 16-5 0 0,2-1 0 0 0,0-1 0 0 0,-2 1 0 0 0,2-1 0 0 0,-1 2 0 0 0,-1-2 0 0 0,2 1 0 0 0,-2-1 0 0 0,0 0 0 0 0,2 1 0 0 0,-2-1 0 0 0,0 1 0 0 0,2-1 0 0 0,-2 0 0 0 0,0 1 0 0 0,0-1 0 0 0,0 1 0 0 0,0-1 0 0 0,0 0 0 0 0,0 1 0 0 0,0-1 0 0 0,0 1 0 0 0,0-1 0 0 0,0 0 0 0 0,-2-1 0 0 0,0 0 2 0 0,0 1-1 0 0,1 1 1 0 0,-1-1 0 0 0,0 0-1 0 0,0 1 1 0 0,0-1-1 0 0,-2 1 1 0 0,2-1 0 0 0,0 0-1 0 0,0 2 1 0 0,-1-1-1 0 0,1-1 1 0 0,0 2 0 0 0,-2-1-1 0 0,-2-1 1 0 0,-1 0 14 0 0,-1 1 1 0 0,1-1-1 0 0,-3 0 0 0 0,2 2 1 0 0,1 0-1 0 0,-1-1 1 0 0,1 1-1 0 0,-3 1 0 0 0,2-1 1 0 0,1 2-1 0 0,-16 1 1 0 0,15 1 61 0 0,1 0 1 0 0,-1 0 0 0 0,-1-1-1 0 0,1 2 1 0 0,2-1 0 0 0,-11 8-1 0 0,17-11-57 0 0,-2-1-1 0 0,2 2 1 0 0,-1-2 0 0 0,1 2-1 0 0,0-2 1 0 0,-2 1-1 0 0,2 1 1 0 0,-2-2-1 0 0,2 1 1 0 0,0 1-1 0 0,0-2 1 0 0,-2 2-1 0 0,2-1 1 0 0,0-1-1 0 0,0 2 1 0 0,0-1 0 0 0,0-1-1 0 0,0 2 1 0 0,0 0-1 0 0,0-1 1 0 0,0 1 7 0 0,2 0 1 0 0,-2-1-1 0 0,2 1 1 0 0,-2-1-1 0 0,2 1 1 0 0,-1-2 0 0 0,-1 2-1 0 0,2-1 1 0 0,0 1-1 0 0,-2-2 1 0 0,2 1-1 0 0,0-1 1 0 0,0 2-1 0 0,0-2 1 0 0,0 2 0 0 0,0-2-1 0 0,-2 1 1 0 0,2-1-1 0 0,1 2 1 0 0,7-1 15 0 0,-3 1 0 0 0,1 1 0 0 0,2-3 0 0 0,-3 2 0 0 0,3 0 1 0 0,-1-2-1 0 0,-1 0 0 0 0,1 0 0 0 0,-1-2 0 0 0,1 2 0 0 0,-1-2 0 0 0,1 1 0 0 0,-1-1 1 0 0,0 0-1 0 0,16-6 0 0 0,-20 7-30 0 0,0-1 0 0 0,0 1 0 0 0,0-1 0 0 0,-2 0 0 0 0,1 1 0 0 0,1-1 0 0 0,0 1 0 0 0,-2-3 0 0 0,2 3-1 0 0,-2-1 1 0 0,-1-1 0 0 0,3 0 0 0 0,-2 1 0 0 0,0-1 0 0 0,0 0 0 0 0,0-1 0 0 0,0 3 0 0 0,0-2 0 0 0,0-1 0 0 0,-1 1 0 0 0,-1 0 0 0 0,2 0 0 0 0,-2-1 0 0 0,0 1 0 0 0,2 0 0 0 0,-2-2 0 0 0,0 2 0 0 0,0 0 0 0 0,0-1 0 0 0,0 1 0 0 0,-2 0 0 0 0,2 0 0 0 0,-2 0 0 0 0,2-1 0 0 0,-1 1 0 0 0,-3-5 0 0 0,4 6-12 0 0,0 1 0 0 0,-2-1 1 0 0,2 1-1 0 0,-2-3 1 0 0,2 3-1 0 0,-2-1 1 0 0,2 1-1 0 0,-2-1 1 0 0,0 0-1 0 0,2 1 1 0 0,-2-1-1 0 0,0 1 1 0 0,1 1-1 0 0,-1-2 1 0 0,2 0-1 0 0,-2 1 1 0 0,0 1-1 0 0,0-2 1 0 0,0 0-1 0 0,0 2 1 0 0,0-1-1 0 0,-2 1 0 0 0,3-2 1 0 0,-1 2-1 0 0,0 0 1 0 0,0-1-1 0 0,0 1 1 0 0,0 0-1 0 0,-2 0 1 0 0,2 0-1 0 0,0 0 1 0 0,1 0-1 0 0,-1 0 1 0 0,-2 0-1 0 0,2 0 1 0 0,0 1-1 0 0,0-1 1 0 0,0 0-1 0 0,0 2 1 0 0,0-2-1 0 0,1 1 1 0 0,-3-1-1 0 0,2 2 0 0 0,0-2 1 0 0,0 2-1 0 0,-2 1 1 0 0,-3 2 14 0 0,-1 0 0 0 0,0 1 0 0 0,1 0 0 0 0,-1 1 0 0 0,1-1 0 0 0,1 1 0 0 0,0-1 0 0 0,-9 15 0 0 0,13-18-13 0 0,0 2 0 0 0,0-2 0 0 0,0 2 0 0 0,0-1 0 0 0,1 0-1 0 0,1 0 1 0 0,-2 0 0 0 0,2 1 0 0 0,0-2 0 0 0,0 2 0 0 0,0-1 0 0 0,0 0 0 0 0,0 1 0 0 0,2 5 0 0 0,-1-9-6 0 0,-1 1 0 0 0,0 0 1 0 0,2-1-1 0 0,0 1 0 0 0,-2 0 0 0 0,2-2 1 0 0,-2 1-1 0 0,2 1 0 0 0,0-1 0 0 0,0 1 1 0 0,-2-2-1 0 0,2 2 0 0 0,0-1 0 0 0,0-1 1 0 0,-1 2-1 0 0,1-2 0 0 0,0 1 0 0 0,0-1 1 0 0,0 0-1 0 0,0 2 0 0 0,0-2 0 0 0,0 0 1 0 0,0 0-1 0 0,0 2 0 0 0,-1-2 0 0 0,1 0 1 0 0,0 0-1 0 0,0 0 0 0 0,0 0 0 0 0,0 0 0 0 0,0-2 1 0 0,0 2-1 0 0,0 0 0 0 0,0 0 0 0 0,-1-2 1 0 0,1 2-1 0 0,0 0 0 0 0,4-3 0 0 0,2 0 5 0 0,1 1 0 0 0,-1-2-1 0 0,1 0 1 0 0,-1 1-1 0 0,-1-2 1 0 0,1 0-1 0 0,0 1 1 0 0,-1-1 0 0 0,7-8-1 0 0,-13 11-1 0 0,1 2-1 0 0,0-1 0 0 0,0-1 1 0 0,0 0-1 0 0,0 1 1 0 0,-2-1-1 0 0,2 1 0 0 0,0-3 1 0 0,-2 3-1 0 0,2-1 1 0 0,-2 1-1 0 0,2-1 1 0 0,-2 0-1 0 0,1-1 0 0 0,-1 1 1 0 0,0 1-1 0 0,0-1 1 0 0,0-1-1 0 0,0 1 0 0 0,0 1 1 0 0,0-2-1 0 0,0 1 1 0 0,0 0-1 0 0,0 1 1 0 0,0-2-1 0 0,-1 1 0 0 0,1 0 1 0 0,-2 1-1 0 0,2-3 1 0 0,-2 3-1 0 0,2-1 0 0 0,-2 1 1 0 0,0-1-1 0 0,2 0 1 0 0,-2 1-1 0 0,0-1 0 0 0,0 1 1 0 0,0-1-1 0 0,0 0 1 0 0,-1-1-1 0 0,1 3 8 0 0,0-1 0 0 0,-2 1 0 0 0,2-2 0 0 0,0 2 0 0 0,0 0 0 0 0,0 0-1 0 0,-1-2 1 0 0,1 2 0 0 0,0 0 0 0 0,0 0 0 0 0,-2 0 0 0 0,2 0 0 0 0,0 2 0 0 0,0-2 0 0 0,-1 0 0 0 0,1 0-1 0 0,0 2 1 0 0,0-2 0 0 0,0 1 0 0 0,0-1 0 0 0,0 2 0 0 0,-2-2 0 0 0,3 1 0 0 0,-1 1 0 0 0,0 0 0 0 0,-2 1 0 0 0,-61 44 191 0 0,46-33-148 0 0,12-6-5 0 0,-3 0-1 0 0,1 0 1 0 0,1 0 0 0 0,-9 15 0 0 0,13-20-32 0 0,2 0 0 0 0,0 0 0 0 0,0 1 0 0 0,1-1 1 0 0,-1 0-1 0 0,0 0 0 0 0,0 1 0 0 0,2-1 0 0 0,-2 0 1 0 0,2 0-1 0 0,0 2 0 0 0,-2-2 0 0 0,2 1 0 0 0,0-1 0 0 0,0 2 1 0 0,0-2-1 0 0,2 5 0 0 0,0-7-6 0 0,-2-1 1 0 0,2 2-1 0 0,-2-2 0 0 0,2 0 0 0 0,0 2 0 0 0,-2-2 1 0 0,1 1-1 0 0,1-1 0 0 0,-2 0 0 0 0,2 0 1 0 0,0 2-1 0 0,0-2 0 0 0,-2 0 0 0 0,2 0 1 0 0,0 0-1 0 0,0 0 0 0 0,-2 0 0 0 0,2 0 1 0 0,0 0-1 0 0,-1 0 0 0 0,-1 0 0 0 0,2 0 0 0 0,0 0 1 0 0,0 0-1 0 0,-2-2 0 0 0,4 2 0 0 0,43-13 39 0 0,-41 12-36 0 0,6-2 5 0 0,-3-2 1 0 0,2 2-1 0 0,-1-2 1 0 0,20-13-1 0 0,-26 16-8 0 0,0-1-1 0 0,0 2 1 0 0,0-3 0 0 0,-1 3-1 0 0,-1-3 1 0 0,2 1-1 0 0,0 0 1 0 0,-2 0 0 0 0,0 0-1 0 0,2-1 1 0 0,-3 1 0 0 0,1-2-1 0 0,0 2 1 0 0,0 0-1 0 0,2-7 1 0 0,-4 9-7 0 0,0-1-1 0 0,0 0 1 0 0,0 1-1 0 0,0 1 1 0 0,0-2-1 0 0,-2 1 1 0 0,2-1 0 0 0,0 0-1 0 0,0 2 1 0 0,0-1-1 0 0,-2-1 1 0 0,2 0-1 0 0,-2 2 1 0 0,2-1-1 0 0,0-1 1 0 0,-2 2 0 0 0,2-1-1 0 0,-2-1 1 0 0,2 2-1 0 0,-1-2 1 0 0,-1 2-1 0 0,2-1 1 0 0,-2 1-1 0 0,0-2 1 0 0,-2-1 1 0 0,-2 1 1 0 0,3 1-1 0 0,-1-1 0 0 0,-2 1 1 0 0,2 1-1 0 0,0-2 0 0 0,-1 0 1 0 0,-7 1-1 0 0,8 1-1 0 0,-1-2 0 0 0,-1 2-1 0 0,0 0 1 0 0,1 0 0 0 0,-1 0 0 0 0,2 0 0 0 0,-2 2-1 0 0,1-2 1 0 0,-1 1 0 0 0,0-1 0 0 0,3 2 0 0 0,-3 0 0 0 0,0-1-1 0 0,2 2 1 0 0,-7 2 0 0 0,11-5-4 0 0,-2 0 0 0 0,2 2 0 0 0,-2-2 0 0 0,2 0-1 0 0,0 1 1 0 0,-2-1 0 0 0,2 0 0 0 0,0 2 0 0 0,-2-2 0 0 0,2 2 0 0 0,0-2 0 0 0,0 1 0 0 0,-2-1-1 0 0,2 2 1 0 0,0-2 0 0 0,0 1 0 0 0,0-1 0 0 0,0 2 0 0 0,-1-2 0 0 0,1 2 0 0 0,0-2 0 0 0,0 1-1 0 0,0 1 1 0 0,0-2 0 0 0,0 2 0 0 0,1-2 0 0 0,-1 1 0 0 0,0-1 0 0 0,0 2 0 0 0,0-2-1 0 0,2 1 1 0 0,-2 1 0 0 0,2 0 0 0 0,0-1 0 0 0,0 1 0 0 0,0-1 0 0 0,0-1 0 0 0,0 2 0 0 0,0 0 0 0 0,0-2 0 0 0,-1 1 0 0 0,1-1 0 0 0,2 2 0 0 0,-2-2 0 0 0,2 1 0 0 0,3 1 1 0 0,-1 0-1 0 0,0-2 0 0 0,1 1 1 0 0,-1-1-1 0 0,0 2 1 0 0,1-2-1 0 0,-1 0 0 0 0,2-2 1 0 0,9 1-1 0 0,-11-1-1 0 0,-3 0 1 0 0,1 1-1 0 0,0-1 1 0 0,0 1-1 0 0,0-3 1 0 0,-1 3-1 0 0,1-1 0 0 0,0-1 1 0 0,0 0-1 0 0,0 1 1 0 0,-1-1-1 0 0,-1 0 0 0 0,6-5 1 0 0,-8 6-1 0 0,0 2 0 0 0,0-2 0 0 0,0 2 0 0 0,2-1 0 0 0,-2-1 1 0 0,0 2-1 0 0,0-1 0 0 0,0-1 0 0 0,0 2 0 0 0,0-2 0 0 0,0 1 0 0 0,0 1 0 0 0,0-2 1 0 0,0 1-1 0 0,-2 1 0 0 0,2-2 0 0 0,0 0 0 0 0,0 2 0 0 0,-2-3 0 0 0,0 1 0 0 0,0-1 1 0 0,0 2-1 0 0,-1-3 0 0 0,1 3 0 0 0,0-1 0 0 0,0-1 0 0 0,-2 1 0 0 0,2 1 0 0 0,-2-1 0 0 0,-3-1 0 0 0,3 1 0 0 0,0 1 0 0 0,-2 1 0 0 0,3-2 0 0 0,-3 0 0 0 0,2 2 0 0 0,0 0 0 0 0,-1 0 0 0 0,1-1 0 0 0,-2 1 0 0 0,2 1 0 0 0,-1-1 0 0 0,1 0 0 0 0,-2 2 0 0 0,-3 0 0 0 0,7-2 0 0 0,-2 0 0 0 0,2 0 0 0 0,0 1 0 0 0,0-1 0 0 0,0 2 0 0 0,-2-2 0 0 0,3 2 0 0 0,-1-2 0 0 0,0 1 0 0 0,0 1 0 0 0,0-2 0 0 0,0 1 0 0 0,0 1 0 0 0,0 0 0 0 0,0-1 0 0 0,0 1 0 0 0,1-1 0 0 0,1 1 0 0 0,-2 0 0 0 0,0-1 0 0 0,2 1 0 0 0,-2-1 0 0 0,0 1 0 0 0,2 0 0 0 0,-2 1 0 0 0,2-1 0 0 0,0-1 0 0 0,-2 6 0 0 0,2-7 0 0 0,2 1 0 0 0,-2 1 0 0 0,0-1 0 0 0,0-1 0 0 0,2 2 0 0 0,-2 0 0 0 0,0-2 0 0 0,2 1 0 0 0,-2 1 0 0 0,2-2 0 0 0,-2 1 0 0 0,2 1 0 0 0,-2-2 0 0 0,2 2 0 0 0,-2-2 0 0 0,1 1 0 0 0,1-1 0 0 0,-2 2 0 0 0,2-2 0 0 0,0 0 0 0 0,0 2 0 0 0,-2-2 0 0 0,2 0 0 0 0,2 1 0 0 0,5 2 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40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83 26 9536 0 0,'0'0'3470'0'0,"-34"21"-3028"0"0,28-18-398 0 0,2 0-1 0 0,2 2 1 0 0,-2-2 0 0 0,1 0 0 0 0,-1 2 0 0 0,2-1 0 0 0,0 0 0 0 0,-6 8 0 0 0,8-11-35 0 0,0-1 0 0 0,0 0 0 0 0,0 2 0 0 0,0-2 0 0 0,0 0 0 0 0,0 1 0 0 0,0-1 0 0 0,0 0 0 0 0,0 2 0 0 0,0-2 0 0 0,0 0-1 0 0,2 2 1 0 0,-2-2 0 0 0,0 0 0 0 0,0 1 0 0 0,0-1 0 0 0,0 0 0 0 0,0 0 0 0 0,0 2 0 0 0,2-2 0 0 0,-2 0 0 0 0,0 0 0 0 0,0 2 0 0 0,2-2 0 0 0,-2 0 0 0 0,0 0 0 0 0,0 1 0 0 0,2-1 0 0 0,-2 0 0 0 0,36 2 85 0 0,-26-4-76 0 0,-1 1 0 0 0,-1-1 0 0 0,1 0 0 0 0,1-1 0 0 0,9-5 0 0 0,-17 8-10 0 0,-1 0 1 0 0,1-2 0 0 0,0 2 0 0 0,0-1-1 0 0,2-1 1 0 0,-2 2 0 0 0,0-1 0 0 0,-2-1-1 0 0,2 0 1 0 0,0 2 0 0 0,-1-1 0 0 0,1-1-1 0 0,0 1 1 0 0,-2-1 0 0 0,2 0 0 0 0,0 1 0 0 0,-2-1-1 0 0,2 0 1 0 0,-2 1 0 0 0,2-2 0 0 0,-2 1-1 0 0,2 0 1 0 0,-2 1 0 0 0,0-1 0 0 0,0 1-1 0 0,2-6 1 0 0,-4 6 3 0 0,0-1 1 0 0,2 0-1 0 0,-2 1 0 0 0,0-1 0 0 0,0 0 1 0 0,2 1-1 0 0,-2-1 0 0 0,0 1 0 0 0,0-1 0 0 0,1 0 1 0 0,-1 1-1 0 0,0 1 0 0 0,0-2 0 0 0,-2 1 1 0 0,2 1-1 0 0,0-2 0 0 0,0 2 0 0 0,0-2 0 0 0,-1 2 1 0 0,1-1-1 0 0,0 1 0 0 0,-2 0 0 0 0,-2 0 1 0 0,1-2 13 0 0,-1 1 1 0 0,-2 1 0 0 0,3-2-1 0 0,-3 2 1 0 0,2 0 0 0 0,-1 2-1 0 0,1-2 1 0 0,-7 1 0 0 0,9 1-16 0 0,2-2 0 0 0,0 1 1 0 0,-2 1-1 0 0,2-2 0 0 0,1 2 1 0 0,-3-1-1 0 0,2 1 0 0 0,0-1 1 0 0,0 1-1 0 0,0 0 0 0 0,0 1 1 0 0,0-2-1 0 0,0 1 0 0 0,1 0 1 0 0,-1 1-1 0 0,0-1 0 0 0,2 1 1 0 0,-2-2-1 0 0,2 1 0 0 0,-2 1 1 0 0,2-1-1 0 0,-2 1 0 0 0,2-1 1 0 0,0 1-1 0 0,0-2 0 0 0,0 3 1 0 0,0-1-1 0 0,0-1 0 0 0,0 1 1 0 0,0-2-1 0 0,0 3 0 0 0,2 0 1 0 0,-2-2-7 0 0,0 1 0 0 0,0-1 0 0 0,2-1 0 0 0,-2 3 0 0 0,0-3 0 0 0,2 1 0 0 0,-2 0 0 0 0,2 1 0 0 0,0-2 0 0 0,-2 1 1 0 0,1 0-1 0 0,1-1 0 0 0,0 1 0 0 0,0-1 0 0 0,0 1 0 0 0,-2 0 0 0 0,2-1 0 0 0,2 1 0 0 0,-2-1 0 0 0,0 1 0 0 0,-1-2 1 0 0,1 2-1 0 0,0-1 0 0 0,2-1 0 0 0,-2 2 0 0 0,0-2 0 0 0,0 2 0 0 0,2-2 0 0 0,-3 0 0 0 0,1 1 0 0 0,2-1 0 0 0,-2 0 1 0 0,0 0-1 0 0,2 0 0 0 0,1 0 0 0 0,-1-1-2 0 0,0-1 0 0 0,2 0 1 0 0,-2-1-1 0 0,-1 1 0 0 0,1 1 0 0 0,0-2 0 0 0,0 1 1 0 0,0-1-1 0 0,-1 0 0 0 0,1 1 0 0 0,-2-1 0 0 0,2 0 1 0 0,-2-1-1 0 0,2 1 0 0 0,-3-2 0 0 0,1 2 1 0 0,0 0-1 0 0,2 0 0 0 0,-4-2 0 0 0,2 2 0 0 0,0-2 1 0 0,0 1-1 0 0,-2 1 0 0 0,0-2 0 0 0,2 2 1 0 0,-2-2-1 0 0,0 2 0 0 0,0-7 0 0 0,0 9-2 0 0,0-1 1 0 0,-2 1-1 0 0,2 1 0 0 0,0-2 1 0 0,0 0-1 0 0,-2 1 0 0 0,2-1 1 0 0,0 2-1 0 0,-2-1 0 0 0,2-1 0 0 0,-2 0 1 0 0,2 2-1 0 0,-2-1 0 0 0,2-1 1 0 0,-2 2-1 0 0,0-1 0 0 0,2 1 1 0 0,-2-2-1 0 0,1 2 0 0 0,1-2 0 0 0,-2 2 1 0 0,0-1-1 0 0,0 1 0 0 0,2 0 1 0 0,-2-2-1 0 0,0 2 0 0 0,0 0 0 0 0,0 0 1 0 0,2-2-1 0 0,-2 2 0 0 0,0 0 1 0 0,1 0-1 0 0,-1 0 0 0 0,0 0 1 0 0,0 0-1 0 0,2 0 0 0 0,-2 0 0 0 0,0 2 1 0 0,0-2-1 0 0,0 0 0 0 0,2 0 1 0 0,-2 2-1 0 0,0-2 0 0 0,1 0 1 0 0,-1 1-1 0 0,-2 1 0 0 0,0 1 7 0 0,0-1 0 0 0,0 1 0 0 0,1-1 0 0 0,-1 1 0 0 0,0 0 0 0 0,2 0 0 0 0,-2 0 0 0 0,1 1 0 0 0,1-1-1 0 0,0 2 1 0 0,-2-2 0 0 0,2 0 0 0 0,0 2 0 0 0,-2 5 0 0 0,2-10 0 0 0,2 1 0 0 0,0 1 0 0 0,0 0 0 0 0,-1-1-1 0 0,1 1 1 0 0,0-1 0 0 0,0 1 0 0 0,0 0 0 0 0,0-1 0 0 0,0 1 0 0 0,0-1 0 0 0,0 1-1 0 0,0 0 1 0 0,0-1 0 0 0,0 1 0 0 0,1-2 0 0 0,-1 1 0 0 0,0 1 0 0 0,2 0-1 0 0,-2-1 1 0 0,2 1 0 0 0,-2 0 0 0 0,2-1 0 0 0,-2-1 0 0 0,2 2 0 0 0,-2-1-1 0 0,2 1 1 0 0,0-2 0 0 0,-2 2 0 0 0,2-2 0 0 0,0 1 0 0 0,0 1 0 0 0,-1-2-1 0 0,-1 1 1 0 0,2-1 0 0 0,0 0 0 0 0,0 2 0 0 0,0-2 0 0 0,0 0 0 0 0,0 2-1 0 0,0-2 1 0 0,0 0 0 0 0,0 0 0 0 0,-1 0 0 0 0,1 0 0 0 0,0 0 0 0 0,2 0 0 0 0,0 0 28 0 0,2 0 0 0 0,-1-2 1 0 0,1 2-1 0 0,0-2 1 0 0,-3 2-1 0 0,3-1 0 0 0,0-1 1 0 0,-2 1-1 0 0,1-1 1 0 0,1-1-1 0 0,-2 1 0 0 0,0 1 1 0 0,1-3-1 0 0,-1 1 1 0 0,6-3-1 0 0,-8 4-11 0 0,0 0-1 0 0,-2 1 0 0 0,1-1 1 0 0,1-1-1 0 0,-2 1 1 0 0,2 1-1 0 0,-2-1 0 0 0,2 1 1 0 0,-2-3-1 0 0,0 3 1 0 0,0-1-1 0 0,2 0 1 0 0,-2-1-1 0 0,0 2 0 0 0,0-1 1 0 0,0 0-1 0 0,0-1 1 0 0,-2 2-1 0 0,2-1 0 0 0,0 0 1 0 0,0-1-1 0 0,-2 2 1 0 0,2-1-1 0 0,-2 0 0 0 0,2 1 1 0 0,-2-1-1 0 0,2-1 1 0 0,-1 1-1 0 0,-3-1 1 0 0,2 1-7 0 0,0-1 1 0 0,0 2 0 0 0,0-1 0 0 0,0 0-1 0 0,0 1 1 0 0,0-2 0 0 0,-1 1 0 0 0,1 0-1 0 0,0 2 1 0 0,-2-1 0 0 0,2-1 0 0 0,-2 0-1 0 0,2 1 1 0 0,-1 1 0 0 0,1-2 0 0 0,-2 2 0 0 0,2-1-1 0 0,-2 1 1 0 0,0 0 0 0 0,2 0 0 0 0,-1 0-1 0 0,-7 0 1 0 0,8 0-7 0 0,-2 1 0 0 0,1 1 0 0 0,-1-2 0 0 0,2 1 0 0 0,-2 1 0 0 0,2 0 1 0 0,-2-1-1 0 0,3 1 0 0 0,-3 1 0 0 0,2-1 0 0 0,-2-1 0 0 0,2 3 0 0 0,0-3 0 0 0,0 1 0 0 0,0 1 0 0 0,1-1 0 0 0,-1 1 0 0 0,0 0 0 0 0,0-1 0 0 0,0 4 0 0 0,-2-1-5 0 0,2 0 1 0 0,0-2-1 0 0,2 2 0 0 0,-2 0 0 0 0,1-2 0 0 0,1 2 0 0 0,-2 0 0 0 0,2-1 0 0 0,0 1 0 0 0,0-2 0 0 0,0 2 0 0 0,2 8 0 0 0,-1-11-5 0 0,-1-2-1 0 0,0 1 1 0 0,0 1-1 0 0,2-2 1 0 0,-2 2-1 0 0,0-2 1 0 0,2 1-1 0 0,-2-1 0 0 0,2 2 1 0 0,-2-2-1 0 0,0 1 1 0 0,2-1-1 0 0,-2 0 1 0 0,2 2-1 0 0,-2-2 1 0 0,2 2-1 0 0,0-2 1 0 0,-2 0-1 0 0,2 0 0 0 0,-2 1 1 0 0,2-1-1 0 0,-1 0 1 0 0,-1 0-1 0 0,2 0 1 0 0,-2 0-1 0 0,2 0 1 0 0,0 2-1 0 0,-2-2 1 0 0,2 0-1 0 0,0 0 0 0 0,-2-2 1 0 0,2 2-1 0 0,0 0 1 0 0,-2 0-1 0 0,2 0 1 0 0,-2 0-1 0 0,2-1 1 0 0,-1 1-1 0 0,-1 0 0 0 0,2 0 1 0 0,-2-2-1 0 0,2 2 1 0 0,0-2-1 0 0,53-30 34 0 0,-45 26-20 0 0,-6 4-7 0 0,-1-1 0 0 0,-1 1 0 0 0,2-1 0 0 0,0 2 0 0 0,-2-3 0 0 0,2 1 0 0 0,-2 0 0 0 0,1 0-1 0 0,-1-1 1 0 0,0 1 0 0 0,0 0 0 0 0,2-5 0 0 0,-4 6-4 0 0,2 1-1 0 0,-2 1 1 0 0,0-2 0 0 0,0 0-1 0 0,0 1 1 0 0,0 1-1 0 0,0-2 1 0 0,0 1 0 0 0,-2-1-1 0 0,2 2 1 0 0,0-2-1 0 0,0 1 1 0 0,0-1-1 0 0,-2 2 1 0 0,2-1 0 0 0,0-1-1 0 0,-2 2 1 0 0,2-2-1 0 0,-2 1 1 0 0,2 1-1 0 0,-2-2 1 0 0,2 2 0 0 0,-2-1-1 0 0,2 1 1 0 0,-2-2-1 0 0,2 2 1 0 0,-1-2 0 0 0,-1 2-1 0 0,2-1 1 0 0,-2 1-1 0 0,0 0 1 0 0,2 0-1 0 0,-2-2 1 0 0,0 2 0 0 0,0 0-1 0 0,2 0 1 0 0,-2 0-1 0 0,0-2 1 0 0,-2 2-1 0 0,1 0 3 0 0,-1 0-1 0 0,0 0 1 0 0,-2 0-1 0 0,3 0 0 0 0,-1 0 1 0 0,0 2-1 0 0,0-2 0 0 0,0 2 1 0 0,1-2-1 0 0,-1 1 0 0 0,0 1 1 0 0,0-2-1 0 0,0 2 0 0 0,1-1 1 0 0,-1 2-1 0 0,0-1 1 0 0,0 0-1 0 0,2-1 0 0 0,-2 2 1 0 0,1-1-1 0 0,1 1 0 0 0,-2-1 1 0 0,2 1-1 0 0,0 0 0 0 0,-4 5 1 0 0,3-4-4 0 0,-1 0 1 0 0,2 0-1 0 0,-2 0 1 0 0,2 1 0 0 0,0 0-1 0 0,-1 0 1 0 0,1 0-1 0 0,2 0 1 0 0,-2-1-1 0 0,0 1 1 0 0,2 0-1 0 0,-2 0 1 0 0,2 0 0 0 0,0 0-1 0 0,0-1 1 0 0,0 1-1 0 0,4 10 1 0 0,-4-14-2 0 0,2-1 0 0 0,-2 2 0 0 0,2 0 0 0 0,-1-2 0 0 0,-1 1 0 0 0,2 1 0 0 0,0-2 0 0 0,-2 1 0 0 0,2-1 0 0 0,0 2 0 0 0,0-2 0 0 0,-2 2 0 0 0,2-2 0 0 0,0 0 0 0 0,0 1 0 0 0,0-1 0 0 0,-1 0 0 0 0,1 2 0 0 0,0-2 0 0 0,-2 0 0 0 0,2 0 0 0 0,0 0 0 0 0,0 0 0 0 0,0 0 0 0 0,0 0 0 0 0,0 0 0 0 0,0 0 0 0 0,-1-2 0 0 0,1 2 0 0 0,-2 0 0 0 0,2 0 0 0 0,0-1 0 0 0,0 1 0 0 0,2-2 0 0 0,2 0 0 0 0,-1-1 0 0 0,1 2 1 0 0,0-1-1 0 0,-1-1 0 0 0,1 1 0 0 0,0-1 0 0 0,-2 0 0 0 0,9-5 0 0 0,-11 6 0 0 0,0-1 0 0 0,0 1 0 0 0,-1-1-1 0 0,3 1 1 0 0,-2-1 0 0 0,0 0 0 0 0,-2 1 0 0 0,2-1 0 0 0,0 0-1 0 0,0 0 1 0 0,-2-1 0 0 0,2 3 0 0 0,-2-2 0 0 0,0-1 0 0 0,2 1-1 0 0,-2 0 1 0 0,0 0 0 0 0,-2-5 0 0 0,2 4 0 0 0,-2 1 0 0 0,0 0 0 0 0,0 0 0 0 0,0 1 0 0 0,0-1 0 0 0,0 0 0 0 0,-2 1 0 0 0,3-1 0 0 0,-1 1 0 0 0,-2 1 0 0 0,2-3 0 0 0,-2 3 0 0 0,0-1 0 0 0,2 1 0 0 0,-1-1 0 0 0,-1 0 0 0 0,0 1 0 0 0,-4-2 0 0 0,7 3 4 0 0,-1-2 1 0 0,0 2-1 0 0,0-2 1 0 0,0 2-1 0 0,0-1 1 0 0,0 1-1 0 0,0 0 1 0 0,0 0-1 0 0,0-2 1 0 0,1 2-1 0 0,-1 0 0 0 0,0 0 1 0 0,0 0-1 0 0,0 0 1 0 0,0 0-1 0 0,0 0 1 0 0,0 0-1 0 0,0 2 1 0 0,0-2-1 0 0,1 0 1 0 0,-1 1-1 0 0,0-1 1 0 0,0 0-1 0 0,0 2 1 0 0,0-2-1 0 0,0 2 1 0 0,0-2-1 0 0,0 1 1 0 0,0 1-1 0 0,2-2 1 0 0,-1 1-1 0 0,-1 1 0 0 0,0 0 1 0 0,2-1-1 0 0,-2-1 1 0 0,2 2-1 0 0,-2-1 1 0 0,2 1-1 0 0,-2 0 1 0 0,0 1-1 0 0,0 3 12 0 0,-2 2 0 0 0,3-1 0 0 0,-1 1 0 0 0,0-2-1 0 0,2 2 1 0 0,-2 0 0 0 0,2-1 0 0 0,0 11 0 0 0,0-18-11 0 0,0 1-1 0 0,0-1 1 0 0,0 2 0 0 0,0-1 0 0 0,0-1-1 0 0,0 2 1 0 0,0-2 0 0 0,0 2 0 0 0,0-2 0 0 0,0 1-1 0 0,0-1 1 0 0,2 2 0 0 0,-2-2 0 0 0,0 2-1 0 0,0-2 1 0 0,2 1 0 0 0,-2-1 0 0 0,0 2 0 0 0,0-2-1 0 0,2 0 1 0 0,-2 1 0 0 0,0-1 0 0 0,1 2-1 0 0,-1-2 1 0 0,2 0 0 0 0,-2 2 0 0 0,0-2 0 0 0,2 0-1 0 0,-2 0 1 0 0,2 1 0 0 0,-2-1 0 0 0,4 0 0 0 0,-2 0 0 0 0,0 0 1 0 0,0 0-1 0 0,0 0 0 0 0,1-1 1 0 0,-1 1-1 0 0,0 0 1 0 0,0-2-1 0 0,0 2 1 0 0,0-2-1 0 0,0 1 1 0 0,0 1-1 0 0,0-2 1 0 0,3-1-1 0 0,3-2 7 0 0,-1-1-1 0 0,1 1 0 0 0,-2-2 1 0 0,-1 1-1 0 0,3-1 0 0 0,5-9 1 0 0,-13 15-5 0 0,2-1 0 0 0,-2 1 0 0 0,2-1 0 0 0,-2 0 1 0 0,2 1-1 0 0,-2-1 0 0 0,2 0 0 0 0,-2-1 0 0 0,0 2 0 0 0,0-1 1 0 0,2 0-1 0 0,-2 1 0 0 0,0-1 0 0 0,0-1 0 0 0,0 1 0 0 0,0 1 1 0 0,0-1-1 0 0,-2 1 0 0 0,2-1 0 0 0,0-1 0 0 0,-2 1 0 0 0,2 0 0 0 0,0 1 1 0 0,-2-1-1 0 0,2 1 0 0 0,-2-1 0 0 0,0 0 0 0 0,2 1 0 0 0,-2-1 1 0 0,1 1-1 0 0,-1-1 0 0 0,2 0 0 0 0,-2 2 0 0 0,0-1 0 0 0,0-1 1 0 0,0 1-1 0 0,-4-1 0 0 0,4 0 5 0 0,-1 2 1 0 0,1 0-1 0 0,-2 0 1 0 0,2-1-1 0 0,-2 1 1 0 0,2 0-1 0 0,-1 0 1 0 0,1 1-1 0 0,0-1 1 0 0,-2 0-1 0 0,2 0 1 0 0,-2 2-1 0 0,2-2 1 0 0,-1 2-1 0 0,1-2 1 0 0,0 1-1 0 0,-2-1 1 0 0,2 2-1 0 0,0-1 0 0 0,0 1 1 0 0,-2 0-1 0 0,3-1 1 0 0,-1 1-1 0 0,0-1 1 0 0,0 1-1 0 0,0 0 1 0 0,0-1-1 0 0,0 1 1 0 0,2-1-1 0 0,-4 4 1 0 0,-9 19 104 0 0,13-24-110 0 0,0 0-1 0 0,0 0 1 0 0,-2 2 0 0 0,2-2 0 0 0,0 0 0 0 0,0 0-1 0 0,0 2 1 0 0,0-2 0 0 0,0 0 0 0 0,-2 1-1 0 0,2-1 1 0 0,0 0 0 0 0,0 2 0 0 0,0-2 0 0 0,0 0-1 0 0,0 2 1 0 0,0-2 0 0 0,0 0 0 0 0,0 0 0 0 0,0 1-1 0 0,0-1 1 0 0,0 0 0 0 0,0 2 0 0 0,0-2 0 0 0,2 0-1 0 0,-2 1 1 0 0,0-1 0 0 0,0 0 0 0 0,0 2 0 0 0,0-2-1 0 0,0 0 1 0 0,2 0 0 0 0,-2 2 0 0 0,0-2 0 0 0,0 0-1 0 0,0 0 1 0 0,2 1 0 0 0,-2-1 0 0 0,0 0-1 0 0,0 0 1 0 0,2 2 0 0 0,2-2 57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41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180 16 10952 0 0,'-59'-10'1344'0'0,"55"9"-1246"0"0,2 1 1 0 0,0 0 0 0 0,-2 0-1 0 0,2 0 1 0 0,-1 0-1 0 0,1 0 1 0 0,-2 0 0 0 0,2 1-1 0 0,0-1 1 0 0,-2 0 0 0 0,2 2-1 0 0,1-2 1 0 0,-3 2-1 0 0,2-2 1 0 0,0 1 0 0 0,0-1-1 0 0,-2 2 1 0 0,2 0 0 0 0,-1 1-1 0 0,-1 0-45 0 0,-2 0 0 0 0,4 2 0 0 0,-2-2-1 0 0,1 2 1 0 0,-1 0 0 0 0,2-2 0 0 0,-2 2 0 0 0,0 6 0 0 0,-3 2-13 0 0,-12 24 26 0 0,19-35-59 0 0,0-1-1 0 0,-2 1 1 0 0,2 0-1 0 0,0-2 0 0 0,0 1 1 0 0,0 1-1 0 0,0-1 1 0 0,-2 1-1 0 0,2 0 1 0 0,0-1-1 0 0,2 1 0 0 0,-2-2 1 0 0,0 2-1 0 0,0-1 1 0 0,0 1-1 0 0,0-1 0 0 0,2 1 1 0 0,-2-2-1 0 0,0 2 1 0 0,2-1-1 0 0,-1 2 1 0 0,1-1-2 0 0,0-2 1 0 0,-2 0-1 0 0,2 2 1 0 0,0-2-1 0 0,0 0 0 0 0,-2 0 1 0 0,2 0-1 0 0,0 1 1 0 0,0-1-1 0 0,-2 0 1 0 0,2 0-1 0 0,-1 0 1 0 0,1 0-1 0 0,0 0 1 0 0,-2 0-1 0 0,2-1 1 0 0,0 1-1 0 0,0 0 1 0 0,-2 0-1 0 0,2 0 1 0 0,0-2-1 0 0,-2 2 1 0 0,2 0-1 0 0,0-2 1 0 0,-1 1-1 0 0,41-22 25 0 0,-32 17-20 0 0,-5 4-2 0 0,-1-1 0 0 0,2 1-1 0 0,-2-1 1 0 0,0 0-1 0 0,1 0 1 0 0,-1-1 0 0 0,0 0-1 0 0,0 0 1 0 0,-1 1 0 0 0,-1-2-1 0 0,2 2 1 0 0,-2-2 0 0 0,2 0-1 0 0,-2 1 1 0 0,0 0 0 0 0,0 0-1 0 0,0-1 1 0 0,1-8 0 0 0,-8 11 6 0 0,1-1 1 0 0,-2 1 0 0 0,2 1-1 0 0,-1-1 1 0 0,1 1 0 0 0,-2-1-1 0 0,0 0 1 0 0,1 1 0 0 0,-1 1-1 0 0,-4-2 1 0 0,5 2-23 0 0,-1-1 50 0 0,-2 1 1 0 0,1 0-1 0 0,-1-2 0 0 0,1 4 0 0 0,-1-2 1 0 0,0 0-1 0 0,-12 3 0 0 0,18-2-27 0 0,0-1-1 0 0,0 2 1 0 0,0 0 0 0 0,0-1-1 0 0,0-1 1 0 0,0 2 0 0 0,0-1-1 0 0,0 1 1 0 0,2 0-1 0 0,-1-1 1 0 0,-1 1 0 0 0,2-1-1 0 0,-2 1 1 0 0,2 0 0 0 0,-2-1-1 0 0,2 1 1 0 0,-2 0 0 0 0,2-1-1 0 0,0 2 1 0 0,-2-1-1 0 0,2 0 1 0 0,0-1 0 0 0,0 1-1 0 0,0-1 1 0 0,0 3 0 0 0,0-3-1 0 0,0 1 1 0 0,0-1 0 0 0,2 1-1 0 0,0 5 1 0 0,-2-4 5 0 0,0 0 0 0 0,0 0 0 0 0,2 0 0 0 0,-2 1 1 0 0,2-1-1 0 0,0 0 0 0 0,-2 0 0 0 0,1 1 0 0 0,1-1 0 0 0,0 0 0 0 0,0 0 1 0 0,2 0-1 0 0,-2 1 0 0 0,0-3 0 0 0,2 2 0 0 0,-3 1 0 0 0,3-3 0 0 0,0 3 1 0 0,-2-3-1 0 0,2 1 0 0 0,0-1 0 0 0,5 4 0 0 0,-5-3-7 0 0,-2-2 0 0 0,2 0 0 0 0,-3 1 1 0 0,3-1-1 0 0,0 0 0 0 0,-2 0 0 0 0,2 0 0 0 0,-2-1 0 0 0,1 1 0 0 0,-1 0 0 0 0,2-2 0 0 0,-2 2 1 0 0,2 0-1 0 0,-2-1 0 0 0,0-1 0 0 0,1 2 0 0 0,-1-2 0 0 0,0 1 0 0 0,2-1 0 0 0,-2 1 0 0 0,0-1 1 0 0,0 0-1 0 0,0 1 0 0 0,0-1 0 0 0,-1 0 0 0 0,1 1 0 0 0,0-1 0 0 0,0-1 0 0 0,0 1 0 0 0,0 1 1 0 0,-2-2-1 0 0,4-4 0 0 0,-2 2 12 0 0,0 0 0 0 0,1 1 1 0 0,-3-1-1 0 0,2 0 0 0 0,0 0 1 0 0,-2 0-1 0 0,2 0 0 0 0,-2 1 1 0 0,0-1-1 0 0,0 0 0 0 0,0-6 1 0 0,0 9-16 0 0,0 0 1 0 0,-2 1 0 0 0,2-1 0 0 0,0 1-1 0 0,0-1 1 0 0,-2 0 0 0 0,2 1 0 0 0,0-1-1 0 0,-2 1 1 0 0,2-1 0 0 0,-2 0 0 0 0,2 1-1 0 0,-1-1 1 0 0,-1 1 0 0 0,2 1 0 0 0,-2-2-1 0 0,0 0 1 0 0,0 1 0 0 0,2 1 0 0 0,-2-2-1 0 0,0 2 1 0 0,0-2 0 0 0,0 2-1 0 0,0-1 1 0 0,1 1 0 0 0,-1-2 0 0 0,0 2-1 0 0,0 0 1 0 0,0-1 0 0 0,0 1 0 0 0,0 0-1 0 0,0 0 1 0 0,0 0 0 0 0,0 0 0 0 0,1 0-1 0 0,-5 0 1 0 0,4 1-5 0 0,-2-1 0 0 0,0 2 0 0 0,2-1 0 0 0,-1-1 0 0 0,1 2 0 0 0,-2 0-1 0 0,2-1 1 0 0,-2 1 0 0 0,2 1 0 0 0,0-1 0 0 0,-1-1 0 0 0,1 1 0 0 0,0 1 0 0 0,0-1 0 0 0,0 1 0 0 0,0-1-1 0 0,0 1 1 0 0,0-2 0 0 0,0 6 0 0 0,-3-1 4 0 0,1 2 0 0 0,2-1 0 0 0,-2 1 0 0 0,2-2 0 0 0,-3 19-1 0 0,5-25-7 0 0,0 0 0 0 0,-2 1-1 0 0,2-1 1 0 0,0 2-1 0 0,0-2 1 0 0,0 1-1 0 0,2-1 1 0 0,-2 2-1 0 0,0-2 1 0 0,0 0-1 0 0,0 2 1 0 0,0-2 0 0 0,0 1-1 0 0,0-1 1 0 0,2 0-1 0 0,-2 2 1 0 0,0-2-1 0 0,0 1 1 0 0,0-1-1 0 0,1 0 1 0 0,-1 2-1 0 0,0-2 1 0 0,2 0 0 0 0,-2 2-1 0 0,0-2 1 0 0,2 0-1 0 0,-2 0 1 0 0,0 1-1 0 0,2-1 1 0 0,0 0-1 0 0,28 0 24 0 0,31-17-8 0 0,-55 13-10 0 0,2 1 0 0 0,-1-2 1 0 0,-1 2-1 0 0,2-2 0 0 0,-3 0 0 0 0,3 2 0 0 0,5-11 1 0 0,-11 14-6 0 0,-2-2 1 0 0,2 2 0 0 0,-2-2-1 0 0,0 2 1 0 0,0-1-1 0 0,2 1 1 0 0,-2-2 0 0 0,0 1-1 0 0,0 1 1 0 0,2-2 0 0 0,-2 2-1 0 0,0-2 1 0 0,0 1-1 0 0,0 1 1 0 0,0-2 0 0 0,0 1-1 0 0,0 1 1 0 0,0-2-1 0 0,0 2 1 0 0,0-2 0 0 0,0 1-1 0 0,-2-1 1 0 0,0 0-1 0 0,2 1 0 0 0,-2-1 0 0 0,0 1-1 0 0,0-1 1 0 0,0 2 0 0 0,0-2 0 0 0,2 1 0 0 0,-1-1 0 0 0,-1 2 0 0 0,0-1 0 0 0,-2 1-1 0 0,2-2 1 0 0,0 2 0 0 0,0 0 0 0 0,0-2 0 0 0,0 2 0 0 0,-3 0 0 0 0,-3-3 6 0 0,-1 2 1 0 0,1-1 0 0 0,-2 2-1 0 0,3-2 1 0 0,-3 2-1 0 0,3 0 1 0 0,-3 0 0 0 0,3 2-1 0 0,-3-2 1 0 0,-11 5-1 0 0,19-4-1 0 0,-1 1-1 0 0,1 0 0 0 0,0 1 0 0 0,-2-2 0 0 0,2 3 0 0 0,0-3 0 0 0,0 2 1 0 0,0-1-1 0 0,0 1 0 0 0,2 1 0 0 0,-1-3 0 0 0,-1 2 0 0 0,2 1 0 0 0,-2-3 1 0 0,2 2-1 0 0,0 1 0 0 0,-2-1 0 0 0,2 0 0 0 0,0 0 0 0 0,0-1 0 0 0,0 1 1 0 0,0 0-1 0 0,0 1 0 0 0,2-1 0 0 0,-2 0 0 0 0,2-1 0 0 0,-2 1 0 0 0,2 0 1 0 0,-1 0-1 0 0,-1-1 0 0 0,2 1 0 0 0,0-1 0 0 0,0 1 0 0 0,0 0 0 0 0,0-1 1 0 0,0-1-1 0 0,2 3 0 0 0,-2-3 0 0 0,-1 1 0 0 0,3 1 0 0 0,-2-1 1 0 0,2-1-1 0 0,-2 1 0 0 0,2 0 0 0 0,-2-1 0 0 0,1-1 0 0 0,1 2 0 0 0,0-1 1 0 0,-2-1-1 0 0,7 2 0 0 0,-3-2 4 0 0,0 0 0 0 0,-1 0 0 0 0,1 0-1 0 0,0-2 1 0 0,0 2 0 0 0,-1-1 0 0 0,1-1 0 0 0,0 1 0 0 0,-1-1 0 0 0,-1 0 0 0 0,2 1 0 0 0,0-3 0 0 0,-3 3 0 0 0,3-2 0 0 0,-2 1 0 0 0,5-4-1 0 0,-7 4-4 0 0,0 0 0 0 0,0 1 0 0 0,0-1-1 0 0,0 1 1 0 0,0-1 0 0 0,0 0-1 0 0,-2 1 1 0 0,2-1 0 0 0,0 0-1 0 0,-2 1 1 0 0,1-1 0 0 0,1 1 0 0 0,-2-3-1 0 0,0 3 1 0 0,2-1 0 0 0,-2 1-1 0 0,0-3 1 0 0,2 3 0 0 0,-2-1-1 0 0,0 1 1 0 0,0-3 0 0 0,0 3 0 0 0,0-1-1 0 0,0-1 1 0 0,-2 1 0 0 0,2 1-1 0 0,0-3 1 0 0,0 3 0 0 0,-2-1-1 0 0,2 1 1 0 0,-2-1 0 0 0,2-1 0 0 0,-1 1-1 0 0,-1 1 1 0 0,2-1 0 0 0,-2 0-1 0 0,0 1 1 0 0,-2-4 0 0 0,2 3 1 0 0,0 1-1 0 0,0-1 1 0 0,0 0 0 0 0,1 1-1 0 0,-1-1 1 0 0,-2 1 0 0 0,2-1 0 0 0,0 0-1 0 0,0 1 1 0 0,-2 1 0 0 0,2-2 0 0 0,-1 1-1 0 0,1 1 1 0 0,0-2 0 0 0,-2 2 0 0 0,2-2-1 0 0,-2 2 1 0 0,2 0 0 0 0,-1 0 0 0 0,1 0-1 0 0,-2 0 1 0 0,2 0 0 0 0,-2 0 0 0 0,2 0-1 0 0,-2 0 1 0 0,3 2 0 0 0,-3-2 0 0 0,2 0-1 0 0,-2 2 1 0 0,2-2 0 0 0,0 1 0 0 0,-2 1-1 0 0,-1 1 1 0 0,1-1 1 0 0,0 1-1 0 0,0 0 1 0 0,1 0 0 0 0,1-1-1 0 0,-2 1 1 0 0,0 0 0 0 0,2 2-1 0 0,0-2 1 0 0,-2 1-1 0 0,3-1 1 0 0,-1 0 0 0 0,0 2-1 0 0,0-2 1 0 0,2 2 0 0 0,-2-2-1 0 0,2 2 1 0 0,-2-2 0 0 0,2 2-1 0 0,0 5 1 0 0,-2-10-2 0 0,2 1 1 0 0,0-1-1 0 0,0 2 1 0 0,0-2-1 0 0,0 2 1 0 0,0-2-1 0 0,0 1 1 0 0,2-1-1 0 0,-2 2 1 0 0,0-2-1 0 0,0 1 1 0 0,0-1-1 0 0,0 2 0 0 0,0-2 1 0 0,2 2-1 0 0,-2-2 1 0 0,0 1-1 0 0,2-1 1 0 0,-2 0-1 0 0,0 2 1 0 0,2-2-1 0 0,-2 1 1 0 0,0-1-1 0 0,2 0 1 0 0,-2 2-1 0 0,0-2 1 0 0,2 0-1 0 0,-2 0 1 0 0,1 2-1 0 0,-1-2 1 0 0,2 0-1 0 0,-2 0 1 0 0,2 0-1 0 0,0 1 1 0 0,0-1-2 0 0,2 0 0 0 0,-2-1 1 0 0,2 1-1 0 0,-3 0 1 0 0,3 0-1 0 0,-2-2 1 0 0,2 2-1 0 0,-2-2 0 0 0,2 2 1 0 0,-2-1-1 0 0,-1-1 1 0 0,5 1-1 0 0,-2-1 0 0 0,0 0 0 0 0,0 1 0 0 0,-1-2-1 0 0,-1 1 1 0 0,2 0 0 0 0,0-1 0 0 0,-2 1 0 0 0,2-1-1 0 0,-3 2 1 0 0,1-3 0 0 0,2 1 0 0 0,-2 2 0 0 0,0-3-1 0 0,0 1 1 0 0,0 0 0 0 0,0 0 0 0 0,0-1-1 0 0,-2 1 1 0 0,3-6 0 0 0,-4 7-2 0 0,1 2 0 0 0,0-2 0 0 0,-2 1 0 0 0,2-1 1 0 0,-2 1-1 0 0,0 1 0 0 0,2-2 0 0 0,-2 0 0 0 0,2 1 0 0 0,-2 1 0 0 0,0-2 0 0 0,0 2 0 0 0,2-2 0 0 0,-2 2 1 0 0,0-1-1 0 0,0 1 0 0 0,1-2 0 0 0,-1 2 0 0 0,0 0 0 0 0,2-1 0 0 0,-2 1 0 0 0,0 0 0 0 0,0 0 0 0 0,0 0 1 0 0,0-2-1 0 0,0 2 0 0 0,0 0 0 0 0,1 0 0 0 0,-1 2 0 0 0,0-2 0 0 0,0 0 0 0 0,0 0 0 0 0,-2 1 0 0 0,-5-1 6 0 0,1 2-1 0 0,0-1 0 0 0,1 1 1 0 0,1 0-1 0 0,-1-1 0 0 0,-12 7 1 0 0,15-6 2 0 0,2 1-1 0 0,-2-1 1 0 0,2 1 0 0 0,0-1 0 0 0,0 1 0 0 0,-1 0-1 0 0,1-1 1 0 0,0 1 0 0 0,-2 5 0 0 0,4-8 3 0 0,0 2 1 0 0,-2-1 0 0 0,2-1-1 0 0,0 2 1 0 0,-2-1-1 0 0,2 1 1 0 0,0-2 0 0 0,0 2-1 0 0,0-1 1 0 0,0 1-1 0 0,-2-2 1 0 0,2 1 0 0 0,0 1-1 0 0,0 0 1 0 0,2-2-1 0 0,-2 1 1 0 0,0 1-1 0 0,0 0 1 0 0,0-2 0 0 0,0 1-1 0 0,2 1 1 0 0,-2-1-1 0 0,0-1 1 0 0,2 2 0 0 0,-2 0-1 0 0,0-2 1 0 0,2 3-1 0 0,2-3 8 0 0,-2 0-1 0 0,1 1 1 0 0,-1-1-1 0 0,0 0 1 0 0,2 0-1 0 0,-2 0 1 0 0,2 0-1 0 0,-2 0 0 0 0,1 0 1 0 0,-1-1-1 0 0,0 1 1 0 0,2 0-1 0 0,-2-2 1 0 0,0 2-1 0 0,2-1 1 0 0,-3 1-1 0 0,1-2 1 0 0,2 0-1 0 0,-2 2 0 0 0,0-1 1 0 0,0-1-1 0 0,0 1 1 0 0,0-1-1 0 0,0 0 1 0 0,-1 1-1 0 0,5-4 1 0 0,-4 2-5 0 0,0 1 1 0 0,0 0 0 0 0,2-1-1 0 0,-2 2 1 0 0,-1-3 0 0 0,-1 3-1 0 0,2-2 1 0 0,0 1 0 0 0,2-6 0 0 0,-4 6-9 0 0,0 2 1 0 0,0-1 0 0 0,0 1-1 0 0,0-2 1 0 0,0 2 0 0 0,0-2 0 0 0,0 2-1 0 0,0-1 1 0 0,0 1 0 0 0,0-2 0 0 0,0 2-1 0 0,0-1 1 0 0,0 1 0 0 0,0-2 0 0 0,-2 2-1 0 0,2-2 1 0 0,0 2 0 0 0,0-1-1 0 0,0 1 1 0 0,-2-2 0 0 0,2 2 0 0 0,0 0-1 0 0,-2-1 1 0 0,2 1 0 0 0,0 0 0 0 0,-2-2-1 0 0,2 2 1 0 0,-1 0 0 0 0,1-2 0 0 0,0 2-1 0 0,-4-1 1 0 0,4 1-8 0 0,-2 0-1 0 0,2 0 1 0 0,-2 0-1 0 0,0 0 1 0 0,2 0-1 0 0,-2 0 1 0 0,2 0-1 0 0,-2 0 1 0 0,0 0 0 0 0,2 0-1 0 0,-2 0 1 0 0,2 0-1 0 0,-1 0 1 0 0,-1 1-1 0 0,2-1 1 0 0,-2 0-1 0 0,2 0 1 0 0,-2 2-1 0 0,2-2 1 0 0,-2 0 0 0 0,2 2-1 0 0,-2-2 1 0 0,2 0-1 0 0,-2 1 1 0 0,2-1-1 0 0,0 2 1 0 0,-2-2-1 0 0,2 1 1 0 0,-2-1 0 0 0,2 2-1 0 0,0-2 1 0 0,0 2-1 0 0,-2-2 1 0 0,2 1-1 0 0,0-1 1 0 0,0 2-1 0 0,0-1 1 0 0,-1-1 0 0 0,1 2-1 0 0,0-2 1 0 0,0 2-1 0 0,0-1 1 0 0,0-1-1 0 0,0 2 1 0 0,1 1-1 0 0,-1 0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42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207 53 16623 0 0,'0'0'-8'0'0,"-47"-12"-614"0"0,41 12 603 0 0,0 0-1 0 0,1 2 1 0 0,-1 0 0 0 0,0-2-1 0 0,0 1 1 0 0,1 1 0 0 0,-1 1-1 0 0,2-1 1 0 0,-1-1 0 0 0,-1 2-1 0 0,2 1 1 0 0,-2-3 0 0 0,3 2-1 0 0,-1 1 1 0 0,-2-1 0 0 0,2 0-1 0 0,0 2 1 0 0,1-2 0 0 0,-1 0-1 0 0,2 2 1 0 0,-2 0 0 0 0,2-2-1 0 0,-2 2 1 0 0,3 0 0 0 0,-3 5-1 0 0,4-10 17 0 0,-2 0-1 0 0,2 1 1 0 0,0-1-1 0 0,0 0 0 0 0,0 2 1 0 0,0-2-1 0 0,0 1 1 0 0,0-1-1 0 0,0 0 1 0 0,0 2-1 0 0,0-2 1 0 0,0 0-1 0 0,0 2 0 0 0,0-2 1 0 0,0 0-1 0 0,0 1 1 0 0,0-1-1 0 0,0 0 1 0 0,0 2-1 0 0,0-2 0 0 0,2 0 1 0 0,-2 2-1 0 0,0-2 1 0 0,0 0-1 0 0,0 1 1 0 0,2-1-1 0 0,-2 0 1 0 0,0 0-1 0 0,0 2 0 0 0,0-2 1 0 0,2 0-1 0 0,-2 0 1 0 0,0 1-1 0 0,1-1 1 0 0,-1 0-1 0 0,0 0 1 0 0,2 0-1 0 0,-2 0 0 0 0,36 4-67 0 0,35-17 31 0 0,-29-10 5 0 0,-40 22 32 0 0,-1-1 1 0 0,1 2 0 0 0,0-2 0 0 0,0 1-1 0 0,-2-1 1 0 0,2 2 0 0 0,0-2 0 0 0,0 1-1 0 0,0-1 1 0 0,-2 1 0 0 0,2-1 0 0 0,-2 0-1 0 0,2 1 1 0 0,-2-1 0 0 0,1 1 0 0 0,-1-1-1 0 0,2-1 1 0 0,-2 1 0 0 0,2-3 0 0 0,-4 4 1 0 0,0-1 0 0 0,2 0 0 0 0,-1 1 0 0 0,-1-1 0 0 0,2 1 0 0 0,-2-1 0 0 0,0 0 0 0 0,0 2 0 0 0,0-1 0 0 0,0-1 0 0 0,0 1 0 0 0,0 1 0 0 0,0-2 0 0 0,1 0 0 0 0,-1 2 0 0 0,0-1 0 0 0,0 1 0 0 0,0-2 0 0 0,0 2 0 0 0,0 0 0 0 0,-2 0 1 0 0,-1-1-1 0 0,-62-4-11 0 0,54 3 6 0 0,11 4 6 0 0,0-2 0 0 0,-2 0 0 0 0,2 0 0 0 0,0 1 0 0 0,0-1 0 0 0,1 2 0 0 0,-1-2 0 0 0,0 2 0 0 0,0-2 0 0 0,0 1 0 0 0,0 1 0 0 0,0-2 0 0 0,2 1 0 0 0,-2 1 0 0 0,0 0 0 0 0,0-1 0 0 0,1-1 0 0 0,1 2 0 0 0,-2-1 0 0 0,2 1 0 0 0,-2 0 0 0 0,0-1 0 0 0,2 1 0 0 0,0-1 0 0 0,-2 1 0 0 0,2 1 0 0 0,0-1 0 0 0,-2 0 0 0 0,2-1 0 0 0,0 1 0 0 0,0-1 0 0 0,0 3 0 0 0,-2 2 0 0 0,2 0 0 0 0,-2 1 0 0 0,2-1 0 0 0,0 1 0 0 0,2-1 0 0 0,-2 1 0 0 0,0-1 0 0 0,4 9 0 0 0,-2-14-1 0 0,0 1 1 0 0,0 1 0 0 0,0-1 0 0 0,-1-1 0 0 0,1 1 0 0 0,0 0 0 0 0,0-1 0 0 0,2 1 0 0 0,-2-1 0 0 0,0 1 0 0 0,2 0 0 0 0,-3-1 0 0 0,1 1 0 0 0,2-2 0 0 0,-2 1 0 0 0,2 1 0 0 0,-2-2 0 0 0,2 0 0 0 0,-3 2-1 0 0,3-2 1 0 0,0 0 0 0 0,-2 0 0 0 0,2 0 0 0 0,0 0 0 0 0,-3 0 0 0 0,3 0 0 0 0,4-2 0 0 0,-4 2 1 0 0,-2 0-1 0 0,1 0 1 0 0,-1 0-1 0 0,2 0 1 0 0,-2-2 0 0 0,2 2-1 0 0,-2-1 1 0 0,0 1-1 0 0,1-2 1 0 0,-1 2-1 0 0,0-1 1 0 0,2-1 0 0 0,-2 2-1 0 0,0-2 1 0 0,0 1-1 0 0,0-1 1 0 0,0 1 0 0 0,-1-1-1 0 0,1 0 1 0 0,0 1-1 0 0,0-3 1 0 0,0 3 0 0 0,0-1-1 0 0,-2 1 1 0 0,2-3-1 0 0,0 3 1 0 0,-2-1 0 0 0,2-1-1 0 0,-2 1 1 0 0,2 1-1 0 0,-2-6 1 0 0,-2 1 32 0 0,-2-1 1 0 0,2 1-1 0 0,-2-2 1 0 0,0 1-1 0 0,1 1 0 0 0,-1 0 1 0 0,-2 1-1 0 0,2-2 1 0 0,-1 1-1 0 0,-1 1 1 0 0,0 0-1 0 0,0 0 0 0 0,-13-8 1 0 0,19 13-27 0 0,-2 0 0 0 0,1-1-1 0 0,1 1 1 0 0,-2 0 0 0 0,0 1 0 0 0,2-1 0 0 0,-2 0 0 0 0,2 0 0 0 0,-2 0 0 0 0,0 0 0 0 0,2 0-1 0 0,-2 2 1 0 0,2-2 0 0 0,-2 0 0 0 0,0 0 0 0 0,2 2 0 0 0,-2-2 0 0 0,2 0 0 0 0,-1 1-1 0 0,1-1 1 0 0,-2 2 0 0 0,2-2 0 0 0,0 2 0 0 0,-2-2 0 0 0,0 1 0 0 0,-25 27 41 0 0,23-25-31 0 0,3 0-11 0 0,-3 0 1 0 0,2-1-1 0 0,0 1 1 0 0,0 0-1 0 0,0 0 1 0 0,0 1 0 0 0,0-1-1 0 0,0 0 1 0 0,1 0-1 0 0,1 2 1 0 0,-2-2-1 0 0,2 1 1 0 0,0-1-1 0 0,-2 0 1 0 0,2 2-1 0 0,2 5 1 0 0,-2-9-4 0 0,0 1 0 0 0,0-2 0 0 0,0 1 0 0 0,2 1 1 0 0,-2 0-1 0 0,0-2 0 0 0,1 1 0 0 0,-1 1 0 0 0,0-2 0 0 0,2 1 0 0 0,-2-1 1 0 0,2 2-1 0 0,-2 0 0 0 0,2-2 0 0 0,0 1 0 0 0,-2-1 0 0 0,2 2 0 0 0,-2-2 1 0 0,2 0-1 0 0,2 2 0 0 0,-2-1-2 0 0,1-1 1 0 0,-1 2-1 0 0,2-2 1 0 0,-2 0 0 0 0,2 0-1 0 0,0 0 1 0 0,-3 0-1 0 0,3 0 1 0 0,-2 0-1 0 0,2 0 1 0 0,-2 0-1 0 0,2 0 1 0 0,3-3 0 0 0,1 3 1 0 0,-1-2 0 0 0,1 0 0 0 0,0-1 1 0 0,-1 1-1 0 0,1-1 0 0 0,0 2 1 0 0,-1-3-1 0 0,-1 1 0 0 0,1-2 0 0 0,-1 2 1 0 0,2-2-1 0 0,-3 2 0 0 0,1-2 1 0 0,0 0-1 0 0,0 1 0 0 0,-1-1 1 0 0,-1-2-1 0 0,6-4 0 0 0,-10 9-1 0 0,0 1-1 0 0,0-2 1 0 0,1 1 0 0 0,-2 0-1 0 0,1 1 1 0 0,0-1-1 0 0,0 1 1 0 0,0-1 0 0 0,0 0-1 0 0,-2 1 1 0 0,2-1-1 0 0,-2 0 1 0 0,2 1 0 0 0,0-1-1 0 0,-2 1 1 0 0,0-1-1 0 0,2 0 1 0 0,-2 1 0 0 0,0-1-1 0 0,2 1 1 0 0,-2-1-1 0 0,0 2 1 0 0,0-2 0 0 0,1 1-1 0 0,1 1 1 0 0,-2-2-1 0 0,0 2 1 0 0,0-1 0 0 0,0 1-1 0 0,0-2 1 0 0,-4 0 0 0 0,1-1 3 0 0,-1 1 0 0 0,-2-1 0 0 0,3 0 1 0 0,-3 1-1 0 0,2 1 0 0 0,-1-1 0 0 0,1 1 1 0 0,-11-1-1 0 0,13 2 1 0 0,0 0 0 0 0,0 0 1 0 0,1 0-1 0 0,-1 2 0 0 0,0-2 0 0 0,0 1 0 0 0,0-1 1 0 0,1 2-1 0 0,-1-1 0 0 0,0-1 0 0 0,0 2 1 0 0,2 0-1 0 0,-1 1 0 0 0,-1-2 0 0 0,2 1 1 0 0,-2 0-1 0 0,-4 4 0 0 0,5-1-2 0 0,1-2 1 0 0,0 0-1 0 0,0 2 0 0 0,-2-2 1 0 0,2 2-1 0 0,2-1 1 0 0,-2 0-1 0 0,0 0 0 0 0,2 0 1 0 0,-1 1-1 0 0,1-2 0 0 0,0 2 1 0 0,0 7-1 0 0,0-11-2 0 0,0 1 0 0 0,0-1-1 0 0,0 3 1 0 0,0-3 0 0 0,0 1-1 0 0,0-1 1 0 0,0 1 0 0 0,1 0 0 0 0,-1 1-1 0 0,0-1 1 0 0,2-1 0 0 0,-2 1-1 0 0,2-1 1 0 0,-2 1 0 0 0,2 0 0 0 0,0-1-1 0 0,-2 1 1 0 0,2-1 0 0 0,0 1-1 0 0,0 0 1 0 0,0-2 0 0 0,0 1 0 0 0,-2 1-1 0 0,1-1 1 0 0,1-1 0 0 0,0 2 0 0 0,2-2-1 0 0,-2 2 1 0 0,0-2 0 0 0,0 1-1 0 0,0-1 1 0 0,0 0 0 0 0,-1 2 0 0 0,1-2-1 0 0,2 0 1 0 0,-2 0 0 0 0,0 0-1 0 0,0 0 1 0 0,0 0 0 0 0,0 0 0 0 0,1 0-1 0 0,-1 0 1 0 0,0 0 0 0 0,0-2-1 0 0,0 2 1 0 0,0 0 0 0 0,0-1 0 0 0,2 1-1 0 0,-1-4 1 0 0,3 4-1 0 0,-2-1 1 0 0,2-1-1 0 0,-1 1 0 0 0,-1-3 0 0 0,2 3 0 0 0,-2-2 1 0 0,0 1-1 0 0,-1-1 0 0 0,3 0 0 0 0,-2 1 1 0 0,0-1-1 0 0,-1-1 0 0 0,-1 0 0 0 0,2 0 1 0 0,0 1-1 0 0,-2 0 0 0 0,2-2 0 0 0,-2 2 1 0 0,-1-2-1 0 0,5-6 0 0 0,-6 8 0 0 0,2-1 1 0 0,-2 1-1 0 0,-2 2 0 0 0,2-3 0 0 0,0 1 0 0 0,0 0 0 0 0,-2 1 1 0 0,2-1-1 0 0,-2 0 0 0 0,2 1 0 0 0,-2-1 0 0 0,1 1 1 0 0,1-1-1 0 0,-2 2 0 0 0,0-3 0 0 0,0 3 0 0 0,0-3 1 0 0,0 3-1 0 0,-2-1 0 0 0,2-1 0 0 0,0 1 0 0 0,1 1 0 0 0,-3-1 1 0 0,2 1-1 0 0,-2-1 0 0 0,2 0 0 0 0,-2 1 0 0 0,2 1 1 0 0,-1-2-1 0 0,-1 1 0 0 0,2 1 0 0 0,-2-2 0 0 0,0 2 1 0 0,2 0-1 0 0,-1-2 0 0 0,-1 2 0 0 0,0 0 0 0 0,2 0 0 0 0,-2 0 1 0 0,0 0-1 0 0,1 2 0 0 0,1-2 0 0 0,-2 0 0 0 0,0 2 1 0 0,2-2-1 0 0,-2 1 0 0 0,1 1 0 0 0,1-2 0 0 0,-2 1 1 0 0,2 1-1 0 0,-2 0 0 0 0,2-1 0 0 0,0 1 0 0 0,-3 3 0 0 0,-3-2 2 0 0,-41 39 5 0 0,47-39-7 0 0,-2-1 0 0 0,2 1-1 0 0,0-2 1 0 0,0 3 0 0 0,0-1 0 0 0,1-2 0 0 0,-1 3-1 0 0,0-1 1 0 0,2 0 0 0 0,-2 0 0 0 0,2-1 0 0 0,-2 1-1 0 0,2 0 1 0 0,0 1 0 0 0,-2-1 0 0 0,2 5-1 0 0,2-6 2 0 0,2-2 0 0 0,-2 1 0 0 0,0 1-1 0 0,-1-1 1 0 0,1-1 0 0 0,2 2 0 0 0,-2-2-1 0 0,0 2 1 0 0,2-2 0 0 0,-2 1-1 0 0,0-1 1 0 0,1 0 0 0 0,-1 0 0 0 0,2 0-1 0 0,-2 0 1 0 0,0 0 0 0 0,5 0 0 0 0,1 0 0 0 0,3 2 3 0 0,3-2 0 0 0,-3-2 1 0 0,2 2-1 0 0,-1-1 0 0 0,24-6 1 0 0,-32 7 12 0 0,2-1-1 0 0,-1-1 1 0 0,-1 0 0 0 0,2 1-1 0 0,-2-1 1 0 0,-1 0 0 0 0,3 1 0 0 0,-2-2-1 0 0,0 1 1 0 0,-1-1 0 0 0,1 0 0 0 0,0-1-1 0 0,0 1 1 0 0,0 0 0 0 0,-1 0-1 0 0,5-7 1 0 0,-8 8-6 0 0,2 1 0 0 0,-2-1-1 0 0,0 1 1 0 0,0-1 0 0 0,0 0-1 0 0,0-1 1 0 0,0 2 0 0 0,0-1-1 0 0,0 0 1 0 0,-2 1 0 0 0,2-1 0 0 0,0 0-1 0 0,-2 1 1 0 0,2-1 0 0 0,-2 1-1 0 0,2-3 1 0 0,-2 3 0 0 0,2 1-1 0 0,-2-2 1 0 0,1 1 0 0 0,1-1 0 0 0,-2 0-1 0 0,0 1 1 0 0,0-1 0 0 0,0 2-1 0 0,2-1 1 0 0,-2-1 0 0 0,0 2-1 0 0,-4-3 1 0 0,3-1 17 0 0,-3 1-1 0 0,-2 0 0 0 0,3 0 1 0 0,-1 0-1 0 0,0 1 1 0 0,-1-1-1 0 0,-11-2 1 0 0,15 5-13 0 0,1 0 0 0 0,-2 0 0 0 0,2 0 0 0 0,-2 0 0 0 0,2 0 1 0 0,-1 0-1 0 0,-1 0 0 0 0,2 2 0 0 0,-2-2 0 0 0,2 0 0 0 0,-2 1 0 0 0,2-1 0 0 0,-1 2 1 0 0,1-1-1 0 0,0 1 0 0 0,-2-2 0 0 0,2 2 0 0 0,0-1 0 0 0,-2 1 0 0 0,3-1 0 0 0,-1 1 1 0 0,0 0-1 0 0,0 1 0 0 0,0-2 0 0 0,0 1 0 0 0,0 0 0 0 0,0 1 0 0 0,2-1 1 0 0,-2 1-1 0 0,0-2 0 0 0,2 3 0 0 0,-1-3 0 0 0,1 2 0 0 0,-2-1 0 0 0,2 1 0 0 0,0-1 1 0 0,0 1-1 0 0,0-1 0 0 0,-2 1 0 0 0,4 0 0 0 0,-2-1 0 0 0,0 1 0 0 0,0-1 0 0 0,2 6 1 0 0,-2-7-3 0 0,0 2-1 0 0,0 1 1 0 0,1-1 0 0 0,-1-1 0 0 0,0 1 0 0 0,2 0 0 0 0,0 0 0 0 0,-2-1 0 0 0,2 1 0 0 0,0-1 0 0 0,0 1 0 0 0,-2-2 0 0 0,2 3 0 0 0,0-3 0 0 0,2 3 0 0 0,-3-3 0 0 0,1 1 0 0 0,0 1 0 0 0,2-1 0 0 0,-2-1 0 0 0,0 1 0 0 0,2-1 0 0 0,-2 1 0 0 0,1 0-1 0 0,-1-2 1 0 0,2 1 0 0 0,0 1 0 0 0,-2-2 0 0 0,2 1 0 0 0,-1-1 0 0 0,1 2 0 0 0,-2-2 0 0 0,2 0 0 0 0,0 0 0 0 0,-1 0 0 0 0,-1 0 0 0 0,2 0 0 0 0,0 0 0 0 0,0 0 0 0 0,-2-2 0 0 0,5 1 0 0 0,-3 1-6 0 0,0-2 0 0 0,0 1 1 0 0,0-1-1 0 0,-1 0 0 0 0,1 1 0 0 0,0-2 1 0 0,-2 1-1 0 0,2 0 0 0 0,-1-1 1 0 0,-1 2-1 0 0,2-3 0 0 0,-2 3 1 0 0,0-3-1 0 0,2 1 0 0 0,-2 0 0 0 0,0 1 1 0 0,-1-1-1 0 0,1 0 0 0 0,0 0 1 0 0,0 0-1 0 0,-2-1 0 0 0,2-1 0 0 0,-2 2 1 0 0,2 0-1 0 0,-2 0 0 0 0,0 0 1 0 0,2-1-1 0 0,-2 1 0 0 0,0-2 0 0 0,-2 2 1 0 0,2 0-1 0 0,0 0 0 0 0,-2-1 1 0 0,2 1-1 0 0,-2 0 0 0 0,0 0 0 0 0,2 0 1 0 0,-2-1-1 0 0,0 1 0 0 0,1 0 1 0 0,-1 0-1 0 0,-2-1 0 0 0,2 1 0 0 0,0 2 1 0 0,-6-6-1 0 0,8 6-8 0 0,-1 1 1 0 0,1 0-1 0 0,-2-2 0 0 0,2 2 0 0 0,-2-2 0 0 0,2 2 1 0 0,-2 0-1 0 0,2-1 0 0 0,-2 1 0 0 0,2 0 0 0 0,-2 0 1 0 0,0 0-1 0 0,2-2 0 0 0,-2 2 0 0 0,2 0 1 0 0,-2 0-1 0 0,0 0 0 0 0,2 0 0 0 0,-1 0 0 0 0,-1 0 1 0 0,2 0-1 0 0,-2 0 0 0 0,2 0 0 0 0,-2 2 1 0 0,0-2-1 0 0,2 0 0 0 0,-2 0 0 0 0,0 1 0 0 0,-2 1 1 0 0,2 0 0 0 0,1-1 1 0 0,-3 1-1 0 0,2-1 0 0 0,0 3 0 0 0,0-3 0 0 0,0 1 0 0 0,0 1 0 0 0,0-1 0 0 0,-2 4 0 0 0,-1 1 1 0 0,1 1 0 0 0,0-2 0 0 0,0 2 1 0 0,2 0-1 0 0,1 0 0 0 0,-5 12 0 0 0,6-20-1 0 0,0 1 0 0 0,0-1-1 0 0,0 2 1 0 0,0-1-1 0 0,0-1 1 0 0,0 2-1 0 0,0-2 1 0 0,0 2-1 0 0,0-2 1 0 0,0 1-1 0 0,0-1 1 0 0,0 2 0 0 0,2-2-1 0 0,-2 1 1 0 0,0-1-1 0 0,0 2 1 0 0,2-2-1 0 0,-2 2 1 0 0,0-2-1 0 0,2 1 1 0 0,-2-1-1 0 0,0 2 1 0 0,1-2 0 0 0,-1 0-1 0 0,2 1 1 0 0,-2-1-1 0 0,0 0 1 0 0,2 2-1 0 0,-2-2 1 0 0,2 0-1 0 0,-2 0 1 0 0,4 2-1 0 0,-2-2 3 0 0,0 0 0 0 0,2 0 0 0 0,-3 0 0 0 0,3 0 0 0 0,-2 0 0 0 0,0 0-1 0 0,2 0 1 0 0,-2-2 0 0 0,0 2 0 0 0,2-2 0 0 0,-3 2 0 0 0,1-1 0 0 0,4-1-1 0 0,-2 1 2 0 0,0-1-1 0 0,-1 0 0 0 0,1 1 0 0 0,0-1 0 0 0,-2 1 0 0 0,2-3 0 0 0,0 3 0 0 0,-3-2 0 0 0,3 1 0 0 0,0-1 1 0 0,-2-1-1 0 0,0 3 0 0 0,0-2 0 0 0,2-1 0 0 0,-3 1 0 0 0,1 0 0 0 0,0 0 0 0 0,-2 0 0 0 0,4-6 0 0 0,-4 6 1 0 0,0 2-1 0 0,2-3 0 0 0,-2 3 0 0 0,-2-2 0 0 0,2 1 0 0 0,0-1 1 0 0,0 1-1 0 0,0-1 0 0 0,-2 1 0 0 0,2 1 0 0 0,-2-3 0 0 0,2 3 1 0 0,-2-1-1 0 0,0-1 0 0 0,2 1 0 0 0,-1 1 0 0 0,-1-1 0 0 0,0-1 1 0 0,0 1-1 0 0,0 1 0 0 0,0-1 0 0 0,0 1 0 0 0,0-1 0 0 0,0 0 1 0 0,-1 2-1 0 0,1-1 0 0 0,0-1 0 0 0,0 0 0 0 0,-2 2 1 0 0,2-1-1 0 0,0 1 0 0 0,-2-2 0 0 0,3 2 0 0 0,-3 0 0 0 0,2-1 1 0 0,-6 1-1 0 0,3 0 5 0 0,1 0 0 0 0,-2 0 0 0 0,0 1 0 0 0,1-1 0 0 0,-1 2 1 0 0,2-1-1 0 0,-2 1 0 0 0,1 0 0 0 0,1-1 0 0 0,-2 1 0 0 0,0 0 1 0 0,3 1-1 0 0,-1-2 0 0 0,-2 3 0 0 0,2-3 0 0 0,1 2 0 0 0,-9 7 0 0 0,10-8-3 0 0,0-1 4 0 0,0 1 1 0 0,-1 1 0 0 0,1-1-1 0 0,0-1 1 0 0,0 3 0 0 0,2-3 0 0 0,-2 2-1 0 0,0-1 1 0 0,0 1 0 0 0,2-1-1 0 0,-2 1 1 0 0,0-1 0 0 0,2 1 0 0 0,0 0-1 0 0,-1-1 1 0 0,1 4 0 0 0,0-4 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43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132 31 7024 0 0,'0'0'648'0'0,"-51"0"2336"0"0,45 3-2461 0 0,-39 26 798 0 0,43-29-1301 0 0,2 1 0 0 0,-2-1 0 0 0,0 0 0 0 0,2 2 0 0 0,-2 0 0 0 0,0-2 0 0 0,2 1-1 0 0,-2-1 1 0 0,2 2 0 0 0,-2 0 0 0 0,2-2 0 0 0,-2 1 0 0 0,2 1 0 0 0,0-1 0 0 0,-2 1-1 0 0,2-2 1 0 0,0 2 0 0 0,-1-1 0 0 0,1 1 0 0 0,0-1 0 0 0,0-1 0 0 0,0 2 0 0 0,0 0-1 0 0,0-1 1 0 0,0 1 0 0 0,0-1 0 0 0,0 3 0 0 0,1-3-3 0 0,1 1 0 0 0,2 0-1 0 0,-2-1 1 0 0,0 1 0 0 0,2-1 0 0 0,-2 1 0 0 0,1 0 0 0 0,-1-1-1 0 0,2 1 1 0 0,-2-2 0 0 0,2 1 0 0 0,0-1 0 0 0,-2 2-1 0 0,1-2 1 0 0,-1 0 0 0 0,2 0 0 0 0,0 2 0 0 0,0-2 0 0 0,-2 0-1 0 0,1-2 1 0 0,1 2 0 0 0,-2 0 0 0 0,2 0 0 0 0,3-2 0 0 0,5-1 7 0 0,1 2 0 0 0,-1-3 1 0 0,-1 1-1 0 0,23-10 1 0 0,-32 13-15 0 0,0-1 0 0 0,2-1 1 0 0,-2 2-1 0 0,0-2 1 0 0,1 1-1 0 0,-1-1 0 0 0,0 1 1 0 0,0-1-1 0 0,0 0 1 0 0,0 1-1 0 0,0-1 0 0 0,0 1 1 0 0,0-1-1 0 0,1-5 1 0 0,-3 6-6 0 0,0 1 0 0 0,0-2 0 0 0,-1 1 0 0 0,1-1 0 0 0,0 0 0 0 0,0 2 0 0 0,-2-1 0 0 0,2-1 0 0 0,-2 1 0 0 0,2 1 0 0 0,-2-2 0 0 0,2 0 0 0 0,-2 2 0 0 0,2-1 0 0 0,-2-1 0 0 0,2 2 0 0 0,-2-1 0 0 0,0 1 0 0 0,2-2 0 0 0,-2 2 0 0 0,0-2 0 0 0,1 2 0 0 0,1 0 0 0 0,-2-1 0 0 0,0 1 0 0 0,0 0 0 0 0,-2-2 0 0 0,-5-1 39 0 0,1 0 1 0 0,-2-1 0 0 0,1 1 0 0 0,-1 2 0 0 0,1-3 0 0 0,-1 3 0 0 0,-18-1 0 0 0,26 1-33 0 0,0 1 1 0 0,-2 0 0 0 0,2 0 0 0 0,0 1 0 0 0,1-1-1 0 0,-1 0 1 0 0,0 0 0 0 0,-2 2 0 0 0,2-2-1 0 0,0 0 1 0 0,0 1 0 0 0,0-1 0 0 0,0 2 0 0 0,1-2-1 0 0,-1 2 1 0 0,0-1 0 0 0,0-1 0 0 0,0 2 0 0 0,0-1-1 0 0,2 1 1 0 0,-2 0 0 0 0,0-1 0 0 0,0 1 0 0 0,2-1-1 0 0,-2 1 1 0 0,2 0 0 0 0,-1-1 0 0 0,1 1 0 0 0,-2 0-1 0 0,2-1 1 0 0,-2 1 0 0 0,2-1 0 0 0,0 1-1 0 0,0 0 1 0 0,-2 1 0 0 0,2-2 0 0 0,0 1 0 0 0,0 0-1 0 0,2 2 1 0 0,-2 0 6 0 0,0-1-1 0 0,0 0 1 0 0,0 0-1 0 0,2-1 1 0 0,-2 1-1 0 0,2 0 1 0 0,-2 1-1 0 0,1-3 1 0 0,-1 2-1 0 0,2-1 1 0 0,0 1-1 0 0,0 1 0 0 0,0-3 1 0 0,0 2-1 0 0,0-1 1 0 0,0 0-1 0 0,2 1 1 0 0,-3-2-1 0 0,1 1 1 0 0,2 0-1 0 0,-2-1 1 0 0,2 1-1 0 0,-2-1 1 0 0,2 1-1 0 0,-3 0 1 0 0,3-1-1 0 0,0-1 1 0 0,-2 2-1 0 0,2 0 1 0 0,0-2-1 0 0,-1 0 1 0 0,-1 1-1 0 0,2-1 1 0 0,0 0-1 0 0,0 0 1 0 0,-1 0-1 0 0,5 0 1 0 0,-4 0 13 0 0,2-1 0 0 0,-3 1 0 0 0,1 0 0 0 0,2 0 0 0 0,-2-2 0 0 0,-1 2 1 0 0,1-2-1 0 0,2 1 0 0 0,-2-1 0 0 0,0 0 0 0 0,-1 1 0 0 0,1-1 0 0 0,0 1 1 0 0,0-3-1 0 0,0 3 0 0 0,-2-1 0 0 0,1-1 0 0 0,1 0 0 0 0,-2 1 0 0 0,2-1 1 0 0,-2 0-1 0 0,2-1 0 0 0,-3 1 0 0 0,1 0 0 0 0,0 0 0 0 0,0 0 0 0 0,0-1 1 0 0,0 1-1 0 0,0-7 0 0 0,0 9-9 0 0,-2-1 1 0 0,0-1-1 0 0,2 1 1 0 0,-2 1-1 0 0,0-1 1 0 0,0-1-1 0 0,0 1 1 0 0,0 1-1 0 0,0-2 1 0 0,0 1-1 0 0,0 0 0 0 0,-2 1 1 0 0,2-3-1 0 0,0 3 1 0 0,-2-1-1 0 0,2 1 1 0 0,-2-1-1 0 0,2-1 1 0 0,-2 1-1 0 0,0 1 1 0 0,0-1-1 0 0,2 0 1 0 0,-2 1-1 0 0,0-1 1 0 0,1 1-1 0 0,-1-1 0 0 0,-2 0 1 0 0,-2-1 22 0 0,0 1-1 0 0,1 2 1 0 0,-1-1-1 0 0,0-1 1 0 0,1 2-1 0 0,-3-1 1 0 0,2 1 0 0 0,1 0-1 0 0,-1 0 1 0 0,-7 0-1 0 0,7 1-24 0 0,2 1-1 0 0,-2-1 1 0 0,3 1-1 0 0,-3 1 1 0 0,2-1-1 0 0,0 0 1 0 0,0 1-1 0 0,1 0 1 0 0,-3-1-1 0 0,4 1 1 0 0,-2 0-1 0 0,0 0 1 0 0,1 0-1 0 0,-1 1 1 0 0,2-1-1 0 0,-2 2 1 0 0,2-2-1 0 0,0 0 1 0 0,-1 7-1 0 0,-1-7-6 0 0,2 0 0 0 0,0 2 0 0 0,2-2 0 0 0,-2 2 0 0 0,0-2-1 0 0,2 2 1 0 0,-2-2 0 0 0,2 2 0 0 0,0 5 0 0 0,0-8-6 0 0,0-1 0 0 0,0 1-1 0 0,0-1 1 0 0,2 1 0 0 0,-2 0 0 0 0,0-1 0 0 0,0 1-1 0 0,2-1 1 0 0,-2 1 0 0 0,2-2 0 0 0,-2 2 0 0 0,2-1 0 0 0,-2 1-1 0 0,2 0 1 0 0,-2-2 0 0 0,2 1 0 0 0,0 1 0 0 0,-1-1-1 0 0,-1-1 1 0 0,2 2 0 0 0,0-2 0 0 0,0 2 0 0 0,2-1-1 0 0,0 1 3 0 0,1-2 0 0 0,-1 0 0 0 0,0 0 0 0 0,0 1-1 0 0,0-1 1 0 0,-1 0 0 0 0,1-1 0 0 0,2 1-1 0 0,-2 0 1 0 0,0-2 0 0 0,-1 2 0 0 0,1-1 0 0 0,0-1-1 0 0,0 0 1 0 0,0 2 0 0 0,-1-1 0 0 0,1-1-1 0 0,-2-1 1 0 0,2 1 0 0 0,0 1 0 0 0,3-6-1 0 0,-3 6-2 0 0,-2-1 0 0 0,0 0 0 0 0,0 1-1 0 0,0-1 1 0 0,0 1 0 0 0,0-1 0 0 0,-1 0-1 0 0,1 1 1 0 0,0-2 0 0 0,0 1 0 0 0,0 0-1 0 0,0-1 1 0 0,-2 1 0 0 0,2 1 0 0 0,-2-2-1 0 0,2 1 1 0 0,-2-1 0 0 0,2 1 0 0 0,-2-1-1 0 0,0 1 1 0 0,0-1 0 0 0,0 2 0 0 0,0-3-1 0 0,0 1 1 0 0,0 1 0 0 0,0-1-1 0 0,0 2 1 0 0,-2-3 0 0 0,2 3 0 0 0,-4-6-1 0 0,4 4 6 0 0,-2 2 0 0 0,0-3 0 0 0,0 1-1 0 0,-2 1 1 0 0,3-1 0 0 0,-1 2 0 0 0,0-3-1 0 0,-2 3 1 0 0,2-1 0 0 0,-2-1 0 0 0,2 1 0 0 0,-2 1-1 0 0,1-1 1 0 0,1 1 0 0 0,-2-1 0 0 0,0 0-1 0 0,0 2 1 0 0,1-1 0 0 0,-1 1 0 0 0,0-2-1 0 0,2 2 1 0 0,-2-2 0 0 0,0 2 0 0 0,1 0-1 0 0,-1 0 1 0 0,0 0 0 0 0,-5 0 0 0 0,5 2-5 0 0,0 0 1 0 0,0-1 0 0 0,0 1 0 0 0,-1 0 0 0 0,1-1 0 0 0,0 1-1 0 0,0-1 1 0 0,2 3 0 0 0,-1-3 0 0 0,-1 2 0 0 0,0-1 0 0 0,2 1-1 0 0,-2 0 1 0 0,2 1 0 0 0,-1-1 0 0 0,1 0 0 0 0,0 0 0 0 0,0 1-1 0 0,0-1 1 0 0,0 0 0 0 0,0 0 0 0 0,-2 7 0 0 0,1-2-4 0 0,1-5 3 0 0,0 2 1 0 0,2-2-1 0 0,-2 2 1 0 0,0-2-1 0 0,2 2 1 0 0,-2 0-1 0 0,2-2 1 0 0,0 10 0 0 0,0-11-7 0 0,2-2 1 0 0,-2 1-1 0 0,2 1 1 0 0,-2-2-1 0 0,2 2 1 0 0,-2-1-1 0 0,2-1 1 0 0,-2 2-1 0 0,2-2 1 0 0,-1 1-1 0 0,-1-1 1 0 0,2 2-1 0 0,0-2 1 0 0,-2 0-1 0 0,2 2 1 0 0,0-2-1 0 0,0 0 0 0 0,-2 1 1 0 0,2-1-1 0 0,0 0 1 0 0,0 0-1 0 0,0 0 1 0 0,-2 0-1 0 0,1 2 1 0 0,1-2-1 0 0,0 0 1 0 0,0-2-1 0 0,0 2 1 0 0,-2 0-1 0 0,2 0 1 0 0,0 0-1 0 0,0 0 1 0 0,2-1-1 0 0,3-1-3 0 0,1 0 0 0 0,-1 1 0 0 0,1-2 0 0 0,0 1-1 0 0,-1-1 1 0 0,1-1 0 0 0,-1 1 0 0 0,-1 0 0 0 0,11-7-1 0 0,-15 9 3 0 0,2-1-1 0 0,-2 2 0 0 0,0-1 0 0 0,0-1 1 0 0,-1 0-1 0 0,1 1 0 0 0,0-1 0 0 0,0 0 1 0 0,-2 1-1 0 0,2-1 0 0 0,0-1 0 0 0,0 1 0 0 0,-2 1 1 0 0,2-1-1 0 0,-2 1 0 0 0,2-3 0 0 0,-2 3 1 0 0,0-1-1 0 0,2-1 0 0 0,-2 1 0 0 0,0 1 1 0 0,0-3-1 0 0,0 3 0 0 0,0-2 0 0 0,0 1 1 0 0,0 0-1 0 0,0-1 0 0 0,0 2 0 0 0,-2-1 0 0 0,2-1 1 0 0,-2 1-1 0 0,2 1 0 0 0,-2-4 0 0 0,0 3-8 0 0,0 0-1 0 0,2-1 1 0 0,-2 2 0 0 0,0-1-1 0 0,0 0 1 0 0,0 1-1 0 0,1-1 1 0 0,-1 1-1 0 0,0-1 1 0 0,0 0-1 0 0,0 2 1 0 0,0-1-1 0 0,-2-1 1 0 0,2 2-1 0 0,0-1 1 0 0,1-1-1 0 0,-3 2 1 0 0,2 0-1 0 0,0-2 1 0 0,-2 2 0 0 0,2 0-1 0 0,-2 0 1 0 0,3-1-1 0 0,-1 1 1 0 0,-2 0-1 0 0,2 0 1 0 0,-2 1-1 0 0,2-1 1 0 0,0 0-1 0 0,-1 0 1 0 0,1 2-1 0 0,0-2 1 0 0,-2 2-1 0 0,-2-1 1 0 0,1 1-9 0 0,1 1 0 0 0,0-1 0 0 0,-2 1-1 0 0,2-2 1 0 0,1 3 0 0 0,-1-1 0 0 0,0 0 0 0 0,0 0 0 0 0,0 1-1 0 0,3-1 1 0 0,-3 0 0 0 0,2 0 0 0 0,-2 2 0 0 0,2-2 0 0 0,0 0 0 0 0,-3 9-1 0 0,1-3 11 0 0,4-5-2 0 0,-2-1 0 0 0,0 0 0 0 0,2 0 0 0 0,-2 1 0 0 0,2-1 0 0 0,0 0 0 0 0,0 0 0 0 0,0 0 0 0 0,0 1 0 0 0,0 4-1 0 0,0-8 9 0 0,0 0 0 0 0,0 1 0 0 0,2-1 0 0 0,-2 0 0 0 0,0 0-1 0 0,0 2 1 0 0,0-2 0 0 0,2 0 0 0 0,-2 2 0 0 0,0-2-1 0 0,0 0 1 0 0,2 0 0 0 0,-2 0 0 0 0,0 1 0 0 0,2-1 0 0 0,-2 0-1 0 0,0 0 1 0 0,2 0 0 0 0,-2 0 0 0 0,0 0 0 0 0,1 0 0 0 0,-1 2-1 0 0,0-2 1 0 0,2 0 0 0 0,-2 0 0 0 0,35-5-23 0 0,-26 2 25 0 0,1 1 0 0 0,-1-1 0 0 0,1 0 0 0 0,-1-1 0 0 0,-1 1 0 0 0,1 0 0 0 0,-1-2 0 0 0,1 0 0 0 0,-1 0 0 0 0,-1 1 0 0 0,1-3 0 0 0,-2 2 0 0 0,1-1 0 0 0,9-10 0 0 0,-16 16 1 0 0,0-2 0 0 0,2 2 0 0 0,-2-1-1 0 0,0 1 1 0 0,0-2 0 0 0,0 0-1 0 0,0 2 1 0 0,0-1 0 0 0,0 1 0 0 0,0-2-1 0 0,0 2 1 0 0,0-1 0 0 0,0-1-1 0 0,0 2 1 0 0,0-2 0 0 0,-2 2 0 0 0,2-1-1 0 0,0 1 1 0 0,0-2 0 0 0,-2 2-1 0 0,2-2 1 0 0,0 2 0 0 0,0-1 0 0 0,-2 1-1 0 0,2-2 1 0 0,-2 2 0 0 0,2-1-1 0 0,0 1 1 0 0,-2 0 0 0 0,2-2 0 0 0,-2 2-1 0 0,2 0 1 0 0,-2-2 0 0 0,2 2-1 0 0,-2 0 1 0 0,2 0 0 0 0,-2-1 0 0 0,2 1-1 0 0,-1 0 1 0 0,1 0 0 0 0,-2 0-1 0 0,0 0 1 0 0,2 0 0 0 0,-2 0 0 0 0,2 0-1 0 0,-2 0 1 0 0,0 0 0 0 0,-4-2 3 0 0,1 2 1 0 0,-1 0-1 0 0,0 0 1 0 0,0 0-1 0 0,-1 0 1 0 0,1 0 0 0 0,-9 2-1 0 0,9 1-1 0 0,1 0 0 0 0,-1 0 0 0 0,-2 1-1 0 0,4 1 1 0 0,-1-2 0 0 0,-1 2 0 0 0,-7 6 0 0 0,-2 15 9 0 0,15-25-11 0 0,0-1-1 0 0,0 2 1 0 0,0-2-1 0 0,0 1 1 0 0,0-1-1 0 0,0 2 1 0 0,0-2-1 0 0,0 2 0 0 0,0-2 1 0 0,1 1-1 0 0,-1-1 1 0 0,0 2-1 0 0,0-2 1 0 0,0 2-1 0 0,2-2 1 0 0,-2 0-1 0 0,0 1 1 0 0,2-1-1 0 0,-2 2 1 0 0,0-2-1 0 0,2 0 1 0 0,-2 1-1 0 0,0-1 1 0 0,2 0-1 0 0,-2 2 1 0 0,2-2-1 0 0,-2 0 0 0 0,0 0 1 0 0,2 2-1 0 0,2-2 2 0 0,-1 0-1 0 0,-1 0 0 0 0,2 0 1 0 0,-2 0-1 0 0,2 0 0 0 0,-2-2 1 0 0,2 2-1 0 0,-3 0 0 0 0,3-2 1 0 0,-2 2-1 0 0,2-1 0 0 0,-2-1 0 0 0,0 2 1 0 0,2-1-1 0 0,-3-1 0 0 0,1 0 1 0 0,0 1-1 0 0,2-1 0 0 0,-2 0 1 0 0,4-2-1 0 0,13-21 61 0 0,-17 25-57 0 0,-2 0 0 0 0,0-1 1 0 0,0 1-1 0 0,0-2 0 0 0,0 2 1 0 0,0 0-1 0 0,0-1 0 0 0,0 1 1 0 0,0-2-1 0 0,0 2 0 0 0,0-2 1 0 0,0 2-1 0 0,0-1 0 0 0,0 1 1 0 0,0 0-1 0 0,0-2 0 0 0,0 2 1 0 0,0-1-1 0 0,0 1 0 0 0,-2 0 1 0 0,2-2-1 0 0,0 2 0 0 0,0-2 1 0 0,0 2-1 0 0,-2 0 0 0 0,2-1 1 0 0,0 1-1 0 0,-2 0 0 0 0,2-2 1 0 0,-4 2 11 0 0,2-1 0 0 0,-2 1 1 0 0,2-2-1 0 0,1 2 0 0 0,-3 0 0 0 0,2 0 1 0 0,-2 0-1 0 0,2 0 0 0 0,0 0 1 0 0,-2 0-1 0 0,3 0 0 0 0,-3 0 0 0 0,2 2 1 0 0,0-2-1 0 0,-2 1 0 0 0,2-1 0 0 0,-2 2 1 0 0,3-2-1 0 0,-1 1 0 0 0,0 1 1 0 0,-2-2-1 0 0,2 2 0 0 0,-4 2 0 0 0,6-2-1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44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56 56 9648 0 0,'0'0'1680'0'0,"-4"-11"805"0"0,1 11-2469 0 0,1 0 1 0 0,0 2 0 0 0,-2-2-1 0 0,2 1 1 0 0,0-1-1 0 0,0 2 1 0 0,0-2 0 0 0,-1 2-1 0 0,1-1 1 0 0,0-1-1 0 0,0 2 1 0 0,0-1-1 0 0,0 1 1 0 0,0 0 0 0 0,0-1-1 0 0,0 1 1 0 0,-1 3-1 0 0,3-4-12 0 0,-2-1-1 0 0,0 2 0 0 0,2 0 1 0 0,-2-1-1 0 0,2-1 0 0 0,0 2 1 0 0,-2-1-1 0 0,2 1 0 0 0,0 0 0 0 0,-2-1 1 0 0,2-1-1 0 0,0 2 0 0 0,0-1 1 0 0,0 1-1 0 0,0 0 0 0 0,0-1 1 0 0,0 1-1 0 0,0-1 0 0 0,0 1 1 0 0,0-2-1 0 0,0 2 0 0 0,0-1 1 0 0,0 1-1 0 0,2 0 0 0 0,-2-1 1 0 0,2 2-1 0 0,0-1 0 0 0,2 0 1 0 0,-1 1-1 0 0,-1-2 1 0 0,2 1-1 0 0,0 0 0 0 0,-2-1 1 0 0,2 1-1 0 0,-1-1 1 0 0,1-1-1 0 0,0 2 1 0 0,0 0-1 0 0,0-2 1 0 0,-1 1-1 0 0,1-1 0 0 0,0 0 1 0 0,0 0-1 0 0,0 0 1 0 0,-1 0-1 0 0,1 0 1 0 0,0 0-1 0 0,0-1 0 0 0,5-1 1 0 0,-7 2-2 0 0,2 0 0 0 0,-2 0 1 0 0,2-2-1 0 0,-2 2 0 0 0,-1 0 1 0 0,3-1-1 0 0,-2 1 0 0 0,0-2 0 0 0,2 1 1 0 0,-2 1-1 0 0,0-2 0 0 0,0 0 1 0 0,-1 1-1 0 0,1-1 0 0 0,0 1 0 0 0,0-1 1 0 0,0 0-1 0 0,0 1 0 0 0,0-1 1 0 0,0 1-1 0 0,0-1 0 0 0,-2 0 0 0 0,2-1 1 0 0,-1 1-1 0 0,-1 1 0 0 0,2-2 0 0 0,-2 1 1 0 0,2 0-1 0 0,-2-1 0 0 0,0 2 1 0 0,2-6-1 0 0,-2 4 1 0 0,0 1 0 0 0,-2 1 0 0 0,2-3-1 0 0,0 3 1 0 0,0-1 0 0 0,-2-1 0 0 0,2 1 0 0 0,0-1 0 0 0,-2 2 0 0 0,1-1 0 0 0,1 0-1 0 0,-2-1 1 0 0,0 2 0 0 0,2-1 0 0 0,-2 0 0 0 0,0 1 0 0 0,0-1 0 0 0,0 0 0 0 0,0 1-1 0 0,0-1 1 0 0,0 1 0 0 0,1-1 0 0 0,-3 0 0 0 0,2 2 0 0 0,0-1 0 0 0,0-1 0 0 0,-2 2-1 0 0,2-1 1 0 0,0 1 0 0 0,-1 0 0 0 0,1-2 0 0 0,0 2 0 0 0,-2 0 0 0 0,2 0 0 0 0,0 0-1 0 0,-2 0 1 0 0,3 0 0 0 0,-3 0 0 0 0,2 0 0 0 0,0 0 0 0 0,-2 0 0 0 0,2 2 0 0 0,-2-2-1 0 0,3 1 1 0 0,-1-1 0 0 0,0 2 0 0 0,-2-2 0 0 0,2 1 0 0 0,0 1 0 0 0,0 0 0 0 0,0-2-1 0 0,-1 1 1 0 0,1 1 0 0 0,0-1 0 0 0,0 1 0 0 0,2 0 0 0 0,-2-1 0 0 0,0 3 0 0 0,0-3-1 0 0,0 1 1 0 0,2-1 0 0 0,-2 1 0 0 0,0 4 0 0 0,-13 48 61 0 0,13-53-60 0 0,2 1 1 0 0,0-1 0 0 0,0 1-1 0 0,0 0 1 0 0,0-1 0 0 0,0 1-1 0 0,0-1 1 0 0,0 3 0 0 0,0-3 0 0 0,0 1-1 0 0,0 0 1 0 0,2-1 0 0 0,-2 1-1 0 0,0-2 1 0 0,2 1 0 0 0,-2 1-1 0 0,2 0 1 0 0,-2-1 0 0 0,2 1 0 0 0,-2-1-1 0 0,2 1 1 0 0,-2 0 0 0 0,2-2-1 0 0,0 1 1 0 0,0 1 0 0 0,-2-2-1 0 0,1 1 1 0 0,1 1 0 0 0,0-2 0 0 0,4 3-1 0 0,-4-3 6 0 0,2 0 0 0 0,-1 0-1 0 0,-1 0 1 0 0,2 0 0 0 0,0-1-1 0 0,0 1 1 0 0,-2 0 0 0 0,1-2-1 0 0,1 2 1 0 0,-2-2 0 0 0,2 1-1 0 0,-2 1 1 0 0,2-2 0 0 0,-2 1-1 0 0,1-1 1 0 0,-1 0 0 0 0,0 1-1 0 0,2-1 1 0 0,-2 1 0 0 0,0-3-1 0 0,0 3 1 0 0,3-4 0 0 0,-3 3 5 0 0,0 1 0 0 0,0-1 0 0 0,0 0 0 0 0,0-1 1 0 0,0 2-1 0 0,-2-1 0 0 0,2 0 0 0 0,0-1 0 0 0,-2 2 1 0 0,1-3-1 0 0,-1 3 0 0 0,2-1 0 0 0,-2-1 0 0 0,2 1 0 0 0,-2-1 1 0 0,0 1-1 0 0,0-1 0 0 0,0 2 0 0 0,0-3 0 0 0,0 3 1 0 0,0-2-1 0 0,0 1 0 0 0,-2-1 0 0 0,2 1 0 0 0,-2-4 1 0 0,-1 1 29 0 0,-1 2 0 0 0,0-1 0 0 0,0 1 1 0 0,0 0-1 0 0,1 0 0 0 0,-1 0 1 0 0,-8-4-1 0 0,11 7-28 0 0,1-2 0 0 0,-2 2 0 0 0,0-1 1 0 0,0 1-1 0 0,2-2 0 0 0,-2 2 0 0 0,0 0 0 0 0,0-1 0 0 0,0 1 1 0 0,2 0-1 0 0,-2 0 0 0 0,0-2 0 0 0,1 2 0 0 0,-1 0 0 0 0,0 0 0 0 0,0 0 1 0 0,2 0-1 0 0,-2 0 0 0 0,0 0 0 0 0,0 0 0 0 0,0 2 0 0 0,0-2 1 0 0,0 0-1 0 0,2 0 0 0 0,-1 1 0 0 0,-1-1 0 0 0,0 0 0 0 0,-2 3 1 0 0,-23 41 234 0 0,25-42-243 0 0,2 1 0 0 0,-1 0 1 0 0,1-1-1 0 0,-2 1 0 0 0,2 0 0 0 0,-2-1 0 0 0,2 1 0 0 0,0 0 0 0 0,0 0 0 0 0,0 1 0 0 0,0-3 1 0 0,0 2-1 0 0,0 1 0 0 0,2 4 0 0 0,0-8-5 0 0,-1 1 1 0 0,-1-1-1 0 0,2 2 1 0 0,0-2-1 0 0,0 2 1 0 0,0-2-1 0 0,-2 0 1 0 0,2 0-1 0 0,0 1 1 0 0,0-1-1 0 0,0 0 1 0 0,0 0-1 0 0,-1 0 1 0 0,1 0-1 0 0,0 0 1 0 0,0 0-1 0 0,-2 0 1 0 0,2 0-1 0 0,0 0 1 0 0,0 0-1 0 0,0 0 1 0 0,0-1-1 0 0,0 1 1 0 0,-1 0-1 0 0,-1-2 1 0 0,2 2-1 0 0,0-2 1 0 0,0 2-1 0 0,-2-1 1 0 0,2 1-1 0 0,2-2 1 0 0,43-30 29 0 0,-45 29-27 0 0,2 1-1 0 0,-2-1 0 0 0,0 1 1 0 0,0-1-1 0 0,0 0 0 0 0,0 1 0 0 0,-1-1 1 0 0,1 0-1 0 0,-2-1 0 0 0,2 1 1 0 0,0 2-1 0 0,-2-3 0 0 0,0 1 0 0 0,2 0 1 0 0,-2-3-1 0 0,0 2 1 0 0,-2 3-1 0 0,2-1 1 0 0,-2-1-1 0 0,0 1 1 0 0,2 1-1 0 0,-2-3 1 0 0,1 3-1 0 0,-1-1 1 0 0,0 1-1 0 0,0-1 1 0 0,0 0-1 0 0,0 1 1 0 0,0-1-1 0 0,-2 0 1 0 0,2 1-1 0 0,1-1 1 0 0,-1 1-1 0 0,-2 1 1 0 0,-2-4-1 0 0,4 4-2 0 0,2-1-1 0 0,-2 1 1 0 0,0 0-1 0 0,2-2 1 0 0,-1 2-1 0 0,-1 0 1 0 0,0 0-1 0 0,2-1 1 0 0,-2 1-1 0 0,0 0 0 0 0,0 0 1 0 0,0 0-1 0 0,2 0 1 0 0,-2 0-1 0 0,0 0 1 0 0,0 0-1 0 0,1 0 1 0 0,1 0-1 0 0,-2 0 1 0 0,0 1-1 0 0,0-1 1 0 0,2 0-1 0 0,-2 0 1 0 0,0 2-1 0 0,2-2 1 0 0,-2 1-1 0 0,-2 1 1 0 0,2 0 0 0 0,-1 1-1 0 0,1 0 1 0 0,-2-1 0 0 0,2 1 0 0 0,0 0 0 0 0,0 0 0 0 0,0-1 0 0 0,0 1 0 0 0,1 0-1 0 0,-1 6 1 0 0,-2 2 4 0 0,0-2-1 0 0,2 3 1 0 0,0-3 0 0 0,2 3-1 0 0,-2-1 1 0 0,2 12-1 0 0,0-22-5 0 0,0 1-1 0 0,0-2 0 0 0,0 1 0 0 0,0-1 1 0 0,0 2-1 0 0,0 0 0 0 0,0-2 0 0 0,2 1 0 0 0,-2 1 1 0 0,0-2-1 0 0,0 1 0 0 0,0-1 0 0 0,2 2 1 0 0,-2-2-1 0 0,0 2 0 0 0,2-2 0 0 0,-2 1 0 0 0,0-1 1 0 0,2 2-1 0 0,-2-2 0 0 0,2 1 0 0 0,-2-1 1 0 0,2 2-1 0 0,-2-2 0 0 0,2 0 0 0 0,-2 2 0 0 0,2-2 1 0 0,-2 0-1 0 0,1 0 0 0 0,1 1 0 0 0,0-1 1 0 0,0 0-1 0 0,2-1 1 0 0,-2 1 0 0 0,0 0-1 0 0,0 0 1 0 0,0-2-1 0 0,-1 2 1 0 0,1-2 0 0 0,0 2-1 0 0,0-1 1 0 0,0 1-1 0 0,0-2 1 0 0,0 1 0 0 0,4-3-1 0 0,1 0 5 0 0,-1-3 0 0 0,1 1 0 0 0,1-1 0 0 0,-2 1 0 0 0,-1-1 0 0 0,9-9 0 0 0,-14 13 2 0 0,2 0 0 0 0,-2 1-1 0 0,0-1 1 0 0,2 0 0 0 0,-2 0-1 0 0,0-1 1 0 0,0 1-1 0 0,0 0 1 0 0,0 0 0 0 0,-2 1-1 0 0,2-1 1 0 0,0 0 0 0 0,-2-1-1 0 0,2 1 1 0 0,-2 2-1 0 0,0-3 1 0 0,2 1 0 0 0,-2 0-1 0 0,-4-4 1 0 0,4 6 0 0 0,2-1 1 0 0,-1 1-1 0 0,1 1 0 0 0,-2-2 1 0 0,2 0-1 0 0,-2 2 0 0 0,0-1 1 0 0,0 1-1 0 0,2-2 0 0 0,-2 2 1 0 0,0-2-1 0 0,0 2 0 0 0,2-1 1 0 0,-2 1-1 0 0,0-2 0 0 0,1 2 1 0 0,-1 0-1 0 0,0 0 0 0 0,0-1 1 0 0,2 1-1 0 0,-2 0 0 0 0,0 0 1 0 0,0 0-1 0 0,0 0 0 0 0,0 0 1 0 0,0 0-1 0 0,1 0 0 0 0,-1 1 1 0 0,0-1-1 0 0,0 0 0 0 0,2 0 1 0 0,-2 2-1 0 0,0-2 0 0 0,0 0 1 0 0,0 1-1 0 0,0-1 0 0 0,2 2 0 0 0,-2-2 1 0 0,1 2-1 0 0,1-1 0 0 0,-2-1 1 0 0,-2 4-1 0 0,2-3 9 0 0,0 1 0 0 0,-2 1 1 0 0,2-1-1 0 0,0 1 0 0 0,1-2 0 0 0,-1 3 0 0 0,-2-1 0 0 0,4-1 0 0 0,-2 1 0 0 0,0 0 0 0 0,0 0 1 0 0,2 0-1 0 0,-2-1 0 0 0,2 1 0 0 0,-2 0 0 0 0,2 1 0 0 0,0-1 0 0 0,0 0 0 0 0,0 0 1 0 0,0 1-1 0 0,0-1 0 0 0,0 0 0 0 0,0 0 0 0 0,2 0 0 0 0,-2 1 0 0 0,2-3 0 0 0,-2 3 1 0 0,2-1-1 0 0,0 0 0 0 0,2 3 0 0 0,-2-4-5 0 0,-2 0 0 0 0,2-1 0 0 0,-1 1-1 0 0,1-1 1 0 0,0 1 0 0 0,0 0 0 0 0,-2-2 0 0 0,2 1 0 0 0,0 1 0 0 0,0-2 0 0 0,2 2 0 0 0,-2-1 0 0 0,-1-1-1 0 0,1 2 1 0 0,0-2 0 0 0,0 0 0 0 0,0 1 0 0 0,2-1 0 0 0,2 0 0 0 0,-5 0-5 0 0,3 0 1 0 0,0 0-1 0 0,0 0 1 0 0,-2-1-1 0 0,2 1 1 0 0,-1-2-1 0 0,-1 2 1 0 0,2-1-1 0 0,-2-1 1 0 0,2 0-1 0 0,0 2 1 0 0,-3-1 0 0 0,1-1-1 0 0,2 0 1 0 0,-2 1-1 0 0,2-2 1 0 0,2-2-1 0 0,-6 3-3 0 0,1 1 0 0 0,1-1 0 0 0,-2 0 0 0 0,2 1 1 0 0,-2-2-1 0 0,2 1 0 0 0,-2 0 0 0 0,2 1 0 0 0,-2-3 0 0 0,0 3 0 0 0,0-1 0 0 0,0 1 0 0 0,2-3 0 0 0,-2 3 1 0 0,-2-1-1 0 0,2-1 0 0 0,0 1 0 0 0,0 1 0 0 0,0-1 0 0 0,-2-1 0 0 0,2 1 0 0 0,0 1 0 0 0,-2-1 0 0 0,2-1 1 0 0,-4 0-1 0 0,3-2-6 0 0,-1 2 0 0 0,-2-2 1 0 0,2 0-1 0 0,-2 2 1 0 0,0-2-1 0 0,1 2 1 0 0,-1-1-1 0 0,0 0 0 0 0,-7-5 1 0 0,9 9-4 0 0,2 0 1 0 0,-2 0 0 0 0,0 0 0 0 0,2 0-1 0 0,-2 0 1 0 0,2 0 0 0 0,-2 0-1 0 0,0 0 1 0 0,2 0 0 0 0,-2 0-1 0 0,0 0 1 0 0,2 0 0 0 0,-2 2 0 0 0,1-2-1 0 0,1 0 1 0 0,-2 0 0 0 0,2 2-1 0 0,-2-2 1 0 0,2 0 0 0 0,-2 1 0 0 0,2-1-1 0 0,-2 2 1 0 0,2-2 0 0 0,-2 2-1 0 0,2-2 1 0 0,-2 1 0 0 0,2-1-1 0 0,0 2 1 0 0,-2-2 0 0 0,2 1 0 0 0,0 1-1 0 0,-2-2 1 0 0,2 3 0 0 0,-19 31-45 0 0,16-3-3 0 0,3-31 49 0 0,0 1 0 0 0,0-1-1 0 0,0 2 1 0 0,0-2 0 0 0,1 0 0 0 0,-1 2 0 0 0,0-2 0 0 0,0 1 0 0 0,0-1 0 0 0,2 0 0 0 0,-2 2-1 0 0,0-2 1 0 0,2 0 0 0 0,-2 1 0 0 0,0-1 0 0 0,2 0 0 0 0,-2 0 0 0 0,0 2 0 0 0,2-2-1 0 0,-2 0 1 0 0,0 0 0 0 0,2 0 0 0 0,0 2 0 0 0,0-2-1 0 0,2 0 0 0 0,-3 0 0 0 0,3 0 0 0 0,-2-2 0 0 0,0 2 0 0 0,2 0 0 0 0,-2-2 0 0 0,2 2 0 0 0,-3-1 0 0 0,1 1-1 0 0,0-2 1 0 0,2 2 0 0 0,-2-1 0 0 0,0-1 0 0 0,0 0 0 0 0,0 1 0 0 0,1 1 0 0 0,-1-2 0 0 0,2-3 0 0 0,2 0-14 0 0,1-1 0 0 0,-1 1 0 0 0,0-1 0 0 0,0-1 0 0 0,9-14 0 0 0,-15 21 13 0 0,2-1 0 0 0,-2 1 1 0 0,0-2-1 0 0,0 2 0 0 0,2-2 0 0 0,-2 2 0 0 0,0-1 0 0 0,0 1 1 0 0,0-2-1 0 0,0 1 0 0 0,0 1 0 0 0,0-2 0 0 0,0 2 1 0 0,0-2-1 0 0,0 1 0 0 0,0 1 0 0 0,0-2 0 0 0,0 2 0 0 0,0-1 1 0 0,-2 1-1 0 0,2-2 0 0 0,0 2 0 0 0,-2-3 0 0 0,2 3 0 0 0,-2-2-1 0 0,0 2 1 0 0,0-2-1 0 0,0 2 1 0 0,0-1-1 0 0,0 1 1 0 0,0 0-1 0 0,1-2 1 0 0,-1 2 0 0 0,0 0-1 0 0,0 0 1 0 0,0-1-1 0 0,0 1 1 0 0,0 0-1 0 0,0 0 1 0 0,0 0-1 0 0,0 0 1 0 0,-3 1-1 0 0,3-1-4 0 0,-2 2-1 0 0,0-1 1 0 0,0-1-1 0 0,1 2 1 0 0,-1 0-1 0 0,0-1 1 0 0,2 1-1 0 0,-2 1 1 0 0,1-1-1 0 0,1-1 1 0 0,-2 3-1 0 0,2-3 1 0 0,-2 2-1 0 0,2-1 1 0 0,0 1-1 0 0,0 1 1 0 0,1-3-1 0 0,-1 2 1 0 0,0 1-1 0 0,0-1 1 0 0,0 0-1 0 0,0 0 1 0 0,0 5-1 0 0,0-3-32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34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100 18 8032 0 0,'0'0'2861'0'0,"-46"30"-2794"0"0,46-30-66 0 0,-2 2 0 0 0,0-2 0 0 0,1 2 1 0 0,1-2-1 0 0,-2 1 0 0 0,0-1 0 0 0,2 2 0 0 0,-2-1 1 0 0,0-1-1 0 0,2 2 0 0 0,-2 0 0 0 0,2-1 0 0 0,-2-1 1 0 0,2 2-1 0 0,0-1 0 0 0,-2 1 0 0 0,2 0 1 0 0,0-1-1 0 0,-2-1 0 0 0,2 2 0 0 0,0 0 0 0 0,0-1 1 0 0,0 1-1 0 0,0-1 0 0 0,0 1 0 0 0,0 0 0 0 0,0-1 1 0 0,0 2-1 0 0,2-1 3 0 0,0-2-1 0 0,0 2 1 0 0,0-1 0 0 0,0 1 0 0 0,0-1-1 0 0,0-1 1 0 0,0 2 0 0 0,-1-2 0 0 0,1 2-1 0 0,0-2 1 0 0,0 1 0 0 0,0-1 0 0 0,0 2-1 0 0,2-2 1 0 0,-2 0 0 0 0,0 0 0 0 0,3 2-1 0 0,3-2 10 0 0,-1 1 1 0 0,1-1-1 0 0,-2 0 0 0 0,1 0 0 0 0,1-1 0 0 0,-2 1 0 0 0,1-2 0 0 0,1 2 1 0 0,-2-2-1 0 0,1 1 0 0 0,-1-3 0 0 0,2 3 0 0 0,9-6 0 0 0,-15 6-5 0 0,-1-1 1 0 0,-1 1-1 0 0,2 1 0 0 0,0-2 0 0 0,-2 0 0 0 0,2 1 0 0 0,0-1 0 0 0,-2 1 1 0 0,2-1-1 0 0,-2 0 0 0 0,2 1 0 0 0,-2-1 0 0 0,0 0 0 0 0,2 1 0 0 0,-2-1 1 0 0,0 1-1 0 0,0-1 0 0 0,0 0 0 0 0,0 1 0 0 0,0-1 0 0 0,0 1 0 0 0,0-1 1 0 0,0 0-1 0 0,0 1 0 0 0,0-1 0 0 0,-2 1 0 0 0,2-1 0 0 0,0 0 0 0 0,-2 1 1 0 0,2-1-1 0 0,-2 0 0 0 0,2 1 0 0 0,-2-2 0 0 0,-2-1 30 0 0,2 3 1 0 0,1-2-1 0 0,-3 1 0 0 0,0-1 1 0 0,2 1-1 0 0,-2 1 0 0 0,0-1 0 0 0,3 0 1 0 0,-3 1-1 0 0,0-1 0 0 0,0 0 0 0 0,0 1 1 0 0,0 1-1 0 0,1-2 0 0 0,-9 1 1 0 0,10 1 20 0 0,-1 0 0 0 0,-1 0 0 0 0,2 0 0 0 0,-2 0 0 0 0,0 1 0 0 0,2-1 0 0 0,-1 0 1 0 0,1 2-1 0 0,-2-2 0 0 0,0 1 0 0 0,2 1 0 0 0,-2 0 0 0 0,2-2 0 0 0,1 1 0 0 0,-3 1 1 0 0,2 0-1 0 0,0-1 0 0 0,0 2 0 0 0,-2-1 0 0 0,2 0 0 0 0,0-1 0 0 0,1 2 0 0 0,-1-1 0 0 0,0 0 1 0 0,2 1-1 0 0,-2-2 0 0 0,0 3 0 0 0,0-3 0 0 0,2 3 0 0 0,-2 2 0 0 0,0-1 16 0 0,0 1 0 0 0,0-1-1 0 0,1 0 1 0 0,1 0 0 0 0,-2 1 0 0 0,2-1-1 0 0,0 0 1 0 0,0 1 0 0 0,0-1-1 0 0,0 0 1 0 0,2 1 0 0 0,-2-1-1 0 0,1 0 1 0 0,5 10 0 0 0,-6-14-41 0 0,2 1 0 0 0,0 1-1 0 0,-2-1 1 0 0,2-1 0 0 0,0 1 0 0 0,-2-1 0 0 0,2 1 0 0 0,0-2 0 0 0,-1 2-1 0 0,1-1 1 0 0,0 1 0 0 0,0 0 0 0 0,0-2 0 0 0,0 1 0 0 0,0 1-1 0 0,0-2 1 0 0,0 1 0 0 0,1-1 0 0 0,-1 2 0 0 0,0-2 0 0 0,0 0 0 0 0,0 0-1 0 0,2 2 1 0 0,-2-2 0 0 0,0 0 0 0 0,0 0 0 0 0,1 0 0 0 0,-1 0 0 0 0,0 0-1 0 0,0-2 1 0 0,2 2 0 0 0,-2 0 0 0 0,0 0 0 0 0,0-2 0 0 0,-1 2 0 0 0,3-1-1 0 0,-2 1 1 0 0,0-2 0 0 0,0 1 0 0 0,0 1 0 0 0,0-2 0 0 0,0 0-1 0 0,0 1 1 0 0,1-3 0 0 0,3 1 43 0 0,0-2 0 0 0,0 2 0 0 0,-1-2 0 0 0,1 1 0 0 0,-2-1 0 0 0,1 0-1 0 0,-1 0 1 0 0,0-1 0 0 0,0 1 0 0 0,0 0 0 0 0,-1-2 0 0 0,-1 1 0 0 0,4-7 0 0 0,-6 12-56 0 0,0-1 1 0 0,0 0-1 0 0,0 1 0 0 0,0-1 1 0 0,0 0-1 0 0,0 2 1 0 0,-2-1-1 0 0,2-1 1 0 0,0 1-1 0 0,0-1 0 0 0,-2 0 1 0 0,2 2-1 0 0,-2-1 1 0 0,2-1-1 0 0,0 1 1 0 0,-2 1-1 0 0,2-2 0 0 0,-1 0 1 0 0,-1 2-1 0 0,2-1 1 0 0,-2 1-1 0 0,0-2 0 0 0,2 1 1 0 0,-2 1-1 0 0,0-2 1 0 0,0 2-1 0 0,2 0 1 0 0,-2-2-1 0 0,0 2 0 0 0,0 0 1 0 0,1-1-1 0 0,1 1 1 0 0,-2 0-1 0 0,-2 0 1 0 0,-57-5 325 0 0,53 5-320 0 0,3 1-1 0 0,-1 1 1 0 0,-2 0-1 0 0,3-1 1 0 0,-1 1-1 0 0,0 0 1 0 0,1 1-1 0 0,-1 0 1 0 0,-7 3-1 0 0,9-4-11 0 0,2 0 0 0 0,-2-1 0 0 0,2 2-1 0 0,-2-1 1 0 0,2 0 0 0 0,-1-1 0 0 0,1 3 0 0 0,0-3-1 0 0,0 2 1 0 0,0-1 0 0 0,0 1 0 0 0,0-1 0 0 0,0 1 0 0 0,0 0-1 0 0,1 0 1 0 0,1-1 0 0 0,-2 1 0 0 0,0 5 0 0 0,2-6-11 0 0,0-2 1 0 0,2 2-1 0 0,-2-1 0 0 0,0 1 1 0 0,2-1-1 0 0,-2-1 1 0 0,1 2-1 0 0,-1 0 1 0 0,2-1-1 0 0,-2-1 0 0 0,2 2 1 0 0,0-2-1 0 0,-2 1 1 0 0,2 1-1 0 0,0-2 0 0 0,-2 2 1 0 0,2-2-1 0 0,0 1 1 0 0,0-1-1 0 0,-2 0 1 0 0,2 2-1 0 0,-1-2 0 0 0,1 0 1 0 0,0 0-1 0 0,-2 2 1 0 0,2-2-1 0 0,0 0 1 0 0,0 0-1 0 0,0 0 0 0 0,0 0 1 0 0,0 0-1 0 0,0 0 1 0 0,-2 0-1 0 0,1 0 0 0 0,1-2 1 0 0,2 2-1 0 0,63-11 58 0 0,-65 11-55 0 0,1-2-1 0 0,1 0 1 0 0,0 2 0 0 0,-2-1 0 0 0,2-1-1 0 0,-1 1 1 0 0,-1-1 0 0 0,2 0-1 0 0,-2 1 1 0 0,2-2 0 0 0,-2 1-1 0 0,0 0 1 0 0,0-1 0 0 0,1 1 0 0 0,-1-1-1 0 0,0 2 1 0 0,0-3 0 0 0,0 1-1 0 0,0 2 1 0 0,-2-3 0 0 0,2 1-1 0 0,0-3 1 0 0,-2 2-3 0 0,0 3 0 0 0,0-1 0 0 0,0 1 0 0 0,0-3 0 0 0,0 3 0 0 0,0-1 0 0 0,-2 1 0 0 0,2-1 0 0 0,-2 0 0 0 0,2-1 0 0 0,-2 2 0 0 0,2-1 0 0 0,-2 0 0 0 0,2 1 0 0 0,-2-1 0 0 0,0 0 0 0 0,0 1 0 0 0,1-1 0 0 0,1 2 0 0 0,-2-1 0 0 0,0-1 0 0 0,0 0 0 0 0,0 2 0 0 0,0-1 0 0 0,0-1 0 0 0,0 2 0 0 0,-2-1 0 0 0,2 1 0 0 0,1-2 0 0 0,-1 2-1 0 0,0 0 1 0 0,0-2 0 0 0,-2 2 0 0 0,2 0 0 0 0,-4 0 0 0 0,3 0 10 0 0,-1 0 0 0 0,0 0 0 0 0,0 0 0 0 0,0 0 0 0 0,1 0 0 0 0,-1 0 0 0 0,0 2 0 0 0,2-2 0 0 0,-2 2 0 0 0,1-2 0 0 0,-1 1 0 0 0,0 1 0 0 0,0-1 0 0 0,2-1 0 0 0,-2 2 0 0 0,1 1 0 0 0,1-1-1 0 0,-2-1 1 0 0,2 1 0 0 0,-4 3 0 0 0,4-3-3 0 0,1-1-1 0 0,-1 1 0 0 0,0 1 1 0 0,0-1-1 0 0,0-1 1 0 0,0 2-1 0 0,0-1 0 0 0,2 0 1 0 0,-2 1-1 0 0,0-2 0 0 0,2 3 1 0 0,0-3-1 0 0,-2 3 1 0 0,2-3-1 0 0,0 2 0 0 0,-1-1 1 0 0,1 1-1 0 0,0-1 0 0 0,0 1 1 0 0,0-1-1 0 0,1 1 1 0 0,-1 0-1 0 0,0-1 0 0 0,0 1 1 0 0,4 3-1 0 0,-2-4-3 0 0,-2 0-1 0 0,2-1 1 0 0,0-1-1 0 0,0 2 0 0 0,0-1 1 0 0,0 1-1 0 0,0-2 1 0 0,-1 2-1 0 0,1-1 1 0 0,0-1-1 0 0,0 2 1 0 0,0-2-1 0 0,0 1 1 0 0,2-1-1 0 0,-2 0 1 0 0,0 0-1 0 0,-1 2 1 0 0,1-2-1 0 0,0 0 1 0 0,2 0-1 0 0,-2 0 1 0 0,0 0-1 0 0,4-2 1 0 0,-1 2 3 0 0,-1 0 0 0 0,2 0 0 0 0,-1 0 0 0 0,1-1 0 0 0,0-1 0 0 0,0 2-1 0 0,-3-1 1 0 0,11-4 0 0 0,-11 2 1 0 0,1 1-1 0 0,0-1 1 0 0,0 0-1 0 0,-2-1 1 0 0,2 3-1 0 0,-2-3 1 0 0,1 1-1 0 0,-1-2 1 0 0,0 2-1 0 0,2 0 0 0 0,-2 0 1 0 0,0 0-1 0 0,-2-2 1 0 0,2 1-1 0 0,0-5 1 0 0,-1 7-8 0 0,-1 1 0 0 0,0 1 0 0 0,0-2 1 0 0,0 0-1 0 0,0 1 0 0 0,0-1 0 0 0,0 1 1 0 0,0-1-1 0 0,0 0 0 0 0,0 1 0 0 0,0-1 1 0 0,0 0-1 0 0,-1 1 0 0 0,1-1 1 0 0,0 1-1 0 0,-2-1 0 0 0,2 2 0 0 0,0-2 1 0 0,-2 1-1 0 0,0-1 0 0 0,2 1 0 0 0,-2 1 1 0 0,2-2-1 0 0,-2 0 0 0 0,0 1 0 0 0,2 1 1 0 0,-2-2-1 0 0,0 2 0 0 0,0-1 0 0 0,1 1 1 0 0,1-2-1 0 0,-2 2 0 0 0,0-2 0 0 0,0 2 1 0 0,0 0-1 0 0,0-1 0 0 0,0 1 0 0 0,0 0 1 0 0,0 0-1 0 0,0 0 0 0 0,-1 0 0 0 0,-1-2-2 0 0,0 2 0 0 0,0 0 0 0 0,0 0 0 0 0,1 0 0 0 0,-1 0 0 0 0,0 2 0 0 0,0-2 0 0 0,0 0 0 0 0,1 1 0 0 0,-1 1 0 0 0,2-2 0 0 0,-2 2 0 0 0,0-1 0 0 0,0 1 0 0 0,1-1 0 0 0,1 1 0 0 0,-6 3 0 0 0,2-2-1 0 0,3 2 0 0 0,-1-2-1 0 0,0 2 1 0 0,0 0 0 0 0,0 0 0 0 0,3-1 0 0 0,-3 0 0 0 0,2 2 0 0 0,-2-1-1 0 0,0 5 1 0 0,4-9 0 0 0,0-1 0 0 0,0 2 0 0 0,0-2 0 0 0,0 1 0 0 0,2-1 0 0 0,-2 2 0 0 0,0-2 0 0 0,0 2 0 0 0,0-2 0 0 0,0 1 0 0 0,2-1 0 0 0,-2 2 0 0 0,0-2 0 0 0,2 1 0 0 0,-2-1 0 0 0,0 0 0 0 0,2 2 0 0 0,-2-2 0 0 0,0 2 0 0 0,2-2 0 0 0,-2 0 0 0 0,2 1 0 0 0,-2-1 0 0 0,0 0 0 0 0,2 0 0 0 0,-2 2 0 0 0,1-2 0 0 0,-1 0 0 0 0,2 0 0 0 0,-2 0 0 0 0,2 0 0 0 0,-2 0 0 0 0,2 0 0 0 0,-2 0 0 0 0,2 0 0 0 0,0 0 0 0 0,-2 0 0 0 0,2 0 0 0 0,-2 0 0 0 0,4 0 0 0 0,41-3 0 0 0,-43 3 0 0 0,0-2 0 0 0,0 2 0 0 0,0-2-1 0 0,0 2 1 0 0,0-1 0 0 0,0-1 0 0 0,-1 2-1 0 0,1-1 1 0 0,0-1 0 0 0,0 0 0 0 0,-2 1-1 0 0,2-1 1 0 0,0 1 0 0 0,0 1 0 0 0,-2-2-1 0 0,2-3 1 0 0,0 5 1 0 0,-2-1-1 0 0,0 1 0 0 0,0-2 1 0 0,0 0-1 0 0,0 2 1 0 0,0-1-1 0 0,0 1 1 0 0,0-2-1 0 0,0 2 0 0 0,0-2 1 0 0,-2 2-1 0 0,2-1 1 0 0,0 1-1 0 0,0-2 0 0 0,0 2 1 0 0,-2-1-1 0 0,2 1 1 0 0,0-2-1 0 0,0 2 1 0 0,-2-2-1 0 0,2 2 0 0 0,0-1 1 0 0,-2 1-1 0 0,0-2 1 0 0,0 1 2 0 0,-2-1 0 0 0,3 0 0 0 0,-3 1 0 0 0,2-1 0 0 0,-2 1 0 0 0,0-1 0 0 0,0 2 0 0 0,3-2 0 0 0,-3 1 0 0 0,0 1 0 0 0,0 0 0 0 0,0-2 0 0 0,1 2 0 0 0,-1 0 0 0 0,2 0 0 0 0,-2 0 0 0 0,0 0 0 0 0,-5 2 0 0 0,-29 7 29 0 0,36-9-25 0 0,0 2 0 0 0,2-2 0 0 0,-2 0 0 0 0,2 0 0 0 0,-2 0 0 0 0,0 0 0 0 0,2 2 0 0 0,-2-2 0 0 0,2 0 0 0 0,-2 1 0 0 0,2-1 0 0 0,-1 0 0 0 0,1 2 0 0 0,-2-2 0 0 0,2 1 0 0 0,-2-1 0 0 0,2 2 0 0 0,0-2 0 0 0,-2 2 0 0 0,2-2 0 0 0,-2 1 0 0 0,2-1 0 0 0,0 2 0 0 0,0-2 0 0 0,-2 1 0 0 0,2-1 0 0 0,0 2 0 0 0,0 0 0 0 0,0-1 0 0 0,0 1 0 0 0,2-2 0 0 0,0 2 1 0 0,-2-2-1 0 0,2 1 1 0 0,0-1-1 0 0,0 0 0 0 0,-2 2 1 0 0,1-2-1 0 0,1 0 1 0 0,0 0-1 0 0,0 0 0 0 0,0 1 1 0 0,-2-1-1 0 0,2 0 1 0 0,0 0-1 0 0,2 0 0 0 0,-4 0-6 0 0,13 0 23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35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204 19 10344 0 0,'0'0'433'0'0,"-62"-16"1596"0"0,58 17-2009 0 0,0-1 0 0 0,0 2 0 0 0,0-1 0 0 0,1-1 0 0 0,-1 2 0 0 0,2 0 1 0 0,-2-1-1 0 0,0 1 0 0 0,2 1 0 0 0,-1-1 0 0 0,-1-1 0 0 0,2 1 0 0 0,0 1 0 0 0,-2-1 0 0 0,2 1 0 0 0,0 0 0 0 0,1-1 0 0 0,-1 1 0 0 0,-4 5 0 0 0,2-1-4 0 0,0-3 0 0 0,1 3 0 0 0,-1-1 0 0 0,2 1 0 0 0,-2-1 0 0 0,2 1 0 0 0,0-1 1 0 0,-2 13-1 0 0,10-19-11 0 0,0 0 1 0 0,0 0 0 0 0,-1 0 0 0 0,1 0 0 0 0,0-1 0 0 0,-1 1-1 0 0,11-3 1 0 0,-11-1-3 0 0,62-15 18 0 0,-65 17-17 0 0,2 2-1 0 0,-3-1 1 0 0,1 1-1 0 0,0-2 1 0 0,0 1 0 0 0,2 1-1 0 0,-2-2 1 0 0,0 0-1 0 0,0 1 1 0 0,0-1 0 0 0,-1 1-1 0 0,1-1 1 0 0,0 0-1 0 0,-2 1 1 0 0,2-1 0 0 0,0 0-1 0 0,-2-1 1 0 0,2 2 0 0 0,0-1-1 0 0,-2 0 1 0 0,2-1-1 0 0,-2-2 1 0 0,0 4-1 0 0,0 1 1 0 0,-2-2-1 0 0,2 1 0 0 0,0 1 0 0 0,-2-2 1 0 0,2 0-1 0 0,-2 2 0 0 0,2-1 1 0 0,-2-1-1 0 0,2 2 0 0 0,-2-2 1 0 0,2 2-1 0 0,-2-1 0 0 0,0 1 0 0 0,2-2 1 0 0,-1 2-1 0 0,-1 0 0 0 0,0-1 1 0 0,2 1-1 0 0,-2 0 0 0 0,0-2 1 0 0,0 2-1 0 0,2 0 0 0 0,-2 0 0 0 0,0 0 1 0 0,0 0-1 0 0,-1 0 0 0 0,-45-3 33 0 0,44 4-26 0 0,0-1 0 0 0,-1 2 0 0 0,1-2-1 0 0,0 2 1 0 0,0-1 0 0 0,0 1 0 0 0,1-1 0 0 0,-1 1 0 0 0,0 0 0 0 0,0 1 0 0 0,0-1-1 0 0,1 1 1 0 0,-1-2 0 0 0,0 3 0 0 0,-2 0 0 0 0,4 0 3 0 0,1-3-1 0 0,-1 1 1 0 0,0-1-1 0 0,0 3 1 0 0,0-3 0 0 0,0 3-1 0 0,0-3 1 0 0,2 2-1 0 0,-2-1 1 0 0,2 1 0 0 0,-2-1-1 0 0,2 1 1 0 0,-2-1-1 0 0,2 1 1 0 0,0 0 0 0 0,0-1-1 0 0,-1 1 1 0 0,1 0-1 0 0,1-1 1 0 0,-1 1 0 0 0,0 0-1 0 0,2 2 1 0 0,-2-3-5 0 0,2-1 0 0 0,0 1 1 0 0,0-2-1 0 0,-2 1 0 0 0,2 1 1 0 0,0-2-1 0 0,0 2 0 0 0,0-2 0 0 0,0 1 1 0 0,-1-1-1 0 0,1 2 0 0 0,0-2 0 0 0,0 2 1 0 0,0-2-1 0 0,0 0 0 0 0,0 0 1 0 0,0 0-1 0 0,0 1 0 0 0,0-1 0 0 0,-1 0 1 0 0,1 0-1 0 0,0-1 0 0 0,2 1 0 0 0,-2 0 1 0 0,0 0-1 0 0,0 0 0 0 0,0-2 1 0 0,3 0-1 0 0,58-15 280 0 0,-61 17-262 0 0,0-2 0 0 0,0 0 1 0 0,0 2-1 0 0,2-1 0 0 0,-3-1 1 0 0,1 1-1 0 0,0 1 0 0 0,0-2 0 0 0,0 0 1 0 0,0 1-1 0 0,0-1 0 0 0,-2-1 1 0 0,2 1-1 0 0,0 1 0 0 0,0-4 0 0 0,-1 5-3 0 0,-1-2-1 0 0,0 1 1 0 0,0-1-1 0 0,0 2 0 0 0,0-2 1 0 0,0 1-1 0 0,0-1 1 0 0,0 2-1 0 0,0-1 0 0 0,0-1 1 0 0,0 0-1 0 0,0 2 1 0 0,0-1-1 0 0,-1-1 0 0 0,1 0 1 0 0,0 2-1 0 0,-2-1 1 0 0,2-1-1 0 0,0 2 0 0 0,-2-3 1 0 0,-2 0 20 0 0,2 1 1 0 0,-2-1-1 0 0,0 0 1 0 0,1 1-1 0 0,-1-1 1 0 0,2 1-1 0 0,-2 1 1 0 0,-2-1-1 0 0,3 0 1 0 0,-1 1-1 0 0,0-1 1 0 0,0 1-1 0 0,0-1 1 0 0,-1 2-1 0 0,1-2 1 0 0,-8 1 0 0 0,9 2-18 0 0,1-1 0 0 0,0 0 0 0 0,-2 2 0 0 0,2-2 0 0 0,-2 2 0 0 0,2-1 0 0 0,1-1 0 0 0,-3 2 0 0 0,2-1 0 0 0,0 1 0 0 0,0 0 0 0 0,0-1 0 0 0,0 1 0 0 0,0 0 0 0 0,0-1 0 0 0,1 1 0 0 0,-1-1 0 0 0,0 1 0 0 0,0 1 0 0 0,2-1 0 0 0,-2-1 1 0 0,0 3-1 0 0,0 0 0 0 0,0-2-8 0 0,2 0 0 0 0,-2-1 0 0 0,0 3 1 0 0,2-3-1 0 0,-1 2 0 0 0,1-1 0 0 0,0 0 1 0 0,-2 1-1 0 0,2-2 0 0 0,0 3 0 0 0,0-3 1 0 0,0 2-1 0 0,0-1 0 0 0,0 1 0 0 0,0-1 1 0 0,0 1-1 0 0,2-1 0 0 0,-2 1 0 0 0,0-1 1 0 0,1-1-1 0 0,-1 2 0 0 0,2-1 0 0 0,0 0 1 0 0,0 2-1 0 0,0-2-2 0 0,2-2 1 0 0,-2 2-1 0 0,0-2 1 0 0,1 1-1 0 0,-1-1 1 0 0,0 0 0 0 0,2 0-1 0 0,-2 2 1 0 0,2-2-1 0 0,-2 0 1 0 0,0 0-1 0 0,1-2 1 0 0,-1 2-1 0 0,2 0 1 0 0,-2 0-1 0 0,0-1 1 0 0,2 1-1 0 0,1-4 1 0 0,49-13 118 0 0,-33 4-34 0 0,-20 11-85 0 0,1 1 0 0 0,0-1 0 0 0,0 2 0 0 0,0-2 0 0 0,0 1 0 0 0,2-1 0 0 0,-2 2 0 0 0,0-1 0 0 0,-1 1 0 0 0,1-2 0 0 0,2 2 0 0 0,-2 0 0 0 0,4-2 0 0 0,-8-1 15 0 0,-2-2-1 0 0,2 2 0 0 0,-2-2 0 0 0,2 2 1 0 0,-1 0-1 0 0,-1 0 0 0 0,0-1 0 0 0,-7-4 0 0 0,7 7-26 0 0,0-1-1 0 0,2 0 1 0 0,-2 1-1 0 0,1-1 0 0 0,-1 2 1 0 0,0-1-1 0 0,0 1 1 0 0,0 0-1 0 0,1-2 0 0 0,-1 2 1 0 0,0 0-1 0 0,0 0 1 0 0,0 0-1 0 0,0 2 1 0 0,1-2-1 0 0,-1 0 0 0 0,0 1 1 0 0,0-1-1 0 0,0 2 1 0 0,1-1-1 0 0,-1 1 0 0 0,0-2 1 0 0,2 2-1 0 0,-2-1 1 0 0,1 3-1 0 0,1-3 0 0 0,-2 1 1 0 0,2-1-1 0 0,-2 3 1 0 0,2-3-1 0 0,-2 2 0 0 0,3-1 1 0 0,-1 1-1 0 0,0 0 1 0 0,0-1-1 0 0,0 1 0 0 0,0 1 1 0 0,0-1-1 0 0,0 0 1 0 0,2 0-1 0 0,-2-1 0 0 0,0 1 1 0 0,2 0-1 0 0,0 0 1 0 0,0 1-1 0 0,-1 4 0 0 0,1-7-6 0 0,1 1-1 0 0,-1 0 1 0 0,0-1-1 0 0,0 1 1 0 0,0-1 0 0 0,2 1-1 0 0,-2 0 1 0 0,0-1-1 0 0,2 1 1 0 0,-2-1-1 0 0,2-1 1 0 0,-2 2-1 0 0,2 0 1 0 0,0-1-1 0 0,-2 1 1 0 0,2-2-1 0 0,0 2 1 0 0,-2-1-1 0 0,2-1 1 0 0,0 2-1 0 0,-1-1 1 0 0,1-1-1 0 0,0 2 1 0 0,0-2-1 0 0,0 0 1 0 0,-2 2-1 0 0,2-2 1 0 0,0 0-1 0 0,0 1 1 0 0,0-1-1 0 0,0 0 1 0 0,-1 0-1 0 0,1 0 1 0 0,0 0-1 0 0,0 0 1 0 0,0 0-1 0 0,0 0 1 0 0,0 0-1 0 0,0 0 1 0 0,0 0-1 0 0,0-1 1 0 0,-1 1-1 0 0,5-2 1 0 0,-2 0-3 0 0,0 2 0 0 0,0 0 0 0 0,-1-1 1 0 0,1-1-1 0 0,0 2 0 0 0,-2-1 0 0 0,2-1 0 0 0,0 0 0 0 0,-1 1 0 0 0,-1-1 1 0 0,2 0-1 0 0,-2-1 0 0 0,2 2 0 0 0,-2-1 0 0 0,1-1 0 0 0,-1 1 1 0 0,0-1-1 0 0,0 1 0 0 0,0-1 0 0 0,2 0 0 0 0,-4 0 0 0 0,6-4 0 0 0,-8 2-1 0 0,2 2 1 0 0,0-2-1 0 0,-2 2 0 0 0,0-2 0 0 0,0 2 0 0 0,2-2 0 0 0,-2 2 0 0 0,-2 0 0 0 0,2-2 0 0 0,0 2 0 0 0,1 0 0 0 0,-3-1 0 0 0,0 1 0 0 0,2 0 0 0 0,-7-4 0 0 0,9 6 5 0 0,-2-1 0 0 0,0 1-1 0 0,2-1 1 0 0,-2 0 0 0 0,0 1 0 0 0,0-1-1 0 0,0 2 1 0 0,2-1 0 0 0,-2-1-1 0 0,0 2 1 0 0,0-2 0 0 0,0 2 0 0 0,1-1-1 0 0,-1 1 1 0 0,0-2 0 0 0,0 2-1 0 0,-2 0 1 0 0,2-2 0 0 0,0 2 0 0 0,0 0-1 0 0,0 0 1 0 0,1 0 0 0 0,-1 0-1 0 0,0 0 1 0 0,-2 0 0 0 0,2 0 0 0 0,0 0-1 0 0,0 0 1 0 0,0 2 0 0 0,0-2 0 0 0,1 0-1 0 0,-1 2 1 0 0,0-2 0 0 0,0 1-1 0 0,-4 1 1 0 0,-3 8-6 0 0,-3-1 0 0 0,3 1 0 0 0,-14 17 0 0 0,21-25 6 0 0,2 0 1 0 0,-2-1-1 0 0,0 1 1 0 0,0-1-1 0 0,2 3 0 0 0,-2-3 1 0 0,2 1-1 0 0,-1-1 1 0 0,1 3-1 0 0,-2-3 0 0 0,2 2 1 0 0,0-1-1 0 0,0 0 1 0 0,0 1-1 0 0,0-1 0 0 0,0-1 1 0 0,0 2-1 0 0,0-1 1 0 0,0 1-1 0 0,0-1 0 0 0,2-1 1 0 0,-2 3-1 0 0,0-3 1 0 0,1 1-1 0 0,-1 1 0 0 0,2-1 1 0 0,0-1-1 0 0,-2 1 1 0 0,4 3-1 0 0,0-4 4 0 0,-2 1-1 0 0,2 0 1 0 0,-3-1 0 0 0,3-1 0 0 0,-2 2-1 0 0,2-2 1 0 0,0 1 0 0 0,-2-1-1 0 0,1 2 1 0 0,1-2 0 0 0,-2 0-1 0 0,2 0 1 0 0,0 0 0 0 0,0 0-1 0 0,-3 0 1 0 0,3 0 0 0 0,0 0-1 0 0,-2 0 1 0 0,2-2 0 0 0,0 2-1 0 0,-3-1 1 0 0,3 1 0 0 0,4-3-1 0 0,-4 1 5 0 0,-2 2-1 0 0,-1-2 1 0 0,1 2-1 0 0,0-1 0 0 0,2 1 1 0 0,-2-2-1 0 0,0 1 1 0 0,0 1-1 0 0,0-2 0 0 0,0 0 1 0 0,-1 1-1 0 0,-1-1 1 0 0,2 0-1 0 0,0 1 0 0 0,0-1 1 0 0,0 1-1 0 0,-2-1 1 0 0,2 0-1 0 0,-2 1 1 0 0,2-1-1 0 0,-2-1 0 0 0,2 1 1 0 0,-2 1-1 0 0,0-1 1 0 0,2-1-1 0 0,-2 1 0 0 0,0 1 1 0 0,0-1-1 0 0,0-1 1 0 0,0 1-1 0 0,0 1 0 0 0,0-4 1 0 0,-2 2 2 0 0,2-1 1 0 0,-2 1 0 0 0,0 0-1 0 0,0 0 1 0 0,0-1 0 0 0,0 1-1 0 0,0 0 1 0 0,0 0 0 0 0,1 1-1 0 0,-1-1 1 0 0,-2 0 0 0 0,2 1-1 0 0,-2-1 1 0 0,2 1 0 0 0,-2-1-1 0 0,-5-2 1 0 0,7 5 0 0 0,-2-1-1 0 0,2 1 0 0 0,0 0 1 0 0,-1 0-1 0 0,1 0 1 0 0,-2 0-1 0 0,2 0 1 0 0,-2 0-1 0 0,2 0 1 0 0,-1 0-1 0 0,1 0 1 0 0,0 1-1 0 0,-2-1 1 0 0,2 2-1 0 0,0-2 1 0 0,-2 1-1 0 0,2 1 1 0 0,1-2-1 0 0,-3 2 1 0 0,2-1-1 0 0,0 1 1 0 0,0 0-1 0 0,0-1 1 0 0,0 1-1 0 0,-3 1 1 0 0,-1 2 14 0 0,2-2-7 0 0,0-1 0 0 0,0 1 0 0 0,1 0 0 0 0,-1-1 0 0 0,2 1 0 0 0,-2 0 0 0 0,2 0 0 0 0,-2 1 0 0 0,3-1 0 0 0,-1 0-1 0 0,-2 0 1 0 0,0 9 0 0 0,6-12 42 0 0,0 0-36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36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105 56 9944 0 0,'0'0'1716'0'0,"24"-51"-183"0"0,-24 51-1522 0 0,0 0 0 0 0,0-2 0 0 0,0 2 0 0 0,0 0 0 0 0,-2 0 0 0 0,2 0 0 0 0,0-1 0 0 0,0 1 0 0 0,-2 0 0 0 0,2 0 0 0 0,0 0 0 0 0,0 0 0 0 0,-1 0 1 0 0,1 0-1 0 0,0 0 0 0 0,0 0 0 0 0,-2-2 0 0 0,2 2 0 0 0,0 0 0 0 0,0 0 0 0 0,-2 0 0 0 0,2 0 0 0 0,0 0 0 0 0,0 0 0 0 0,-2 2 0 0 0,2-2 0 0 0,0 0 0 0 0,0 0 0 0 0,-2 0 0 0 0,2 0 0 0 0,0 0 0 0 0,0 0 0 0 0,-2 0 0 0 0,2 0 0 0 0,0 1 0 0 0,0-1 0 0 0,-2 0 1 0 0,2 0-1 0 0,0 0 0 0 0,0 0 0 0 0,0 2 0 0 0,-2-2 0 0 0,-22 16-60 0 0,18-13 87 0 0,-45 36-20 0 0,47-36-17 0 0,2-1 0 0 0,0-1-1 0 0,0 1 1 0 0,-2 1-1 0 0,2-1 1 0 0,0 1 0 0 0,2-1-1 0 0,-1 1 1 0 0,-1-2 0 0 0,0 3-1 0 0,2-1 1 0 0,-2-2 0 0 0,2 3-1 0 0,-2-1 1 0 0,2 0 0 0 0,0-1-1 0 0,-2 1 1 0 0,2 3 0 0 0,2-4-1 0 0,-2-2 0 0 0,2 2 0 0 0,0-1 0 0 0,-2-1 0 0 0,2 2 0 0 0,0-2 0 0 0,-2 1 0 0 0,1-1 0 0 0,1 2 0 0 0,0-2 0 0 0,-2 2 0 0 0,2-2 0 0 0,0 0 0 0 0,0 0 0 0 0,0 1 0 0 0,-2-1 0 0 0,2 0 0 0 0,0 0 0 0 0,0 0 0 0 0,-1 0 0 0 0,1 0 0 0 0,0 0 0 0 0,2 0 0 0 0,40-1 0 0 0,-14-3 0 0 0,54-4 0 0 0,-78 7 0 0 0,-3 1 0 0 0,3-2 0 0 0,0 2 0 0 0,-2-1 0 0 0,-1-1 0 0 0,3 0 0 0 0,-2-1 0 0 0,0 2 0 0 0,1-1 0 0 0,-1-1 0 0 0,0 1 0 0 0,0-1 0 0 0,3-4 0 0 0,-7 7 0 0 0,0-1 0 0 0,2-1 0 0 0,-2 2 0 0 0,0-1 0 0 0,0 1 0 0 0,0-2 0 0 0,0 0 0 0 0,-2 2 0 0 0,2-1 0 0 0,0 1 0 0 0,0-2 0 0 0,0 1 0 0 0,0 1 0 0 0,0-2 0 0 0,-2 2 0 0 0,2-2 0 0 0,0 2 0 0 0,-1-1 0 0 0,1 1 0 0 0,0-2 0 0 0,-2 2 0 0 0,2-2 0 0 0,0 2 0 0 0,-2-1 0 0 0,2 1 0 0 0,-2 0 0 0 0,2-2 0 0 0,-2 2 0 0 0,2 0 0 0 0,-2-1 0 0 0,2 1 0 0 0,-2 0 0 0 0,0-2 0 0 0,-36-16 0 0 0,33 17 15 0 0,-3-1 0 0 0,2 0 1 0 0,1 1-1 0 0,-3-1 0 0 0,2 1 1 0 0,1 1-1 0 0,-3 0 0 0 0,2 0 1 0 0,-1 0-1 0 0,1 0 1 0 0,0 0-1 0 0,-1 0 0 0 0,-11 3 1 0 0,15-2-7 0 0,-1 1 0 0 0,0 0 0 0 0,2-1 0 0 0,-2 1 0 0 0,1 1 1 0 0,1-1-1 0 0,-2-1 0 0 0,2 3 0 0 0,0-3 0 0 0,-2 2 0 0 0,2-1 0 0 0,0 1 1 0 0,1 0-1 0 0,-1 1 0 0 0,0-3 0 0 0,0 3 0 0 0,0-1 0 0 0,0 0 1 0 0,2 0-1 0 0,-2 0 0 0 0,2 1 0 0 0,-2-1 0 0 0,2 0 0 0 0,0 5 1 0 0,0-5 0 0 0,-2-1 0 0 0,2 0-1 0 0,0-1 1 0 0,0 2 0 0 0,0-1 0 0 0,0 0 0 0 0,0 1 0 0 0,0-2 0 0 0,0 1 0 0 0,0 0 0 0 0,0 1 0 0 0,2-1 0 0 0,-2-1 0 0 0,2 1 0 0 0,-2 1 0 0 0,2-1 0 0 0,-2-1 0 0 0,2 1 0 0 0,0-1 0 0 0,-2 1 0 0 0,2 0 0 0 0,0-1 0 0 0,0 1 0 0 0,-1-1 0 0 0,1 1 0 0 0,0 0 0 0 0,0-1 0 0 0,0 1 0 0 0,0-2 0 0 0,0 2 0 0 0,0-1 0 0 0,0-1 0 0 0,0 2-1 0 0,1-2 1 0 0,-1 0 0 0 0,0 1 0 0 0,0-1 0 0 0,2 0 0 0 0,-2 2 0 0 0,0-2 0 0 0,1 0 0 0 0,-1 0 0 0 0,0 0 0 0 0,2 0 0 0 0,2-2 0 0 0,5 1 49 0 0,2-1 0 0 0,-1 1 1 0 0,1-1-1 0 0,-1-1 0 0 0,1-1 0 0 0,-2 0 0 0 0,18-6 1 0 0,-27 8-39 0 0,0 1 1 0 0,0-1 0 0 0,-1 2-1 0 0,1-1 1 0 0,-2-1 0 0 0,2 0-1 0 0,0 1 1 0 0,0-1 0 0 0,-2 0 0 0 0,2 1-1 0 0,-2-1 1 0 0,2 1 0 0 0,-2-1-1 0 0,2 0 1 0 0,-2-1 0 0 0,0 2-1 0 0,2-1 1 0 0,-2 0 0 0 0,0 1 0 0 0,0-1-1 0 0,0-1 1 0 0,0 1 0 0 0,0 1-1 0 0,0-1 1 0 0,0 0 0 0 0,0-1-1 0 0,0 2 1 0 0,-2-1 0 0 0,2 0 0 0 0,0 1-1 0 0,-2-1 1 0 0,2 1 0 0 0,-2-1-1 0 0,0-1 1 0 0,2 1 0 0 0,-2 1-1 0 0,0-1 1 0 0,-2-1 0 0 0,3-1 20 0 0,-3 1 0 0 0,2-2 0 0 0,-2 2 1 0 0,2 0-1 0 0,-2 1 0 0 0,1-1 0 0 0,-1 0 0 0 0,0 0 1 0 0,0 1-1 0 0,0-1 0 0 0,1 1 0 0 0,-3 1 0 0 0,2-1 1 0 0,0-1-1 0 0,-1 1 0 0 0,1 2 0 0 0,0-1 0 0 0,-7-1 0 0 0,7 2-6 0 0,0 2 0 0 0,0-1-1 0 0,0 1 1 0 0,0-2-1 0 0,1 1 1 0 0,-1 3 0 0 0,0-3-1 0 0,0 1 1 0 0,2-1-1 0 0,-1 3 1 0 0,-1-3 0 0 0,2 3-1 0 0,-2-1 1 0 0,2-2-1 0 0,-5 9 1 0 0,1-5 4 0 0,2 1 0 0 0,0-1-1 0 0,-1 2 1 0 0,1-1 0 0 0,0 0 0 0 0,2 1 0 0 0,-6 7-1 0 0,8-12-28 0 0,0 0-1 0 0,0-1 0 0 0,0-1 1 0 0,0 2-1 0 0,0-1 0 0 0,0 1 0 0 0,0-2 1 0 0,0 2-1 0 0,0-1 0 0 0,0 1 1 0 0,0 0-1 0 0,0-2 0 0 0,0 1 0 0 0,2 1 1 0 0,-2-1-1 0 0,0-1 0 0 0,2 2 1 0 0,-2 0-1 0 0,0-2 0 0 0,2 1 0 0 0,-2 1 1 0 0,2-2-1 0 0,-2 1 0 0 0,2-1 1 0 0,-2 2-1 0 0,2-2 0 0 0,0 2 0 0 0,0-1 1 0 0,0 1-1 0 0,1-2 0 0 0,1 1 1 0 0,0-1-1 0 0,-2 2 0 0 0,2-2 0 0 0,-1 0 1 0 0,1 0-1 0 0,0 2 0 0 0,-2-2 1 0 0,2 0-1 0 0,5-2 0 0 0,3 0 10 0 0,-1 1-1 0 0,1-2 1 0 0,-1 1-1 0 0,0-1 1 0 0,-1 0 0 0 0,20-10-1 0 0,-30 13-15 0 0,2 0 0 0 0,0-2-1 0 0,-2 2 1 0 0,2 0 0 0 0,0-2 0 0 0,-2 2-1 0 0,2 0 1 0 0,0-1 0 0 0,-2 1-1 0 0,2-2 1 0 0,-2 2 0 0 0,1-1 0 0 0,1 1-1 0 0,-2-2 1 0 0,0 0 0 0 0,2 2 0 0 0,-2-1-1 0 0,2-1 1 0 0,-2 2 0 0 0,0-1 0 0 0,2-1-1 0 0,-2 2 1 0 0,0-2 0 0 0,0 1 0 0 0,0-1-1 0 0,2 2 1 0 0,-2-1 0 0 0,0-1 0 0 0,0 0-1 0 0,0 2 1 0 0,0-1 0 0 0,0-1-1 0 0,-2 0 1 0 0,2 2 0 0 0,0-1 0 0 0,0-1-1 0 0,0 1 1 0 0,-2 1 0 0 0,2-2 0 0 0,0 0-1 0 0,-2 2 1 0 0,2-1 0 0 0,0-1 0 0 0,-2 2-1 0 0,2-1 1 0 0,-2 1 0 0 0,2-2 0 0 0,-1 0-1 0 0,1 2 1 0 0,-2-1 0 0 0,0 1-1 0 0,2 0 1 0 0,-2-2 0 0 0,0 2 0 0 0,0-1-1 0 0,-6-3 8 0 0,1-1 0 0 0,1 2 0 0 0,-1 0 0 0 0,-1 1 0 0 0,0-1 0 0 0,1 2 0 0 0,-1-1 0 0 0,1 0 0 0 0,-1 1 0 0 0,-2-1 0 0 0,3 2 0 0 0,-1-1 0 0 0,1 1 0 0 0,-3 0 0 0 0,2 1 0 0 0,-7 1 0 0 0,11-2-4 0 0,1 0 0 0 0,-1 1 0 0 0,0-1 0 0 0,0 2 0 0 0,0 0 0 0 0,1-1 0 0 0,-1-1 0 0 0,0 2 0 0 0,0-1 0 0 0,2 3 0 0 0,-1-3 0 0 0,-1 1 0 0 0,2-1 0 0 0,-2 3 0 0 0,2-3 0 0 0,-2 3 0 0 0,2-3 0 0 0,1 2 0 0 0,-1 1 0 0 0,0-1 0 0 0,0-2 0 0 0,0 3 0 0 0,0-1 0 0 0,0 0 0 0 0,0 0 0 0 0,2 1 0 0 0,-2-1 0 0 0,2 0 0 0 0,-2 0 0 0 0,2 0 0 0 0,0 1 0 0 0,0-1 0 0 0,0 0 0 0 0,0 7 0 0 0,2-9-2 0 0,-2 1-1 0 0,0 0 0 0 0,0-1 0 0 0,0 1 0 0 0,0-1 0 0 0,2 1 1 0 0,-2 0-1 0 0,0-1 0 0 0,2 1 0 0 0,-2-1 0 0 0,2 1 0 0 0,-2 0 0 0 0,2-1 1 0 0,0-1-1 0 0,-2 2 0 0 0,2 0 0 0 0,0-1 0 0 0,-2-1 0 0 0,2 2 1 0 0,-1-2-1 0 0,1 1 0 0 0,0 1 0 0 0,-2-2 0 0 0,4 2 0 0 0,2-1 1 0 0,-2 1 1 0 0,-1-2-1 0 0,1 1 0 0 0,2-1 0 0 0,-2 0 0 0 0,-1 2 0 0 0,3-2 0 0 0,-2 0 0 0 0,0-2 0 0 0,7 2 0 0 0,-3-1 5 0 0,-1 1 0 0 0,1-2 0 0 0,0 1 0 0 0,-1-3 0 0 0,1 3 0 0 0,-1-1 0 0 0,-1-1 0 0 0,2 0 0 0 0,-3-1 0 0 0,3 1 0 0 0,-2-2 0 0 0,7-3 0 0 0,-11 7-6 0 0,-2-2 0 0 0,0 1 0 0 0,2 0-1 0 0,-2 1 1 0 0,0-1 0 0 0,0 0 0 0 0,0 1 0 0 0,0-1 0 0 0,0 1 0 0 0,0-3 0 0 0,-2 3 0 0 0,2-1 0 0 0,0 1 0 0 0,0-1 0 0 0,-2 0 0 0 0,2 1 0 0 0,-2-1 0 0 0,2 1-1 0 0,-2-1 1 0 0,2 0 0 0 0,-2 1 0 0 0,0-1 0 0 0,2 0 0 0 0,-1 2 0 0 0,-3-3 0 0 0,0 0 1 0 0,2-2 0 0 0,-2 2 0 0 0,0 0 0 0 0,1 1 1 0 0,-1-1-1 0 0,0 0 0 0 0,0 1 0 0 0,0-1 0 0 0,-9-4 0 0 0,11 7 1 0 0,-2-1-1 0 0,1 1 1 0 0,1 0 0 0 0,-2-2-1 0 0,2 2 1 0 0,-2 0 0 0 0,0 0-1 0 0,2 0 1 0 0,-1 0 0 0 0,1 0-1 0 0,-2 0 1 0 0,0 0 0 0 0,2 2-1 0 0,-2-2 1 0 0,3 1 0 0 0,-3-1-1 0 0,2 2 1 0 0,-2 0 0 0 0,2-2-1 0 0,-2 1 1 0 0,2 1 0 0 0,1-1-1 0 0,-1 1 1 0 0,-2 0 0 0 0,2-1-1 0 0,0 1 1 0 0,0 0 0 0 0,0 1-1 0 0,0-2 1 0 0,0 1 0 0 0,1 1-1 0 0,-1-1 1 0 0,0-1 0 0 0,2 3-1 0 0,-4 2 1 0 0,2-4-2 0 0,2 1 1 0 0,-2-1-1 0 0,2-1 1 0 0,-2 2-1 0 0,2-1 1 0 0,-2 0-1 0 0,2 1 0 0 0,0-2 1 0 0,0 3-1 0 0,0-3 1 0 0,0 2-1 0 0,0-1 0 0 0,0 5 1 0 0,0-7-3 0 0,0 1 0 0 0,2-1 0 0 0,-2 2 1 0 0,0-2-1 0 0,0 1 0 0 0,2-1 0 0 0,-2 2 1 0 0,0-2-1 0 0,2 2 0 0 0,-2-2 0 0 0,2 0 1 0 0,-2 1-1 0 0,0-1 0 0 0,2 0 0 0 0,-2 2 1 0 0,2-2-1 0 0,-2 0 0 0 0,2 0 0 0 0,-2 1 1 0 0,2-1-1 0 0,-2 0 0 0 0,1 0 0 0 0,-1 0 1 0 0,4 0-1 0 0,6 2 5 0 0,-1-2 0 0 0,1 0 0 0 0,-1-2 0 0 0,1 2 0 0 0,-3-1 0 0 0,14-4-1 0 0,-11 3-9 0 0,-8 2 5 0 0,1 0 0 0 0,-1 0 0 0 0,0 0 0 0 0,0 0 0 0 0,0-1 0 0 0,2 1 1 0 0,-2 0-1 0 0,0-2 0 0 0,0 2 0 0 0,0-1 0 0 0,-1 1 0 0 0,1-2 0 0 0,0 0 0 0 0,0 2 0 0 0,0-1 1 0 0,0-1-1 0 0,0 0 0 0 0,0 1 0 0 0,0-1 0 0 0,0 1 0 0 0,-2-1 0 0 0,1 0 0 0 0,1 1 0 0 0,-2-1 1 0 0,2 1-1 0 0,-2-1 0 0 0,2 0 0 0 0,0-2 0 0 0,-2 0 0 0 0,-2 3 1 0 0,2-1-1 0 0,-2 0 0 0 0,2 1 1 0 0,-2-2-1 0 0,2 1 0 0 0,-2 0 1 0 0,1 1-1 0 0,-1-1 0 0 0,2 1 1 0 0,-2-1-1 0 0,0 0 0 0 0,0 1 1 0 0,0 1-1 0 0,0-2 0 0 0,0 1 1 0 0,0-1-1 0 0,0 2 0 0 0,1-2 1 0 0,-1 2-1 0 0,-2-1 0 0 0,2 1 1 0 0,0-2-1 0 0,0 2 0 0 0,-2 0 1 0 0,2-2-1 0 0,-3 2 0 0 0,1-1 11 0 0,-2 1 1 0 0,2 0-1 0 0,-1-2 0 0 0,1 2 0 0 0,-2 0 0 0 0,2 0 0 0 0,-1 2 0 0 0,1-2 0 0 0,-2 0 0 0 0,2 1 0 0 0,-1 1 0 0 0,1-2 1 0 0,0 2-1 0 0,-2-1 0 0 0,3 1 0 0 0,-1 0 0 0 0,0 1 0 0 0,0-2 0 0 0,0 1 0 0 0,1 1 0 0 0,-5 4 0 0 0,10 1 213 0 0,0-7-196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37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114 56 10448 0 0,'0'0'562'0'0,"27"-15"1804"0"0,-27 15-2328 0 0,0-1 0 0 0,0 1 0 0 0,0-2 0 0 0,0 2 0 0 0,0 0 0 0 0,0-2 0 0 0,0 2 0 0 0,0 0 0 0 0,0-1-1 0 0,0 1 1 0 0,0-2 0 0 0,0 2 0 0 0,-2 0 0 0 0,2-1 0 0 0,0 1 0 0 0,0 0 0 0 0,0-2 0 0 0,0 2 0 0 0,-2 0 0 0 0,2 0 0 0 0,0-2 0 0 0,0 2 0 0 0,-2 0 0 0 0,2 0 0 0 0,0-1 0 0 0,-2 1 0 0 0,2 0 0 0 0,0 0 0 0 0,0-2 0 0 0,-2 2 0 0 0,2 0 0 0 0,-2 0 0 0 0,2 0 0 0 0,0 0 0 0 0,-2 0 0 0 0,2 0 0 0 0,-2 0 0 0 0,-30 8 338 0 0,-27 24-339 0 0,57-32-33 0 0,0 2 1 0 0,1 0 0 0 0,-1-2 0 0 0,0 1 0 0 0,0 1 0 0 0,0 0 0 0 0,0-1 0 0 0,0 1 0 0 0,2-1 0 0 0,-2 1 0 0 0,0 0 0 0 0,2-1 0 0 0,-2 1 0 0 0,1-1 0 0 0,1 1 0 0 0,-2 0 0 0 0,2 1 0 0 0,0-2 0 0 0,-2 1 0 0 0,2 0 0 0 0,0 1 0 0 0,0-1-1 0 0,-2-1 1 0 0,2 4 0 0 0,2-2 2 0 0,0-1-1 0 0,0-1 0 0 0,-1 1 1 0 0,1 0-1 0 0,0-1 0 0 0,0 1 1 0 0,0-1-1 0 0,0 1 1 0 0,2 0-1 0 0,-2-1 0 0 0,0 1 1 0 0,-1 0-1 0 0,3-2 0 0 0,-2 1 1 0 0,2-1-1 0 0,-2 2 0 0 0,0-2 1 0 0,2 1-1 0 0,-3-1 0 0 0,7 2 1 0 0,0-2 2 0 0,-1 2 0 0 0,-1-2 0 0 0,2 1 0 0 0,-1-1 1 0 0,1 0-1 0 0,-1 0 0 0 0,1-1 0 0 0,-2 1 0 0 0,1-2 0 0 0,1 0 0 0 0,-1 1 0 0 0,-1-1 1 0 0,2-1-1 0 0,-2 1 0 0 0,1-1 0 0 0,-1 0 0 0 0,1 0 0 0 0,-1-1 0 0 0,11-7 1 0 0,-17 11-5 0 0,2-1 1 0 0,0-1-1 0 0,-2 2 1 0 0,2-2-1 0 0,-2 1 1 0 0,2 1 0 0 0,-2-2-1 0 0,0 0 1 0 0,2 1-1 0 0,-2-1 1 0 0,0 2 0 0 0,2-1-1 0 0,-2-1 1 0 0,0 0-1 0 0,0 1 1 0 0,0 1-1 0 0,0-2 1 0 0,0 1 0 0 0,0-1-1 0 0,0 0 1 0 0,0 1-1 0 0,0-1 1 0 0,0 2 0 0 0,0-1-1 0 0,0-1 1 0 0,-2 0-1 0 0,2 1 1 0 0,0-1-1 0 0,-2 2 1 0 0,2-2 0 0 0,0 1-1 0 0,-2-1 1 0 0,2 2-1 0 0,-2-1 1 0 0,2-1 0 0 0,-2 2-1 0 0,0-2 1 0 0,2 2-1 0 0,-2-1 1 0 0,0 1-1 0 0,2-2 1 0 0,-1 2 0 0 0,-1-1-1 0 0,-2-1 1 0 0,4 0 0 0 0,-2 2-1 0 0,0-1 1 0 0,0-1 0 0 0,0 1 0 0 0,0 1 0 0 0,0-2 0 0 0,-1 2 0 0 0,1-2-1 0 0,0 2 1 0 0,0-1 0 0 0,0 1 0 0 0,0 0 0 0 0,-2 0 0 0 0,2-2 0 0 0,1 2-1 0 0,-1 0 1 0 0,0 0 0 0 0,-2 0 0 0 0,2 0 0 0 0,0 0 0 0 0,0 2 0 0 0,0-2-1 0 0,-2 0 1 0 0,3 1 0 0 0,-1-1 0 0 0,0 0 0 0 0,0 2 0 0 0,0-2 0 0 0,0 2-1 0 0,0-1 1 0 0,-4 2 0 0 0,-14 13 9 0 0,-26 26 37 0 0,46-40-51 0 0,-2 0 0 0 0,2-2 0 0 0,-2 1 0 0 0,2 1 0 0 0,0-1 0 0 0,-2 1 0 0 0,2-2-1 0 0,0 2 1 0 0,-2-1 0 0 0,2 1 0 0 0,0-1 0 0 0,0 1 0 0 0,0 0 0 0 0,0-1 0 0 0,-2-1 0 0 0,2 2 0 0 0,2 0 0 0 0,-2-1 0 0 0,0 1 0 0 0,0-1 0 0 0,0 1 0 0 0,0 0 0 0 0,2-2 0 0 0,-2 1 0 0 0,0 1 0 0 0,2-1 0 0 0,-2 1 0 0 0,0-2 0 0 0,2 2 0 0 0,-2-1 0 0 0,4 2 0 0 0,0-1-2 0 0,-1 1 1 0 0,1-1 0 0 0,0 0 0 0 0,0-1 0 0 0,0 1 0 0 0,-1-1-1 0 0,3 1 1 0 0,-2 0 0 0 0,0-1 0 0 0,0-1 0 0 0,1 2 0 0 0,-1-2-1 0 0,0 0 1 0 0,2 0 0 0 0,-3 0 0 0 0,1 0 0 0 0,2 0 0 0 0,-2 0-1 0 0,1-2 1 0 0,-1 2 0 0 0,8-3 0 0 0,-5 1-1 0 0,1 1 1 0 0,-1-2-1 0 0,3 1 1 0 0,-2-1-1 0 0,-1-1 1 0 0,-1 1-1 0 0,1-2 1 0 0,1 2-1 0 0,-2-2 1 0 0,11-8-1 0 0,-15 12 1 0 0,-2 1 1 0 0,2-2-1 0 0,-2 1 0 0 0,2-1 1 0 0,-1 0-1 0 0,-1 1 0 0 0,2-1 1 0 0,-2 2-1 0 0,0-1 0 0 0,2-1 1 0 0,-2 0-1 0 0,0 1 0 0 0,0-1 0 0 0,2 1 1 0 0,-2-3-1 0 0,0 3 0 0 0,0-1 1 0 0,0 0-1 0 0,0 1 0 0 0,-2-1 1 0 0,2 1-1 0 0,0-1 0 0 0,0 0 1 0 0,0 1-1 0 0,-2-1 0 0 0,2 1 1 0 0,-2-1-1 0 0,2 0 0 0 0,-1 2 0 0 0,1-1 1 0 0,-2-1-1 0 0,2 1 0 0 0,-2-1 1 0 0,0 0-1 0 0,2 2 0 0 0,-2-1 1 0 0,0-1-1 0 0,0 2 0 0 0,0-2 1 0 0,2 1-1 0 0,-4-1 0 0 0,1 1 6 0 0,1-1 0 0 0,-2 0 0 0 0,2 1 0 0 0,-2 1 0 0 0,0-2-1 0 0,3 1 1 0 0,-3 1 0 0 0,0-2 0 0 0,0 2 0 0 0,0-2 0 0 0,2 2 0 0 0,-1 0-1 0 0,-1-1 1 0 0,0 1 0 0 0,0 0 0 0 0,0 1 0 0 0,3-1 0 0 0,-3 0 0 0 0,0 0 0 0 0,0 2-1 0 0,0-2 1 0 0,-3 3 0 0 0,1-1 31 0 0,-64 40 200 0 0,68-41-211 0 0,-2 1-1 0 0,2 0 1 0 0,0-1 0 0 0,0 1 0 0 0,-2-1 0 0 0,3 1 0 0 0,-1 1 0 0 0,0-1 0 0 0,0-1-1 0 0,0 3 1 0 0,2-3 0 0 0,-2 1 0 0 0,0 1 0 0 0,2-1 0 0 0,-2 1 0 0 0,2-1 0 0 0,-2 1 0 0 0,2 0-1 0 0,-2-1 1 0 0,2 1 0 0 0,0-2 0 0 0,0 3 0 0 0,0 4 0 0 0,2-8-11 0 0,-2 1-1 0 0,2 1 1 0 0,0 0 0 0 0,0-1 0 0 0,-2-1 0 0 0,2 2-1 0 0,0-1 1 0 0,0-1 0 0 0,0 2 0 0 0,0-2 0 0 0,-1 2 0 0 0,1-2-1 0 0,0 1 1 0 0,0-1 0 0 0,0 0 0 0 0,0 2 0 0 0,0-2-1 0 0,0 0 1 0 0,0 0 0 0 0,0 0 0 0 0,-1 0 0 0 0,1 0-1 0 0,4 0 1 0 0,47-5 99 0 0,-49 5-100 0 0,-2 0-1 0 0,2 0 0 0 0,-2-2 1 0 0,0 2-1 0 0,1-1 1 0 0,-1 1-1 0 0,0-2 1 0 0,0 2-1 0 0,2-1 0 0 0,-2-1 1 0 0,0 0-1 0 0,0 2 1 0 0,0-1-1 0 0,-1-1 1 0 0,1 0-1 0 0,0 1 0 0 0,0-1 1 0 0,0 1-1 0 0,0-3 1 0 0,-2 3-1 0 0,2-1 1 0 0,0 1-1 0 0,-2-1 0 0 0,2-1 1 0 0,-2 1-1 0 0,2 1 1 0 0,-2-3-1 0 0,0 3 1 0 0,1-1-1 0 0,-1-1 0 0 0,0-2 1 0 0,0 2-3 0 0,-1 0 0 0 0,1-1 1 0 0,-2 1-1 0 0,0 2 0 0 0,2-3 0 0 0,-2 1 1 0 0,0 0-1 0 0,0 1 0 0 0,0-1 0 0 0,0 1 0 0 0,-2-1 1 0 0,3 2-1 0 0,-1-3 0 0 0,-2 3 0 0 0,2-1 1 0 0,0-1-1 0 0,-2 1 0 0 0,0 1 0 0 0,3-1 0 0 0,-3 0 1 0 0,0 1-1 0 0,-4-2 0 0 0,3 1 0 0 0,1 0 0 0 0,-2 1 0 0 0,2 1 1 0 0,-1-2-1 0 0,-1 1 0 0 0,2 1 0 0 0,-2 0 0 0 0,3-2 0 0 0,-3 2 0 0 0,0 0 1 0 0,2 0-1 0 0,-1 2 0 0 0,-1-2 0 0 0,2 0 0 0 0,-2 1 0 0 0,3 1 0 0 0,-3-1 0 0 0,2-1 1 0 0,-2 2-1 0 0,3 1 0 0 0,-3-1 0 0 0,2-1 0 0 0,0 3 0 0 0,1-3 0 0 0,-1 3 0 0 0,0-3 1 0 0,0 2-1 0 0,-5 5 0 0 0,9-6-8 0 0,-2-2 1 0 0,2 2-1 0 0,0-2 1 0 0,-2 1 0 0 0,2-1-1 0 0,0 2 1 0 0,-2-2-1 0 0,2 1 1 0 0,0-1-1 0 0,0 2 1 0 0,0 0-1 0 0,0-2 1 0 0,-2 1 0 0 0,2-1-1 0 0,0 2 1 0 0,0 0-1 0 0,0-2 1 0 0,0 1-1 0 0,0-1 1 0 0,2 2-1 0 0,-2-1 1 0 0,0-1 0 0 0,0 2-1 0 0,0-2 1 0 0,0 2-1 0 0,2-1 1 0 0,-2-1-1 0 0,0 2 1 0 0,2-1-1 0 0,0 1 3 0 0,0 0 0 0 0,1 1 0 0 0,-1-2 0 0 0,0 1 0 0 0,2 0 0 0 0,-2-1 0 0 0,2 1 0 0 0,-2 0 0 0 0,7 2 0 0 0,1 0 7 0 0,1-1 0 0 0,-2-2 0 0 0,1 3 0 0 0,-1-3 0 0 0,22 2 0 0 0,-27-3-8 0 0,-1 2 0 0 0,3-2 0 0 0,-2-2 0 0 0,0 2 0 0 0,0 0 0 0 0,-1 0 0 0 0,1-1 0 0 0,0-1 0 0 0,0 2 0 0 0,2-1 0 0 0,-3-1 0 0 0,-1 0 0 0 0,2 1 1 0 0,0-1-1 0 0,0 1 0 0 0,-1-1 0 0 0,1-1 0 0 0,-2 1 0 0 0,2-1 0 0 0,-2 1 0 0 0,2-1 0 0 0,-2 1 0 0 0,1-1 0 0 0,-1 0 0 0 0,0 0 0 0 0,2-4 0 0 0,-2 3 0 0 0,0 0 0 0 0,-2-1 1 0 0,2 1-1 0 0,-2-1 0 0 0,0 2 0 0 0,2-2 0 0 0,-2 0 0 0 0,-2 0 0 0 0,2 0 0 0 0,0 2 1 0 0,-2-2-1 0 0,2 0 0 0 0,-2 1 0 0 0,0 0 0 0 0,0-1 0 0 0,0 1 0 0 0,0 0 0 0 0,0 0 1 0 0,-1 0-1 0 0,-3-4 0 0 0,6 8-5 0 0,-2-1 0 0 0,2 1 1 0 0,0-2-1 0 0,-2 2 0 0 0,2 0 1 0 0,0-2-1 0 0,-2 2 1 0 0,2 0-1 0 0,-2-1 0 0 0,2 1 1 0 0,-2 0-1 0 0,2-2 0 0 0,-2 2 1 0 0,2 0-1 0 0,-1 0 0 0 0,1 0 1 0 0,-2 0-1 0 0,2-1 0 0 0,-2 1 1 0 0,2 0-1 0 0,-2 0 0 0 0,0 0 1 0 0,2 0-1 0 0,-2 0 0 0 0,2 0 1 0 0,-2 0-1 0 0,0 1 0 0 0,-34 14 19 0 0,-19 27 7 0 0,49-39-22 0 0,2 2-1 0 0,-1-2 1 0 0,1 2-1 0 0,0 0 0 0 0,0-1 1 0 0,1 1-1 0 0,1 2 0 0 0,-2-2 1 0 0,-2 7-1 0 0,6-10-2 0 0,-2-2 0 0 0,2 2 0 0 0,0-1 0 0 0,0-1 0 0 0,0 2 0 0 0,0-2 0 0 0,0 1 0 0 0,0 1 0 0 0,0-2 0 0 0,0 2 0 0 0,2-2 0 0 0,-2 1 1 0 0,0 1-1 0 0,0-2 0 0 0,0 2 0 0 0,2-2 0 0 0,-2 1 0 0 0,0-1 0 0 0,2 2 0 0 0,-2-2 0 0 0,0 1 0 0 0,2-1 0 0 0,0 2 0 0 0,0 0 0 0 0,0-1 0 0 0,-1-1 0 0 0,3 2 0 0 0,-2-1 0 0 0,0-1 0 0 0,2 2 0 0 0,-2-2 0 0 0,2 0 0 0 0,-3 2 0 0 0,3-2 0 0 0,-2 0 0 0 0,0 0 0 0 0,2 0 0 0 0,2 0 0 0 0,-3 0 7 0 0,3-2 0 0 0,-2 2 1 0 0,2-2-1 0 0,-3 2 0 0 0,3-1 1 0 0,-2-1-1 0 0,0 1 0 0 0,-1-1 1 0 0,3 0-1 0 0,-2 1 0 0 0,0-1 0 0 0,0-1 1 0 0,-1 1-1 0 0,1-1 0 0 0,0 1 1 0 0,-2-1-1 0 0,7-5 0 0 0,-9 7-3 0 0,2-1-1 0 0,0 0 1 0 0,-2 1-1 0 0,2-1 0 0 0,0 1 1 0 0,-2-1-1 0 0,2 0 1 0 0,-2 1-1 0 0,0-1 1 0 0,2 0-1 0 0,-2 1 0 0 0,0-1 1 0 0,0 1-1 0 0,0-3 1 0 0,2 3-1 0 0,-2-1 1 0 0,0 1-1 0 0,-2-1 0 0 0,2 0 1 0 0,0 1-1 0 0,0-2 1 0 0,0 1-1 0 0,-2 0 1 0 0,2 1-1 0 0,-2-1 0 0 0,2 0 1 0 0,-2 1-1 0 0,2-1 1 0 0,-2 1-1 0 0,2-1 1 0 0,-2 0-1 0 0,0 1 0 0 0,1-1 1 0 0,1 2-1 0 0,-2-1 1 0 0,0-1-1 0 0,0 0 1 0 0,0 2-1 0 0,-2-3 0 0 0,0 2 0 0 0,0 1-1 0 0,1-2 0 0 0,-1 0 0 0 0,-2 2 0 0 0,2-1 0 0 0,1 1 1 0 0,-1 0-1 0 0,-2 0 0 0 0,2 0 0 0 0,0 0 0 0 0,-1 0 1 0 0,1 0-1 0 0,0 1 0 0 0,0-1 0 0 0,-1 2 0 0 0,-5 1 0 0 0,6-3 0 0 0,1 0-1 0 0,-1 2 0 0 0,2-1 0 0 0,-2-1 1 0 0,0 2-1 0 0,0 0 0 0 0,3-1 1 0 0,-3 1-1 0 0,2-1 0 0 0,-2 1 0 0 0,2 0 1 0 0,-2-1-1 0 0,2 2 0 0 0,1-1 0 0 0,-1 0 1 0 0,0 1-1 0 0,-2-1 0 0 0,2 1 1 0 0,0-2-1 0 0,2 3 0 0 0,-4 0 0 0 0,4-2-1 0 0,0 0 0 0 0,0-2-1 0 0,2 1 1 0 0,-2-1-1 0 0,0 2 1 0 0,0-1-1 0 0,2-1 1 0 0,-2 2-1 0 0,0-2 1 0 0,2 2 0 0 0,-2-2-1 0 0,2 1 1 0 0,-2-1-1 0 0,0 2 1 0 0,2-2-1 0 0,-2 2 1 0 0,2-2-1 0 0,-2 0 1 0 0,2 1 0 0 0,0-1-1 0 0,-2 0 1 0 0,1 2-1 0 0,-1-2 1 0 0,2 0-1 0 0,0 0 1 0 0,-2 0-1 0 0,2 1 1 0 0,-2-1 0 0 0,2 0-1 0 0,0 0 1 0 0,-2 0-1 0 0,2 0 1 0 0,0 0-1 0 0,-2 0 1 0 0,2 0 0 0 0,0 0-1 0 0,-2-1 1 0 0,1 1-1 0 0,1 0 1 0 0,53-8 23 0 0,-56 6-22 0 0,1 2-1 0 0,0 0 1 0 0,-2 0-1 0 0,2 0 1 0 0,0 0-1 0 0,-2 0 1 0 0,2 0-1 0 0,0 0 1 0 0,0 0-1 0 0,-2-2 1 0 0,2 2-1 0 0,0 0 1 0 0,-2 0-1 0 0,2 0 1 0 0,0-1-1 0 0,0 1 1 0 0,-2 0-1 0 0,2 0 1 0 0,0-2-1 0 0,0 2 1 0 0,0 0 0 0 0,-2 0-1 0 0,2-1 1 0 0,0 1-1 0 0,0 0 1 0 0,0-2-1 0 0,0 2 1 0 0,0 0-1 0 0,0-2 1 0 0,0 2-1 0 0,0 0 1 0 0,-2-1-1 0 0,2 1 1 0 0,0 0-1 0 0,0-2 1 0 0,0 2-1 0 0,2 0 1 0 0,-2-1-1 0 0,0 1 1 0 0,0 0-1 0 0,0-2 1 0 0,0 2-1 0 0,0 0 1 0 0,0 0 0 0 0,0-2-1 0 0,0 2 1 0 0,2 0-1 0 0,-2-1 1 0 0,0 1-1 0 0,0 0 1 0 0,0 0-1 0 0,2-2 1 0 0,-2 2-1 0 0,0 0 1 0 0,0 0-1 0 0,2 0 1 0 0,-2-1-1 0 0,0 1 1 0 0,2 0-1 0 0,-2 0 1 0 0,0 0-1 0 0,2 0 1 0 0,-2-2-1 0 0,-6 2 4 0 0,0-2 0 0 0,1 1 0 0 0,-1 1 0 0 0,0 0 0 0 0,0 0-1 0 0,1 0 1 0 0,-9 0 0 0 0,-5 6 12 0 0,18-6-17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38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96 8 11656 0 0,'0'0'3596'0'0,"-34"32"-3384"0"0,28-24-206 0 0,2-3-1 0 0,1-2 0 0 0,-1 2 0 0 0,0 0 0 0 0,2-2 0 0 0,-2 2 0 0 0,2 0 0 0 0,0 0 0 0 0,-1 6 0 0 0,3-9-5 0 0,0-1 0 0 0,0 1 0 0 0,0-2 0 0 0,0 2 0 0 0,2-1 0 0 0,-2 1 1 0 0,0-1-1 0 0,0 1 0 0 0,1 0 0 0 0,-1-2 0 0 0,2 1 0 0 0,-2 1 0 0 0,2-1 1 0 0,-2-1-1 0 0,2 2 0 0 0,0 0 0 0 0,-2-2 0 0 0,2 1 0 0 0,0-1 0 0 0,-2 2 1 0 0,2-1-1 0 0,0-1 0 0 0,0 0 0 0 0,-2 2 0 0 0,1-2 0 0 0,1 2 0 0 0,0-2 1 0 0,0 0-1 0 0,0 0 0 0 0,-2 1 0 0 0,2-1 0 0 0,0 0 0 0 0,0 0 0 0 0,3 0 1 0 0,5 2-1 0 0,-1-2 0 0 0,1 0 0 0 0,-1 0 0 0 0,3 0 0 0 0,-3 0 0 0 0,1-2 0 0 0,9-1 1 0 0,-13 3-4 0 0,-1-2 0 0 0,1 1 1 0 0,2-1-1 0 0,-3 1 0 0 0,1-1 1 0 0,-2 0-1 0 0,2-1 0 0 0,-1 2 1 0 0,1-3-1 0 0,-2 1 0 0 0,1 0 1 0 0,7-5-1 0 0,-10 6-1 0 0,-2 2-1 0 0,0-1 1 0 0,2 1 0 0 0,-2-2-1 0 0,0 2 1 0 0,2-2 0 0 0,-2 1-1 0 0,0 1 1 0 0,0-2-1 0 0,1 1 1 0 0,-1 1 0 0 0,0-2-1 0 0,0 0 1 0 0,0 2 0 0 0,0-1-1 0 0,0-1 1 0 0,0 2-1 0 0,0-1 1 0 0,0-1 0 0 0,0 0-1 0 0,-1 2 1 0 0,1-1 0 0 0,0 1-1 0 0,0-2 1 0 0,-2 0-1 0 0,2 1 1 0 0,-33-27-129 0 0,24 22 80 0 0,-3 1 0 0 0,1-1 0 0 0,-2 1 0 0 0,-18-5 0 0 0,27 9 36 0 0,1 1 0 0 0,-1 0 0 0 0,0 0-1 0 0,0 0 1 0 0,0 0 0 0 0,1 0 0 0 0,-1 1 0 0 0,0-1-1 0 0,0 0 1 0 0,0 2 0 0 0,1-1 0 0 0,-1-1 0 0 0,0 2-1 0 0,0 0 1 0 0,2-1 0 0 0,-1 1 0 0 0,-1 0 0 0 0,2-1-1 0 0,-2 1 1 0 0,0 1 0 0 0,2-1 0 0 0,0-1 0 0 0,-1 2-1 0 0,1 1 1 0 0,0-3 0 0 0,0 2 0 0 0,0-1 0 0 0,0 1-1 0 0,-2 4 1 0 0,-1 1 0 0 0,1-2-1 0 0,0 2 1 0 0,0 0 0 0 0,0 0-1 0 0,1-1 1 0 0,1 1 0 0 0,0 0 0 0 0,0 0-1 0 0,2 0 1 0 0,-2 15 0 0 0,2-22 15 0 0,0 1 0 0 0,2-2 1 0 0,-2 1-1 0 0,0 1 1 0 0,2 0-1 0 0,-2-2 1 0 0,2 1-1 0 0,-2-1 0 0 0,2 2 1 0 0,-2 0-1 0 0,2-2 1 0 0,-2 1-1 0 0,1-1 0 0 0,-1 2 1 0 0,2-2-1 0 0,0 1 1 0 0,-2-1-1 0 0,2 0 1 0 0,0 2-1 0 0,-2-2 0 0 0,2 0 1 0 0,0 0-1 0 0,0 2 1 0 0,-2-2-1 0 0,2 0 1 0 0,0 0-1 0 0,-1 0 0 0 0,1 0 1 0 0,-2 0-1 0 0,2 0 1 0 0,0 0-1 0 0,0 0 1 0 0,-2 0-1 0 0,2 0 0 0 0,2-2 1 0 0,51-6 11 0 0,-53 6 13 0 0,2 1 0 0 0,-3 1-1 0 0,3-2 1 0 0,-2 0 0 0 0,0 1 0 0 0,2-1 0 0 0,-2 1 0 0 0,0-1 0 0 0,0 0 0 0 0,-1 1-1 0 0,1-1 1 0 0,0-1 0 0 0,0 1 0 0 0,0 1 0 0 0,0-2 0 0 0,0 1 0 0 0,0-1-1 0 0,-2 1 1 0 0,2-1 0 0 0,-2 1 0 0 0,2-1 0 0 0,-2 1 0 0 0,0-1 0 0 0,1 2-1 0 0,-1-3 1 0 0,0 1 0 0 0,0 2 0 0 0,0-3 0 0 0,0 3 0 0 0,0-3 0 0 0,-1 1-1 0 0,1 2 1 0 0,0-3 0 0 0,-2 3 0 0 0,2-2 0 0 0,-2 1 0 0 0,2-1 0 0 0,-2 1-1 0 0,0-1 1 0 0,0 1 0 0 0,0 1 0 0 0,0-3 0 0 0,0 3 0 0 0,0-1 0 0 0,1 1-1 0 0,-1-1 1 0 0,-4-3 0 0 0,2 4 10 0 0,2 1-1 0 0,0 0 1 0 0,0 0 0 0 0,-1-2-1 0 0,1 2 1 0 0,0 0 0 0 0,-2 0-1 0 0,2 0 1 0 0,0 0-1 0 0,-2 0 1 0 0,3 0 0 0 0,-1 2-1 0 0,0-2 1 0 0,-2 0-1 0 0,2 1 1 0 0,0-1 0 0 0,0 2-1 0 0,-2-2 1 0 0,3 1 0 0 0,-1 1-1 0 0,0-2 1 0 0,0 2-1 0 0,0-1 1 0 0,0 1 0 0 0,-2 1-1 0 0,-1 0-1 0 0,1 1 0 0 0,0-1 0 0 0,0 0 0 0 0,-2 2 0 0 0,5-2 0 0 0,-3 2 0 0 0,0-2 0 0 0,0 2 0 0 0,-2 5 0 0 0,6-9-18 0 0,-1 1 0 0 0,1-1 1 0 0,-2 1-1 0 0,2 0 1 0 0,0-1-1 0 0,0 1 0 0 0,-2-1 1 0 0,2 1-1 0 0,0 0 1 0 0,0-1-1 0 0,0 1 0 0 0,0 0 1 0 0,0-1-1 0 0,0 1 1 0 0,2-1-1 0 0,-2 1 1 0 0,0 0-1 0 0,0-1 0 0 0,2 1 1 0 0,-2-1-1 0 0,0-1 1 0 0,1 2-1 0 0,-1 0 0 0 0,2-1 1 0 0,0 2-1 0 0,2-1-1 0 0,-2 0-1 0 0,0-2 0 0 0,0 1 0 0 0,0-1 0 0 0,0 2 1 0 0,1-2-1 0 0,-1 2 0 0 0,0-2 0 0 0,0 0 1 0 0,2 1-1 0 0,-2-1 0 0 0,0 0 0 0 0,1 0 1 0 0,-1 0-1 0 0,0 0 0 0 0,6 0 0 0 0,-2-1 4 0 0,-1 1 0 0 0,1-2 0 0 0,-2 2 0 0 0,1-2 0 0 0,1 1 0 0 0,-2-1 0 0 0,2 0 0 0 0,-1 1 1 0 0,-1-1-1 0 0,2-1 0 0 0,-2 1 0 0 0,-1-1 0 0 0,1 0 0 0 0,2 1 0 0 0,-2-1 0 0 0,0 0 0 0 0,-1-2 0 0 0,5-3 0 0 0,-8 6 1 0 0,2 1 0 0 0,-2-2 1 0 0,2 1-1 0 0,-2 0 0 0 0,0 1 1 0 0,0-2-1 0 0,0 1 0 0 0,0 0 1 0 0,0-1-1 0 0,0 1 0 0 0,0 1 1 0 0,0-1-1 0 0,0-1 0 0 0,0 1 1 0 0,-2 1-1 0 0,2-1 0 0 0,-2-1 1 0 0,2 1-1 0 0,-2 1 0 0 0,2-1 1 0 0,-2 1-1 0 0,0-1 0 0 0,2 0 0 0 0,-2 1 1 0 0,0-1-1 0 0,-1-3 0 0 0,-1 4 9 0 0,2-3-1 0 0,-2 3 0 0 0,2-1 0 0 0,-2 1 1 0 0,3-1-1 0 0,-3 0 0 0 0,0 1 1 0 0,0-1-1 0 0,2 2 0 0 0,-2-1 0 0 0,1 1 1 0 0,-1-2-1 0 0,0 2 0 0 0,0-2 0 0 0,2 2 1 0 0,-1 0-1 0 0,-7 0 0 0 0,6 2-7 0 0,0-2 1 0 0,1 2-1 0 0,-1-1 0 0 0,0 1 1 0 0,0-1-1 0 0,2 1 0 0 0,-1 0 1 0 0,-1-1-1 0 0,2 2 0 0 0,-2-1 1 0 0,2 1-1 0 0,-2-1 0 0 0,2 1 0 0 0,1-1 1 0 0,-1 1-1 0 0,-2 0 0 0 0,0 2 1 0 0,4-3-8 0 0,-2 1 1 0 0,0-2 0 0 0,0 1-1 0 0,2 0 1 0 0,-2 1-1 0 0,1-2 1 0 0,1 1 0 0 0,-2 1-1 0 0,2-1 1 0 0,0 1 0 0 0,0-1-1 0 0,-2 1 1 0 0,2-1-1 0 0,0-1 1 0 0,0 2 0 0 0,0-1-1 0 0,0 1 1 0 0,2-1 0 0 0,-2 1-1 0 0,0-1 1 0 0,0-1 0 0 0,2 3-1 0 0,-2-3 1 0 0,3 4-1 0 0,-1-3-3 0 0,0-1-1 0 0,0-1 0 0 0,0 2 0 0 0,0-1 0 0 0,0-1 1 0 0,2 2-1 0 0,-3-2 0 0 0,1 2 0 0 0,0-2 1 0 0,2 0-1 0 0,-2 1 0 0 0,0-1 0 0 0,2 0 0 0 0,-2 0 1 0 0,-1 0-1 0 0,3 0 0 0 0,-2 0 0 0 0,0 0 0 0 0,2-1 1 0 0,-2 1-1 0 0,0 0 0 0 0,0-2 0 0 0,1 2 0 0 0,-1-2 1 0 0,0 2-1 0 0,4-3 0 0 0,1 0 29 0 0,3 0 0 0 0,-2 0-1 0 0,-1-1 1 0 0,1-1 0 0 0,13-9-1 0 0,-19 14-26 0 0,-2-2 0 0 0,0 1 0 0 0,1 1 0 0 0,-1-2 0 0 0,0 1 0 0 0,0-1 0 0 0,0 0 0 0 0,0 2 0 0 0,0-1 0 0 0,0-1 0 0 0,0 0 0 0 0,0 2 0 0 0,0-1 0 0 0,0-1 0 0 0,0 1 0 0 0,0-1 0 0 0,0 2 0 0 0,-1-2 0 0 0,1 1 0 0 0,0 1 0 0 0,-2-2 0 0 0,2 1 0 0 0,0-1 0 0 0,-2 2 0 0 0,2-2 0 0 0,-2 2 0 0 0,2-1 0 0 0,-2-1 0 0 0,2 2 0 0 0,-2-1 0 0 0,0-1 0 0 0,-2 0 1 0 0,2-1 0 0 0,1 1 1 0 0,-3-1-1 0 0,2 2 1 0 0,-2-1-1 0 0,0 0 0 0 0,2 1 1 0 0,-1-1-1 0 0,-1 1 1 0 0,2-1-1 0 0,-8-1 0 0 0,7 3 8 0 0,-1 0-1 0 0,0 1 1 0 0,0-1-1 0 0,0 0 0 0 0,1 2 1 0 0,-1-2-1 0 0,2 2 0 0 0,-2-1 1 0 0,0-1-1 0 0,0 2 1 0 0,1-1-1 0 0,-7 6 0 0 0,8-7-13 0 0,2 1-1 0 0,-2-1 1 0 0,0 2 0 0 0,2-2-1 0 0,-1 2 1 0 0,-1-1-1 0 0,2-1 1 0 0,-2 2-1 0 0,2 0 1 0 0,-2-2-1 0 0,2 1 1 0 0,-2 1 0 0 0,2-1-1 0 0,0 1 1 0 0,-2 0-1 0 0,2-2 1 0 0,0 1-1 0 0,0 1 1 0 0,-2-1-1 0 0,2 1 1 0 0,0 0 0 0 0,0-1-1 0 0,0 1 1 0 0,0-2-1 0 0,0 1 1 0 0,0 1-1 0 0,2 0 1 0 0,-2-1-1 0 0,0 1 1 0 0,0 0 0 0 0,2-1-1 0 0,-2 2 1 0 0,2-1-2 0 0,0-2 0 0 0,0 2 0 0 0,0-1 0 0 0,-1 1 0 0 0,1-2 0 0 0,0 1 0 0 0,0 1 0 0 0,0-2 0 0 0,0 2 0 0 0,2-2 0 0 0,-2 0 0 0 0,0 1 0 0 0,-1-1 1 0 0,1 0-1 0 0,0 0 0 0 0,2 0 0 0 0,-2 2 0 0 0,0-2 0 0 0,0 0 0 0 0,2-2 0 0 0,-3 2 0 0 0,5 0 0 0 0,-4 0 0 0 0,0 0 0 0 0,2 0 0 0 0,-2-1 0 0 0,0 1 0 0 0,-1 0 0 0 0,3 0 1 0 0,-2-2-1 0 0,0 2 0 0 0,0-2 0 0 0,2 2 0 0 0,-2-1 0 0 0,0 1 0 0 0,-1-2 0 0 0,1 1 0 0 0,0-1 0 0 0,0 0 0 0 0,0 2 0 0 0,0-1 0 0 0,0-1 0 0 0,2-3 0 0 0,-4 4 0 0 0,0 1-1 0 0,0-2 0 0 0,0 0 0 0 0,0 2 1 0 0,0-1-1 0 0,0-1 0 0 0,0 2 0 0 0,-2-1 1 0 0,2-1-1 0 0,0 2 0 0 0,0-2 0 0 0,-2 2 1 0 0,2-1-1 0 0,0-1 0 0 0,-2 2 0 0 0,2-1 1 0 0,-2 1-1 0 0,2-2 0 0 0,-2 2 0 0 0,2-2 0 0 0,-2 2 1 0 0,2 0-1 0 0,-2-1 0 0 0,2 1 0 0 0,-2 0 1 0 0,2-2-1 0 0,-1 2 0 0 0,-1 0 0 0 0,2 0 1 0 0,-2-1-1 0 0,0 1 0 0 0,2 0 0 0 0,-2 0 1 0 0,0 0-1 0 0,2 0 0 0 0,-2 0 0 0 0,0 0 1 0 0,2 0-1 0 0,-4 0 0 0 0,-22 0 6 0 0,26 0-6 0 0,0 0 0 0 0,0 0 0 0 0,-2 0 0 0 0,2 0 0 0 0,0 0 0 0 0,0 0 0 0 0,0 1 0 0 0,-2-1 0 0 0,2 0 1 0 0,0 0-1 0 0,0 0 0 0 0,0 0 0 0 0,0 0 0 0 0,-2 0 0 0 0,2 0 0 0 0,0 0 0 0 0,0 0 0 0 0,0 2 0 0 0,0-2 0 0 0,0 0 0 0 0,0 0 0 0 0,-2 0 0 0 0,2 0 0 0 0,0 0 0 0 0,0 1 0 0 0,0-1 0 0 0,0 0 0 0 0,0 0 0 0 0,0 0 0 0 0,0 0 0 0 0,0 2 0 0 0,0-2 0 0 0,0 0 0 0 0,0 0 0 0 0,0 0 0 0 0,0 0 0 0 0,0 2 0 0 0,0-2 1 0 0,0 0-1 0 0,0 0 0 0 0,0 0 0 0 0,0 1 0 0 0,0-1 0 0 0,0 2-2 0 0,2-2 1 0 0,-2 1 0 0 0,2-1-1 0 0,-2 2 1 0 0,2-2 0 0 0,-2 2 0 0 0,2-2-1 0 0,0 1 1 0 0,-2-1 0 0 0,2 2-1 0 0,0-2 1 0 0,-2 0 0 0 0,1 1-1 0 0,1-1 1 0 0,-2 0 0 0 0,2 0-1 0 0,0 2 1 0 0,0-2 0 0 0,-2 0-1 0 0,2 0 1 0 0,0 0 0 0 0,0 0 0 0 0,-2 0-1 0 0,2 0 1 0 0,0 0 0 0 0,1-2-1 0 0,-3 4 2 0 0,0-2 0 0 0,0 0-1 0 0,2 0 1 0 0,-2 0-1 0 0,0 0 1 0 0,0 0 0 0 0,0 0-1 0 0,0 0 1 0 0,0 0-1 0 0,0-2 1 0 0,0 2 0 0 0,0 0-1 0 0,2 0 1 0 0,-2 0-1 0 0,0 0 1 0 0,0 0 0 0 0,0 0-1 0 0,0 0 1 0 0,0 0-1 0 0,0 0 1 0 0,0 0 0 0 0,0 0-1 0 0,0 0 1 0 0,0 0 0 0 0,0 0-1 0 0,2 0 1 0 0,-2 0-1 0 0,0-1 1 0 0,0 1 0 0 0,0 0-1 0 0,0 0 1 0 0,0 0-1 0 0,0 0 1 0 0,0 0 0 0 0,0 0-1 0 0,0 0 1 0 0,0 0-1 0 0,0 0 1 0 0,0-2 0 0 0,0 2-1 0 0,0 0 1 0 0,0 0 0 0 0,0 0-1 0 0,0 0 1 0 0,0 0-1 0 0,0 0 1 0 0,0 0 0 0 0,0 0-1 0 0,0-1 1 0 0,0 1-1 0 0,0 0 1 0 0,0 0 0 0 0,0 0-1 0 0,-2 0 1 0 0,-24-8-9 0 0,-28 3-7 0 0,52 5 16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32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109 56 10448 0 0,'0'0'920'0'0,"-53"0"373"0"0,49 0-1243 0 0,1 2-1 0 0,1 0 1 0 0,-2-1-1 0 0,0 1 1 0 0,0 1-1 0 0,2-1 1 0 0,-1-1-1 0 0,1 3 1 0 0,-2-3 0 0 0,2 2-1 0 0,0-1 1 0 0,-2 1-1 0 0,2 0 1 0 0,0-1-1 0 0,1 1 1 0 0,-3 5-1 0 0,2-6-40 0 0,2 0 0 0 0,-2-1-1 0 0,2 1 1 0 0,0 1-1 0 0,-2-1 1 0 0,2-1 0 0 0,0 1-1 0 0,0 1 1 0 0,0-1-1 0 0,0-1 1 0 0,0 1-1 0 0,0-1 1 0 0,0 3 0 0 0,0-3-1 0 0,2 1 1 0 0,-2 0-1 0 0,0-1 1 0 0,2 2 0 0 0,-2-1-1 0 0,2 0 1 0 0,-2-1-1 0 0,2 1 1 0 0,-2-1-1 0 0,2 1 1 0 0,-1 0 0 0 0,1-1-1 0 0,0 1 1 0 0,-2-1-1 0 0,4 3 1 0 0,0-3-8 0 0,-2-1-1 0 0,2 2 1 0 0,-3 0-1 0 0,1-2 1 0 0,2 1 0 0 0,-2-1-1 0 0,2 2 1 0 0,0-2 0 0 0,-2 0-1 0 0,1 0 1 0 0,-1 1 0 0 0,2-1-1 0 0,-2 0 1 0 0,2 0 0 0 0,-2-1-1 0 0,1 1 1 0 0,1 0-1 0 0,-2 0 1 0 0,2-2 0 0 0,-2 2-1 0 0,2-1 1 0 0,-2 1 0 0 0,5-4-1 0 0,56-31 6 0 0,-61 35-5 0 0,2-2-1 0 0,-2 1 1 0 0,-1-1-1 0 0,1 0 1 0 0,0 1-1 0 0,0-1 1 0 0,0 1-1 0 0,0-1 1 0 0,-2 0-1 0 0,2 1 1 0 0,0-1-1 0 0,-2-1 1 0 0,2 1-1 0 0,0 1 0 0 0,-2-1 1 0 0,1-1-1 0 0,-1 1 1 0 0,0-1-1 0 0,2 1 1 0 0,-2 1-1 0 0,0-2 1 0 0,0 1-1 0 0,0 0 1 0 0,0-1-1 0 0,0 2 1 0 0,0-3-1 0 0,-2 3 1 0 0,2-1-1 0 0,0-1 1 0 0,-3-4-1 0 0,3 6 1 0 0,-2-1 0 0 0,0 1 1 0 0,0-1-1 0 0,0 0 0 0 0,0 1 0 0 0,0-1 0 0 0,0 1 0 0 0,0-1 0 0 0,-1 0 0 0 0,1 1 0 0 0,0 1 1 0 0,0-2-1 0 0,-2 0 0 0 0,2 2 0 0 0,0-1 0 0 0,-2 1 0 0 0,3 0 0 0 0,-1-2 0 0 0,-2 2 0 0 0,2 0 1 0 0,-2 0-1 0 0,2 0 0 0 0,-2 0 0 0 0,3 0 0 0 0,-1 0 0 0 0,-2 0 0 0 0,2 2 0 0 0,-2-2 0 0 0,2 0 0 0 0,-5 3 1 0 0,5-1 5 0 0,-2-1 0 0 0,0 1 0 0 0,2 0 1 0 0,-2 1-1 0 0,3-2 0 0 0,-3 3 0 0 0,2-3 0 0 0,0 2 1 0 0,-2 1-1 0 0,2-1 0 0 0,0-2 0 0 0,0 3 1 0 0,1-1-1 0 0,1 0 0 0 0,-4 5 0 0 0,2-5 6 0 0,2-1 0 0 0,-2 1-1 0 0,0 0 1 0 0,2-1-1 0 0,-2 1 1 0 0,2 1 0 0 0,0-3-1 0 0,0 2 1 0 0,0 1-1 0 0,0-3 1 0 0,0 2 0 0 0,0 1-1 0 0,0-1 1 0 0,0-2 0 0 0,0 3-1 0 0,2-1 1 0 0,-2-1-1 0 0,2 1 1 0 0,0 3 0 0 0,2-4 38 0 0,-1-1 1 0 0,1 3-1 0 0,0-3 1 0 0,0 1 0 0 0,0-1-1 0 0,-1 1 1 0 0,1 0-1 0 0,0-2 1 0 0,0 1-1 0 0,0 1 1 0 0,-1-2 0 0 0,1 2-1 0 0,2-2 1 0 0,-2 0-1 0 0,0 0 1 0 0,-1 0 0 0 0,1 0-1 0 0,2 0 1 0 0,-2-2-1 0 0,-1 2 1 0 0,1 0-1 0 0,0-2 1 0 0,2 1 0 0 0,-2 1-1 0 0,3-5 1 0 0,-3 5-13 0 0,0-2 1 0 0,-2 2 0 0 0,2-1-1 0 0,-3-1 1 0 0,3 0 0 0 0,-2 2-1 0 0,0-1 1 0 0,2-1-1 0 0,-2 1 1 0 0,0-1 0 0 0,0-1-1 0 0,-1 1 1 0 0,3 1-1 0 0,-2-1 1 0 0,0-1 0 0 0,-2 1-1 0 0,2-1 1 0 0,0 1 0 0 0,0-1-1 0 0,-2 1 1 0 0,2-1-1 0 0,0 2 1 0 0,-2-3 0 0 0,0 3-1 0 0,1-2 1 0 0,-1-1 0 0 0,0 3-1 0 0,0-3 1 0 0,0 1-1 0 0,0 2 1 0 0,0-3 0 0 0,0 1-1 0 0,-1 2 1 0 0,1-6-1 0 0,-2 4-4 0 0,2 1-1 0 0,-2-1 1 0 0,0 1-1 0 0,2-1 1 0 0,-2 2-1 0 0,0-1 1 0 0,0-1-1 0 0,0 1 1 0 0,0-1-1 0 0,0 1 1 0 0,1 1-1 0 0,-1-1 1 0 0,0 1-1 0 0,-2-1 1 0 0,2 0-1 0 0,0 1 1 0 0,-2-1-1 0 0,2 0 1 0 0,-1 1-1 0 0,1 1 0 0 0,-2-2 1 0 0,2 1-1 0 0,-2 1 1 0 0,2 0-1 0 0,-1-2 1 0 0,-1 2-1 0 0,2 0 1 0 0,-2 0-1 0 0,-2 0 1 0 0,2 0-15 0 0,1 0 1 0 0,-1 2-1 0 0,0-2 1 0 0,0 1-1 0 0,2-1 1 0 0,-1 2-1 0 0,-1-1 1 0 0,2 1-1 0 0,-2 0 1 0 0,0-1 0 0 0,2 1-1 0 0,-1 0 1 0 0,1-1-1 0 0,0 2 1 0 0,-2-1-1 0 0,2 1 1 0 0,0-1-1 0 0,0-1 1 0 0,0 3-1 0 0,0-1 1 0 0,1-2-1 0 0,-1 3 1 0 0,0-1-1 0 0,0-1 1 0 0,0 6-1 0 0,0-4-6 0 0,2 1 0 0 0,-2 0 0 0 0,2 0 0 0 0,-2 0 0 0 0,2 0 0 0 0,0-1-1 0 0,0 1 1 0 0,0 0 0 0 0,2 0 0 0 0,-2-2 0 0 0,2 2 0 0 0,0 0 0 0 0,-2 0-1 0 0,8 8 1 0 0,-8-12-12 0 0,1 1 1 0 0,1 1-1 0 0,-2-1 0 0 0,2-2 0 0 0,0 1 0 0 0,0 1 0 0 0,0-1 1 0 0,0 1-1 0 0,0 0 0 0 0,0-1 0 0 0,0-1 0 0 0,-1 2 0 0 0,1-2 1 0 0,0 1-1 0 0,0-1 0 0 0,0 2 0 0 0,0-2 0 0 0,2 2 1 0 0,-2-2-1 0 0,0 0 0 0 0,-1 0 0 0 0,3 1 0 0 0,-2-1 0 0 0,0 0 1 0 0,0 0-1 0 0,0 0 0 0 0,2-1 0 0 0,-2 1 0 0 0,-1 0 0 0 0,1 0 1 0 0,2-2-1 0 0,-2 2 0 0 0,0-2 0 0 0,0 2 0 0 0,0-1 0 0 0,0 1 1 0 0,0-2-1 0 0,0 1 0 0 0,3-1 0 0 0,1-1-2 0 0,2-2 0 0 0,-1 2 1 0 0,-1-2-1 0 0,1 2 0 0 0,-1-2 0 0 0,2 0 0 0 0,-3 0 0 0 0,1-1 0 0 0,-2 1 1 0 0,9-11-1 0 0,-11 13 0 0 0,0-1 0 0 0,0 1 0 0 0,0 0 0 0 0,0 0 0 0 0,-2-2 0 0 0,2 2 0 0 0,-2-1 0 0 0,0 1 0 0 0,2-2 0 0 0,-2 2 0 0 0,0 0 0 0 0,0 0 0 0 0,-2-2 0 0 0,2 2 0 0 0,0-1 0 0 0,-2 1 0 0 0,2-2 0 0 0,-2 2 0 0 0,0 0-1 0 0,0 0 1 0 0,0-1 0 0 0,0 1 0 0 0,-3-5 0 0 0,5 7 1 0 0,-2-1 0 0 0,2 0 0 0 0,-2 1-1 0 0,2-1 1 0 0,-2 2 0 0 0,0-1 0 0 0,2-1-1 0 0,-2 0 1 0 0,0 2 0 0 0,0-1 0 0 0,2-1-1 0 0,-2 2 1 0 0,0-2 0 0 0,1 2 0 0 0,-1-1-1 0 0,0 1 1 0 0,0-2 0 0 0,0 2 0 0 0,0-1-1 0 0,0 1 1 0 0,0 0 0 0 0,0 0-1 0 0,0 0 1 0 0,1 0 0 0 0,-3-2 0 0 0,0 4 2 0 0,0-2 0 0 0,2 1 0 0 0,-2 1 0 0 0,1-2 0 0 0,1 1 0 0 0,-2 1 0 0 0,2 0 0 0 0,-2-1 0 0 0,2 1 0 0 0,0 0 0 0 0,-1-1 0 0 0,1 1 0 0 0,-4 4 0 0 0,-4 4 8 0 0,1 0 0 0 0,1-1 0 0 0,1 1 0 0 0,1 1 0 0 0,-11 21 0 0 0,15-32-8 0 0,2 2 0 0 0,0 0 0 0 0,0-2-1 0 0,-2 1 1 0 0,2-1 0 0 0,0 2 0 0 0,0-2-1 0 0,0 1 1 0 0,-2 1 0 0 0,2-2 0 0 0,0 2-1 0 0,0-1 1 0 0,0-1 0 0 0,0 2-1 0 0,0-2 1 0 0,2 1 0 0 0,-2 1 0 0 0,0-2-1 0 0,0 2 1 0 0,0-2 0 0 0,0 1 0 0 0,2 1-1 0 0,-2-2 1 0 0,0 2 0 0 0,2-2 0 0 0,-2 1-1 0 0,2 1 1 0 0,0-2 2 0 0,-2 1-1 0 0,2-1 0 0 0,0 0 1 0 0,-1 0-1 0 0,1 2 0 0 0,-2-2 1 0 0,2 0-1 0 0,0 0 1 0 0,0 0-1 0 0,0 0 0 0 0,0 0 1 0 0,0 0-1 0 0,-2 0 1 0 0,2 0-1 0 0,0-2 0 0 0,-1 2 1 0 0,3 0-1 0 0,4-3 6 0 0,-1 2 0 0 0,-1-3 0 0 0,2 1 0 0 0,-1 1 0 0 0,-1-2-1 0 0,2 0 1 0 0,9-7 0 0 0,-13 8-4 0 0,-2 1 1 0 0,1-1-1 0 0,-1 0 0 0 0,2 0 0 0 0,-2-1 0 0 0,0 1 1 0 0,0 0-1 0 0,0 0 0 0 0,0 0 0 0 0,-2-2 1 0 0,1 1-1 0 0,1-4 0 0 0,-2 7-4 0 0,0-1 0 0 0,0 1 0 0 0,0-1 0 0 0,0 2 0 0 0,0-2 0 0 0,0 1 1 0 0,0-1-1 0 0,-2 1 0 0 0,2-1 0 0 0,0 2 0 0 0,-1-2 0 0 0,1 1 0 0 0,0-1 0 0 0,-2 2 0 0 0,2-2 0 0 0,-2 1 0 0 0,2 1 0 0 0,-2-2 1 0 0,2 1-1 0 0,-2 1 0 0 0,0-2 0 0 0,2 2 0 0 0,-2-2 0 0 0,0 2 0 0 0,0-1 0 0 0,2 1 0 0 0,-2 0 0 0 0,1-2 0 0 0,-1 2 0 0 0,2 0 1 0 0,-2-1-1 0 0,0 1 0 0 0,0 0 0 0 0,0 0 0 0 0,0 0 0 0 0,2 0 0 0 0,-6 0 0 0 0,3 0 2 0 0,-1 0-1 0 0,0 0 1 0 0,-2 0 0 0 0,3 0 0 0 0,-1 0-1 0 0,0 1 1 0 0,0-1 0 0 0,-2 2-1 0 0,3-1 1 0 0,-1-1 0 0 0,0 2 0 0 0,0 0-1 0 0,0-1 1 0 0,2 2 0 0 0,-1-1-1 0 0,-1 0 1 0 0,0-1 0 0 0,0 3-1 0 0,2-3 1 0 0,-1 2 0 0 0,1 1 0 0 0,0-3-1 0 0,-2 2 1 0 0,2 1 0 0 0,0-1-1 0 0,-4 5 1 0 0,1 8 30 0 0,12-10 1 0 0,-5-6-30 0 0,0 0 1 0 0,2 0-1 0 0,-2 0 0 0 0,0-1 0 0 0,0 1 1 0 0,1 0-1 0 0,-1-2 0 0 0,0 2 0 0 0,0-1 1 0 0,0 1-1 0 0,0-2 0 0 0,0 2 0 0 0,4-3 1 0 0,-5 3-1 0 0,1-2 0 0 0,0 1-1 0 0,-2-1 1 0 0,2 2 0 0 0,0-2 0 0 0,0 1 0 0 0,0-1 0 0 0,0 1 0 0 0,-2-1 0 0 0,2 0 0 0 0,0 1 0 0 0,-2-1 0 0 0,1 0 0 0 0,-1 1-1 0 0,2-2 1 0 0,-2 1-2 0 0,0 0-1 0 0,0 2 1 0 0,0-1-1 0 0,0 1 0 0 0,0-2 1 0 0,-2 1-1 0 0,2 1 1 0 0,0-2-1 0 0,0 2 0 0 0,-1-2 1 0 0,1 2-1 0 0,0-1 1 0 0,-2 1-1 0 0,2-2 0 0 0,0 2 1 0 0,-2-1-1 0 0,2 1 1 0 0,-2-2-1 0 0,2 2 0 0 0,-2 0 1 0 0,2-2-1 0 0,-2 2 1 0 0,2 0-1 0 0,-2-1 0 0 0,2 1 1 0 0,-2 0-1 0 0,0 0 1 0 0,2 0-1 0 0,-2-2 0 0 0,2 2 1 0 0,-1 0-1 0 0,-1 0 1 0 0,2 0-1 0 0,-4 0 0 0 0,4 0 1 0 0,0 0-1 0 0,-2 0 0 0 0,2 0 0 0 0,0 0 1 0 0,-2 0-1 0 0,2 0 0 0 0,0 0 0 0 0,-2 0 1 0 0,2 0-1 0 0,0 0 0 0 0,-2 0 0 0 0,2 0 1 0 0,0 0-1 0 0,-2 0 0 0 0,2 0 0 0 0,0 0 1 0 0,-2 0-1 0 0,2 0 0 0 0,0 2 0 0 0,0-2 1 0 0,-1 0-1 0 0,1 0 0 0 0,0 0 0 0 0,0 1 1 0 0,-2-1-1 0 0,2 0 0 0 0,0 0 0 0 0,-2 2 1 0 0,2-2 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33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100 50 12456 0 0,'0'0'1529'0'0,"-13"-16"925"0"0,-44 55-2026 0 0,55-38-422 0 0,0 1 0 0 0,0-1 0 0 0,0 1-1 0 0,0 0 1 0 0,0-1 0 0 0,0 1 0 0 0,0-1-1 0 0,0 1 1 0 0,2 0 0 0 0,-1-1 0 0 0,-1 1-1 0 0,2 1 1 0 0,-2-1 0 0 0,2-1 0 0 0,0 3-1 0 0,-2-3 1 0 0,2 1 0 0 0,0 1 0 0 0,0-1-1 0 0,0-1 1 0 0,-2 2 0 0 0,4-1 0 0 0,-2 0-1 0 0,0 1 1 0 0,2 3 0 0 0,-2-6-2 0 0,2 2-1 0 0,-2 0 1 0 0,2-2 0 0 0,-1 1 0 0 0,1-1 0 0 0,-2 2 0 0 0,2-2-1 0 0,0 1 1 0 0,0-1 0 0 0,0 0 0 0 0,0 2 0 0 0,-2-2-1 0 0,2 0 1 0 0,0 0 0 0 0,0 2 0 0 0,-1-2 0 0 0,1 0-1 0 0,0 0 1 0 0,0 0 0 0 0,0 0 0 0 0,0 0 0 0 0,2-2 0 0 0,47-3 14 0 0,-40 2-7 0 0,-5 3-8 0 0,-2-2 1 0 0,2 1-1 0 0,-3 1 0 0 0,3-2 0 0 0,-2 0 1 0 0,0-1-1 0 0,1 2 0 0 0,-1-1 1 0 0,0-1-1 0 0,0 1 0 0 0,0-1 0 0 0,0 0 1 0 0,-1 1-1 0 0,1-1 0 0 0,0 0 0 0 0,-2-1 1 0 0,5-5-1 0 0,-5 7-1 0 0,0 1-1 0 0,-2-3 1 0 0,0 3-1 0 0,2-1 1 0 0,-2 1-1 0 0,0-1 1 0 0,2 0-1 0 0,-2-1 1 0 0,0 1-1 0 0,0 1 1 0 0,0-1 0 0 0,0 1-1 0 0,0-3 1 0 0,0 3-1 0 0,0-1 1 0 0,-2 1-1 0 0,2-1 1 0 0,0 0-1 0 0,-2-1 1 0 0,2 2 0 0 0,-2-1-1 0 0,2 0 1 0 0,-2 1-1 0 0,2-1 1 0 0,-1 0-1 0 0,-1 1 1 0 0,0-1-1 0 0,2 1 1 0 0,-2 1 0 0 0,0-2-1 0 0,0 0 1 0 0,0 1-1 0 0,0-1 1 0 0,0 2-1 0 0,0-1 1 0 0,1 1-1 0 0,-1-2 1 0 0,0 2 0 0 0,0-2-1 0 0,0 2 1 0 0,-4-1-1 0 0,2-1 0 0 0,1 1 0 0 0,-1-1 0 0 0,0 0-1 0 0,0 1 1 0 0,-2 1 0 0 0,3-2 0 0 0,-1 2 0 0 0,0-2-1 0 0,-2 2 1 0 0,3 0 0 0 0,-1 0 0 0 0,-2 0 0 0 0,2 0 0 0 0,0 0-1 0 0,1 0 1 0 0,-3 2 0 0 0,2-2 0 0 0,0 2 0 0 0,1-1-1 0 0,-3-1 1 0 0,2 2 0 0 0,0 0 0 0 0,0-1 0 0 0,1 2 0 0 0,-1-1-1 0 0,0 0 1 0 0,2 1 0 0 0,-2-2 0 0 0,1 3 0 0 0,1-3-1 0 0,-2 2 1 0 0,2 1 0 0 0,-2-1 0 0 0,2 0 0 0 0,-3 5-1 0 0,3-6 0 0 0,0 1 0 0 0,2-1 0 0 0,-2-1 0 0 0,2 2 0 0 0,-2-1 0 0 0,2 1 0 0 0,0-1 0 0 0,-2 1 0 0 0,2-1 0 0 0,0 1 0 0 0,0-1 0 0 0,0 1 0 0 0,0-2 0 0 0,0 3 0 0 0,0-3 0 0 0,2 2 0 0 0,-2-1 0 0 0,2 1 0 0 0,-2-1 0 0 0,2 0 0 0 0,-2 1 0 0 0,2-2 0 0 0,1 6 0 0 0,-1-6 0 0 0,2-1 0 0 0,-2 2 0 0 0,0 0 0 0 0,2-1 0 0 0,-2-1 0 0 0,1 2 0 0 0,1-2 0 0 0,-2 1 0 0 0,2-1 0 0 0,-2 2 0 0 0,2-2 0 0 0,-1 0 0 0 0,-1 0 0 0 0,2 0 0 0 0,0 0 0 0 0,-2 0 0 0 0,2 0 0 0 0,-1-2 0 0 0,-1 2 0 0 0,2-1 0 0 0,4-1 0 0 0,-1 1 0 0 0,1-3 0 0 0,0 3 0 0 0,1-2 0 0 0,-3-1 0 0 0,1 1 0 0 0,1-2 0 0 0,0 2 0 0 0,-3-2 0 0 0,3 2 0 0 0,3-7 0 0 0,-9 9 0 0 0,0-1 0 0 0,0 1 0 0 0,-2-1 0 0 0,2 2 0 0 0,0-2 0 0 0,-2 1 0 0 0,2-1 0 0 0,0 0 0 0 0,-2 1 0 0 0,2-1 0 0 0,-2 1 0 0 0,0-1 0 0 0,1-1 0 0 0,-1 1 0 0 0,0 1 0 0 0,0-1 0 0 0,0 0 0 0 0,2 1 0 0 0,-2-1 0 0 0,0 1 0 0 0,-2-3 0 0 0,2 3 0 0 0,0-1 0 0 0,0 0 0 0 0,0 1 0 0 0,-1-1 0 0 0,1 1 0 0 0,0-1 0 0 0,-2 0 0 0 0,2 1 0 0 0,-2-1 0 0 0,2 1 0 0 0,-2-1 0 0 0,0 0 0 0 0,2 1 0 0 0,-2-1 0 0 0,0 1 0 0 0,0 1 0 0 0,0-2 0 0 0,0 0 0 0 0,2 1 0 0 0,-1 1 0 0 0,-5-4 0 0 0,4 4 1 0 0,-2-1-1 0 0,2 1 1 0 0,-2-2-1 0 0,2 2 0 0 0,1-1 1 0 0,-3 1-1 0 0,2 0 1 0 0,-2 0-1 0 0,2 0 0 0 0,-2 0 1 0 0,2 0-1 0 0,-1 0 1 0 0,-1 0-1 0 0,2 0 0 0 0,0 0 1 0 0,-2 1-1 0 0,2-1 1 0 0,-1 2-1 0 0,1-2 0 0 0,-2 1 1 0 0,2 1-1 0 0,0-2 1 0 0,-2 2-1 0 0,-1 3 0 0 0,-1-2 2 0 0,0-2-1 0 0,2 3 0 0 0,-1 0 1 0 0,1 0-1 0 0,-2-1 0 0 0,2 2 0 0 0,1-2 1 0 0,-1 2-1 0 0,0-2 0 0 0,-4 10 0 0 0,6-13-1 0 0,1 5 6 0 0,-1-2 0 0 0,0 2-1 0 0,0-2 1 0 0,2 2 0 0 0,-2-2-1 0 0,0 2 1 0 0,2-2 0 0 0,-2 8 0 0 0,4-9-4 0 0,-2 0 0 0 0,0-2 0 0 0,2 1 1 0 0,-2 1-1 0 0,2-1 0 0 0,-2-1 0 0 0,2 2 1 0 0,-2-2-1 0 0,2 2 0 0 0,-2-1 0 0 0,2-1 1 0 0,-2 2-1 0 0,1-2 0 0 0,1 1 0 0 0,-2-1 1 0 0,2 0-1 0 0,0 2 0 0 0,0-2 1 0 0,-2 0-1 0 0,2 2 0 0 0,0-2 0 0 0,0 0 1 0 0,-2 0-1 0 0,2 0 0 0 0,0 0 0 0 0,-1 1 1 0 0,1-1-1 0 0,-2 0 0 0 0,2 0 0 0 0,0-1 1 0 0,0 1-1 0 0,0 0 0 0 0,0 0 0 0 0,4 0 2 0 0,58-5 38 0 0,-60 3-37 0 0,-2 1-1 0 0,2 1 0 0 0,-2-2 1 0 0,1 0-1 0 0,-1 1 0 0 0,0 1 1 0 0,2-2-1 0 0,-2 1 0 0 0,0-3 1 0 0,2 3-1 0 0,-2-1 0 0 0,-1 1 0 0 0,1-1 1 0 0,0-1-1 0 0,0 1 0 0 0,0 0 1 0 0,-2-1-1 0 0,4-3 0 0 0,-2 4-1 0 0,-2 1-1 0 0,2-1 1 0 0,-2 0-1 0 0,0 1 0 0 0,2-2 1 0 0,-2 1-1 0 0,0 0 0 0 0,0 1 1 0 0,0-1-1 0 0,0-1 0 0 0,0 1 1 0 0,0 1-1 0 0,0-1 1 0 0,0 0-1 0 0,0 1 0 0 0,-2-2 1 0 0,2 1-1 0 0,-2 0 0 0 0,2 1 1 0 0,0-1-1 0 0,-2 1 1 0 0,0-1-1 0 0,2 0 0 0 0,-2 1 1 0 0,0-1-1 0 0,2 0 0 0 0,-2 1 1 0 0,0-1-1 0 0,0 1 0 0 0,1-1 1 0 0,-1 2-1 0 0,0-2 1 0 0,0 1-1 0 0,0 1 0 0 0,-2-3 1 0 0,0 1 8 0 0,-1 0 0 0 0,1 1 0 0 0,0-1 1 0 0,-2 2-1 0 0,2-1 0 0 0,-1-1 0 0 0,1 2 0 0 0,-2 0 1 0 0,2-2-1 0 0,-1 2 0 0 0,1 0 0 0 0,-2 0 1 0 0,2 2-1 0 0,1-2 0 0 0,-3 0 0 0 0,-5 3 0 0 0,7-1 7 0 0,0-1-1 0 0,0 1 0 0 0,-2 1 0 0 0,3-1 1 0 0,-1 1-1 0 0,0-1 0 0 0,2 1 0 0 0,-2 0 1 0 0,1-1-1 0 0,-1 1 0 0 0,2 0 0 0 0,-2 0 1 0 0,2 2-1 0 0,0-2 0 0 0,0 1 0 0 0,0-1 0 0 0,1 0 1 0 0,-1 2-1 0 0,0-2 0 0 0,0 2 0 0 0,2-2 1 0 0,-2 2-1 0 0,2-2 0 0 0,0 0 0 0 0,0 2 1 0 0,0-1-1 0 0,0 5 0 0 0,2-7-10 0 0,-2-1 1 0 0,2-1-1 0 0,-2 2 0 0 0,2 0 1 0 0,0-1-1 0 0,-2-1 0 0 0,1 2 0 0 0,1-2 1 0 0,-2 1-1 0 0,2 1 0 0 0,0-2 1 0 0,0 0-1 0 0,0 2 0 0 0,0-2 0 0 0,-2 1 1 0 0,2-1-1 0 0,0 0 0 0 0,0 0 1 0 0,-1 2-1 0 0,1-2 0 0 0,0 0 0 0 0,0 0 1 0 0,0 0-1 0 0,0 0 0 0 0,0 0 1 0 0,0 0-1 0 0,0 0 0 0 0,0-2 0 0 0,-2 2 1 0 0,1 0-1 0 0,1 0 0 0 0,0-1 1 0 0,2-1-1 0 0,59-14 98 0 0,-61 14-90 0 0,1 1-1 0 0,-1 1 0 0 0,2-2 1 0 0,-2 1-1 0 0,0-1 0 0 0,0-1 1 0 0,2 1-1 0 0,-2 0 0 0 0,-1 1 0 0 0,1-2 1 0 0,0 1-1 0 0,0 0 0 0 0,0-1 1 0 0,0 2-1 0 0,-2-3 0 0 0,2 3 1 0 0,0-2-1 0 0,-2 1 0 0 0,2-1 1 0 0,-2-4-1 0 0,2 6-6 0 0,-2-1 1 0 0,0 0 0 0 0,0 1-1 0 0,0-1 1 0 0,0 1-1 0 0,0-1 1 0 0,0 0-1 0 0,0 1 1 0 0,-2-1 0 0 0,2 1-1 0 0,0-3 1 0 0,-2 3-1 0 0,2-1 1 0 0,0 0-1 0 0,-2 1 1 0 0,2-1 0 0 0,-2 2-1 0 0,0-1 1 0 0,2-1-1 0 0,-2 0 1 0 0,0 1-1 0 0,2-1 1 0 0,-2 2 0 0 0,0-1-1 0 0,1-1 1 0 0,-1 0-1 0 0,2 2 1 0 0,-2-1-1 0 0,0 1 1 0 0,0-2 0 0 0,-4 1-1 0 0,1-1 3 0 0,-1 2 0 0 0,0 0 0 0 0,0-2 1 0 0,1 2-1 0 0,-3 0 0 0 0,2 0 0 0 0,1 2 0 0 0,-1-2 0 0 0,0 0 0 0 0,1 2 0 0 0,-7 1 1 0 0,10-3-9 0 0,0 0 0 0 0,1 0 1 0 0,-1 1-1 0 0,0-1 1 0 0,2 0-1 0 0,-2 0 1 0 0,0 2-1 0 0,0-2 0 0 0,0 2 1 0 0,0-2-1 0 0,0 1 1 0 0,2-1-1 0 0,-2 2 1 0 0,1-1-1 0 0,-1-1 0 0 0,2 2 1 0 0,-2 0-1 0 0,0-2 1 0 0,2 1-1 0 0,-2 1 1 0 0,2-1-1 0 0,-2 1 1 0 0,2 0-1 0 0,-2-2 0 0 0,2 1 1 0 0,0 1-1 0 0,-2 0 1 0 0,2-1-1 0 0,0 1 1 0 0,0-1-1 0 0,0 1 0 0 0,0 0 1 0 0,0-1-1 0 0,0 1 1 0 0,0-1-1 0 0,0 1 1 0 0,0 1-1 0 0,2-1-2 0 0,0-1 0 0 0,-2-1-1 0 0,2 2 1 0 0,0 0 0 0 0,0-2 0 0 0,0 1 0 0 0,0 1-1 0 0,-1-2 1 0 0,1 2 0 0 0,0-2 0 0 0,0 0 0 0 0,0 1 0 0 0,0-1-1 0 0,0 0 1 0 0,0 2 0 0 0,0-2 0 0 0,0 0 0 0 0,-1 0-1 0 0,1 0 1 0 0,0 0 0 0 0,2 0 0 0 0,-2 0 0 0 0,0 0-1 0 0,0-2 1 0 0,0 2 0 0 0,1-1 0 0 0,1 1 0 0 0,0 0 1 0 0,0 0-1 0 0,0-2 0 0 0,-1 2 1 0 0,1-2-1 0 0,0 2 1 0 0,0-1-1 0 0,-2-1 0 0 0,2 0 1 0 0,-1 1-1 0 0,1-1 1 0 0,-2 1-1 0 0,6-4 0 0 0,-8 5-1 0 0,2-2 0 0 0,-2 2 0 0 0,0 0 0 0 0,1-1 0 0 0,-1 1-1 0 0,0-2 1 0 0,0 2 0 0 0,0 0 0 0 0,2-2 0 0 0,-2 2 0 0 0,0-1 0 0 0,0 1-1 0 0,0-2 1 0 0,0 2 0 0 0,0-1 0 0 0,0 1 0 0 0,0 0 0 0 0,0-2 0 0 0,0 2-1 0 0,0-2 1 0 0,0 2 0 0 0,0-1 0 0 0,0 1 0 0 0,0-2 0 0 0,0 2-1 0 0,-2 0 1 0 0,2-2 0 0 0,0 2 0 0 0,0-1 0 0 0,0 1 0 0 0,-1-2 0 0 0,1 2-1 0 0,0 0 1 0 0,-2-1 0 0 0,2 1 0 0 0,-4-2-1 0 0,2 2 0 0 0,0-2 0 0 0,0 2 0 0 0,-2 0 0 0 0,2-1 0 0 0,1 1 0 0 0,-3 0 0 0 0,2 0 0 0 0,0 0 0 0 0,-2 0 0 0 0,2 0 0 0 0,-3 0 0 0 0,-5 1-2 0 0,1 1 0 0 0,-1 0 0 0 0,1-1 0 0 0,-1 2 0 0 0,1 1 0 0 0,-9 2-1 0 0,17-6-4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97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182 25 6224 0 0,'0'0'4064'0'0,"-12"-19"-2802"0"0,10 19-1208 0 0,-1 0 0 0 0,-1 0 1 0 0,0 0-1 0 0,2 0 0 0 0,-2 0 0 0 0,0 1 0 0 0,2-1 0 0 0,-1 2 0 0 0,-1-2 0 0 0,2 2 0 0 0,-2-1 0 0 0,2-1 0 0 0,-2 2 1 0 0,3 0-1 0 0,-3-1 0 0 0,2 1 0 0 0,-4 3 0 0 0,4-5-39 0 0,0 1 1 0 0,0-1-1 0 0,1 2 0 0 0,-1-2 1 0 0,0 1-1 0 0,2 1 1 0 0,-2-2-1 0 0,0 2 0 0 0,0-1 1 0 0,0 1-1 0 0,2-1 1 0 0,-2 1-1 0 0,2 0 0 0 0,-2-1 1 0 0,0 1-1 0 0,2 0 1 0 0,0-1-1 0 0,-1 1 0 0 0,1-1 1 0 0,0 1-1 0 0,-2 0 1 0 0,2-1-1 0 0,0 1 0 0 0,0-1 1 0 0,0 1-1 0 0,0 3 1 0 0,2-4-2 0 0,-1 1 0 0 0,1 0 1 0 0,2-1-1 0 0,-2 1 0 0 0,0 0 1 0 0,2-1-1 0 0,-2 1 0 0 0,1-2 1 0 0,-1 1-1 0 0,2-1 0 0 0,-2 2 1 0 0,2-2-1 0 0,-2 2 0 0 0,2-2 1 0 0,-3 0-1 0 0,7 1 0 0 0,61 2 48 0 0,-52-3-18 0 0,-15 0-40 0 0,-1 0 0 0 0,1 0-1 0 0,-2 0 1 0 0,2 0 0 0 0,0 0 0 0 0,0 0-1 0 0,-2 0 1 0 0,2 0 0 0 0,0 0 0 0 0,0 0 0 0 0,-2 0-1 0 0,2-1 1 0 0,0 1 0 0 0,-2 0 0 0 0,1-2 0 0 0,1 2-1 0 0,0 0 1 0 0,-2-1 0 0 0,2 1 0 0 0,-2-2 0 0 0,2 2-1 0 0,0-2 1 0 0,-2 2 0 0 0,2-1 0 0 0,-2 1-1 0 0,0-2 1 0 0,2 1 0 0 0,-2 1 0 0 0,2-2 0 0 0,-2 0-1 0 0,0 2 1 0 0,2-1 0 0 0,-2-1 0 0 0,0 2 0 0 0,0-2-1 0 0,0 1 1 0 0,1-1 0 0 0,-1 1 0 0 0,0-3 5 0 0,0 3-1 0 0,-1-1 1 0 0,1 1 0 0 0,0-1 0 0 0,0-1-1 0 0,-2 1 1 0 0,2 1 0 0 0,-2-1 0 0 0,2 0 0 0 0,-2 1-1 0 0,2-1 1 0 0,-2 0 0 0 0,0 1 0 0 0,2-1 0 0 0,-2 1-1 0 0,0-1 1 0 0,0 0 0 0 0,0 1 0 0 0,1 1-1 0 0,1-2 1 0 0,-2 1 0 0 0,0 1 0 0 0,-6-4 0 0 0,4 3 2 0 0,-1-2 1 0 0,-1 1 0 0 0,0 0 0 0 0,2 2-1 0 0,-1-1 1 0 0,-1-1 0 0 0,0 2 0 0 0,1-2 0 0 0,-1 2-1 0 0,0 0 1 0 0,1 0 0 0 0,-1 0 0 0 0,0 2-1 0 0,0-2 1 0 0,1 2 0 0 0,-1-2 0 0 0,0 1 0 0 0,1 1-1 0 0,-1 0 1 0 0,2-1 0 0 0,-2 2 0 0 0,1-1-1 0 0,1 1 1 0 0,-2-1 0 0 0,2 1 0 0 0,-1 0 0 0 0,1 0-1 0 0,0 1 1 0 0,0-1 0 0 0,0 0 0 0 0,1 2-1 0 0,-1-2 1 0 0,2 2 0 0 0,-2-2 0 0 0,-2 9 0 0 0,5-12-7 0 0,1 1 1 0 0,0 1 0 0 0,0-2-1 0 0,0 1 1 0 0,0-1 0 0 0,0 2 0 0 0,0-2-1 0 0,0 2 1 0 0,0-2 0 0 0,0 1 0 0 0,1-1-1 0 0,-1 2 1 0 0,0-2 0 0 0,0 1-1 0 0,0-1 1 0 0,2 2 0 0 0,-2-2 0 0 0,0 2-1 0 0,2-2 1 0 0,-2 1 0 0 0,0-1-1 0 0,2 2 1 0 0,-2-2 0 0 0,0 0 0 0 0,2 1-1 0 0,-2-1 1 0 0,2 0 0 0 0,-2 2 0 0 0,2-2-1 0 0,-2 0 1 0 0,2 0 0 0 0,-2 2-1 0 0,2-2 1 0 0,-2 0 0 0 0,2 0 0 0 0,-2 0-1 0 0,1 0 1 0 0,-1 0 0 0 0,2 1-1 0 0,-2-1 1 0 0,2 0 0 0 0,-2 0 0 0 0,2-1-1 0 0,0 1 1 0 0,49 1 243 0 0,-49-1-248 0 0,15-1 120 0 0,2-1-1 0 0,-1-1 0 0 0,29-8 1 0 0,-43 9-87 0 0,-2 2 0 0 0,0-2-1 0 0,1 1 1 0 0,-1 1 0 0 0,0-2 0 0 0,0 1 0 0 0,0-1 0 0 0,2 0 0 0 0,-2 2 0 0 0,0-1 0 0 0,0-1 0 0 0,-1-1 0 0 0,1 1 0 0 0,0 1 0 0 0,0-3 0 0 0,-2 3-5 0 0,2-1 0 0 0,-2 1-1 0 0,0-1 1 0 0,0 0 0 0 0,0 1 0 0 0,0-1 0 0 0,0 1 0 0 0,0-1 0 0 0,0 0 0 0 0,-2 1-1 0 0,2-1 1 0 0,0 0 0 0 0,-2 1 0 0 0,2-1 0 0 0,0 1 0 0 0,-2 1 0 0 0,2-2 0 0 0,-2 0-1 0 0,2 1 1 0 0,-1-1 0 0 0,1 2 0 0 0,-2-1 0 0 0,0-1 0 0 0,2 0 0 0 0,-2 2 0 0 0,-2-1 0 0 0,0-2 14 0 0,2 1 1 0 0,-1 0 0 0 0,-1 1-1 0 0,0-1 1 0 0,0 2 0 0 0,0-2-1 0 0,1 1 1 0 0,1 1 0 0 0,-4-2-1 0 0,2 2 1 0 0,0 0 0 0 0,1-1-1 0 0,-1 1 1 0 0,0 0 0 0 0,0 0-1 0 0,0 0 1 0 0,1 1 0 0 0,-1-1-1 0 0,0 2 1 0 0,0-2 0 0 0,0 1-1 0 0,1-1 1 0 0,-1 2 0 0 0,0 0-1 0 0,-4 3 1 0 0,-1-2 3 0 0,1 0 1 0 0,1 0-1 0 0,-3 2 0 0 0,2 0 1 0 0,1 0-1 0 0,1 0 0 0 0,-1-1 1 0 0,-1 3-1 0 0,2-2 0 0 0,-5 8 0 0 0,9-13-34 0 0,2 1 0 0 0,0-1-1 0 0,-2 2 1 0 0,2-2 0 0 0,0 1-1 0 0,-2-1 1 0 0,2 2 0 0 0,0 0 0 0 0,0-2-1 0 0,-2 1 1 0 0,2-1 0 0 0,0 2-1 0 0,0-2 1 0 0,0 1 0 0 0,0 1-1 0 0,0-2 1 0 0,0 2 0 0 0,0-2-1 0 0,0 1 1 0 0,0 1 0 0 0,0-2-1 0 0,0 1 1 0 0,0-1 0 0 0,2 2-1 0 0,-2 0 1 0 0,0-2 0 0 0,0 1-1 0 0,2-1 1 0 0,-2 2 0 0 0,0-2-1 0 0,2 3 1 0 0,0-1 2 0 0,2-1 0 0 0,-2-1 1 0 0,1 2-1 0 0,-1 0 0 0 0,0-1 0 0 0,2-1 0 0 0,-2 2 1 0 0,2-2-1 0 0,-1 1 0 0 0,-1-1 0 0 0,8 2 0 0 0,1 0 19 0 0,3-2 0 0 0,-3 0 0 0 0,2 0 0 0 0,-1 0-1 0 0,12-4 1 0 0,-20 4-15 0 0,0-1 0 0 0,0 1 0 0 0,0-2-1 0 0,-1 2 1 0 0,-1-1 0 0 0,2-1 0 0 0,0 0 0 0 0,-2 1-1 0 0,2-1 1 0 0,-1 1 0 0 0,-1-1 0 0 0,0 0 0 0 0,2-1 0 0 0,-2 1-1 0 0,0-1 1 0 0,2 2 0 0 0,1-6 0 0 0,-5 4-3 0 0,2 1 1 0 0,-2 1 0 0 0,0-2-1 0 0,2 1 1 0 0,-2 0 0 0 0,0-1-1 0 0,0 1 1 0 0,0-1 0 0 0,0 2-1 0 0,0-1 1 0 0,0-1 0 0 0,0 1-1 0 0,-2 1 1 0 0,2-3 0 0 0,0 3-1 0 0,-2-1 1 0 0,2-1 0 0 0,-2 1-1 0 0,2 1 1 0 0,-1-3 0 0 0,-1 3-1 0 0,0-1 1 0 0,2 1 0 0 0,-2-1-1 0 0,-2-1 1 0 0,0 0-1 0 0,2 1 0 0 0,-1 0 0 0 0,-1-1 0 0 0,2 2 0 0 0,-2-1 1 0 0,0 0-1 0 0,0 1 0 0 0,1 1 0 0 0,-1-2 0 0 0,0 0 0 0 0,0 2 0 0 0,0-1 0 0 0,1 1 0 0 0,-1-2 0 0 0,0 2 0 0 0,0 0 0 0 0,0 0 0 0 0,1 0 1 0 0,-1 0-1 0 0,0 2 0 0 0,0-2 0 0 0,0 0 0 0 0,1 1 0 0 0,-1-1 0 0 0,0 2 0 0 0,0 0 0 0 0,0-1 0 0 0,-5 4 0 0 0,3-3-6 0 0,0-1-1 0 0,1 3 1 0 0,-1-1-1 0 0,0 0 1 0 0,3-1-1 0 0,-3 2 1 0 0,0 0-1 0 0,2-1 1 0 0,1 0-1 0 0,-3 2 1 0 0,2-2-1 0 0,0 2 1 0 0,0 0-1 0 0,3 0 1 0 0,-3 0-1 0 0,0-1 1 0 0,-2 9-1 0 0,6-11-7 0 0,0-1-1 0 0,0-1 1 0 0,0 2-1 0 0,0 0 1 0 0,0-1-1 0 0,0-1 1 0 0,0 2-1 0 0,0 0 1 0 0,0-1-1 0 0,0-1 1 0 0,0 2-1 0 0,2-1 1 0 0,-2-1-1 0 0,0 2 1 0 0,0 0-1 0 0,2-2 1 0 0,-2 1-1 0 0,2 1 1 0 0,-2-2-1 0 0,0 1 1 0 0,2-1-1 0 0,-2 2 1 0 0,2 0-1 0 0,-2-2 1 0 0,2 0-1 0 0,0 1 1 0 0,-2-1-1 0 0,1 2 1 0 0,1-2 0 0 0,-2 0-1 0 0,2 1 1 0 0,0-1-1 0 0,-2 0 1 0 0,2 0-1 0 0,0 2 1 0 0,-2-2-1 0 0,2 0 1 0 0,0 0-1 0 0,0 0 1 0 0,-2 0-1 0 0,2 0 1 0 0,-1 0-1 0 0,1 0 1 0 0,2 0-1 0 0,4 0 1 0 0,-1-2 1 0 0,-1 2-1 0 0,2-1 1 0 0,-1 1-1 0 0,1-2 0 0 0,-1 1 1 0 0,7-4-1 0 0,-10 3 2 0 0,-1 1 1 0 0,1-1-1 0 0,-2 2 0 0 0,2-2 1 0 0,0 1-1 0 0,-2-2 0 0 0,1 1 1 0 0,-1 0-1 0 0,2 1 0 0 0,-2-3 1 0 0,0 3-1 0 0,0-2 1 0 0,2 1-1 0 0,-2-1 0 0 0,-1 0 1 0 0,1 1-1 0 0,-2-1 0 0 0,2 0 1 0 0,0-1-1 0 0,0 3 0 0 0,-2-3 1 0 0,2 1-1 0 0,-2 0 0 0 0,0 0 1 0 0,0 0-1 0 0,2-1 0 0 0,-2 1 1 0 0,0 0-1 0 0,-2 1 0 0 0,2-1 1 0 0,0 0-1 0 0,0 0 0 0 0,-2-1 1 0 0,0-2-1 0 0,0 4 1 0 0,2 2-1 0 0,-2-1 1 0 0,0-1 0 0 0,1 2 0 0 0,-1-1-1 0 0,2-1 1 0 0,-2 2 0 0 0,0-2-1 0 0,0 2 1 0 0,0 0 0 0 0,0-1 0 0 0,0 1-1 0 0,0 0 1 0 0,0-2 0 0 0,1 2-1 0 0,-1 0 1 0 0,0 0 0 0 0,0 0 0 0 0,0 0-1 0 0,0 0 1 0 0,0 0 0 0 0,0 0-1 0 0,0 0 1 0 0,0 0 0 0 0,-3 2 0 0 0,-52 7 40 0 0,51-5-38 0 0,-2-3-1 0 0,1 2 1 0 0,-1 2 0 0 0,1-2-1 0 0,1 1 1 0 0,-2 1 0 0 0,3-1-1 0 0,-9 8 1 0 0,12-12-6 0 0,2 1 0 0 0,-2-1-1 0 0,1 2 1 0 0,1-2 0 0 0,-2 1 0 0 0,2-1 0 0 0,-2 2 0 0 0,2-2-1 0 0,-2 2 1 0 0,2-1 0 0 0,0-1 0 0 0,-2 2 0 0 0,2 0-1 0 0,0-2 1 0 0,0 1 0 0 0,-2 1 0 0 0,2-1 0 0 0,0-1-1 0 0,0 2 1 0 0,0 0 0 0 0,0-2 0 0 0,0 1 0 0 0,0 1-1 0 0,0-1 1 0 0,0-1 0 0 0,0 2 0 0 0,0 0 0 0 0,0-1-1 0 0,0-1 1 0 0,2 2 0 0 0,-2-1 0 0 0,0-1 0 0 0,0 2 0 0 0,2 0-1 0 0,-2-2 1 0 0,0 1 0 0 0,2 1 0 0 0,-2-2 0 0 0,2 2-1 0 0,-2-2 1 0 0,2 1 0 0 0,-2-1 0 0 0,1 2 0 0 0,1-2-1 0 0,-2 1 1 0 0,2-1 0 0 0,-2 2 0 0 0,2-2 0 0 0,0 0-1 0 0,0 2 1 0 0,-2-2 0 0 0,2 0 0 0 0,0 0 0 0 0,-2 0 0 0 0,4 1-1 0 0,1-1 0 0 0,1 2 0 0 0,0-2 0 0 0,-1 1 0 0 0,1-1 0 0 0,0 0 0 0 0,-1 0 0 0 0,3 0 0 0 0,-2 0-1 0 0,-1-1 1 0 0,1 1 0 0 0,0-2 0 0 0,7-1 0 0 0,-11 1-2 0 0,2 2 1 0 0,-2-1-1 0 0,0 1 0 0 0,0-2 1 0 0,-1 2-1 0 0,1-1 0 0 0,0 1 1 0 0,0-2-1 0 0,2 0 0 0 0,-4 1 1 0 0,2-1-1 0 0,0 0 0 0 0,0 1 1 0 0,0-1-1 0 0,-1 1 0 0 0,-1-1 1 0 0,2 0-1 0 0,0 1 0 0 0,-2-1 1 0 0,2 1-1 0 0,-2-1 0 0 0,2 0 1 0 0,-2-1-1 0 0,2 2 0 0 0,-2-1 1 0 0,0 0-1 0 0,0-1 0 0 0,0 1 1 0 0,0 1-1 0 0,0-1 0 0 0,0-4 1 0 0,0 6-3 0 0,0-2 0 0 0,0 2 0 0 0,0-1 0 0 0,0 1 0 0 0,0 0 0 0 0,0-2 0 0 0,-2 2 0 0 0,2-2 0 0 0,0 2 1 0 0,0 0-1 0 0,0-1 0 0 0,-2 1 0 0 0,2-2 0 0 0,0 2 0 0 0,0 0 0 0 0,-2-1 0 0 0,2 1 0 0 0,0 0 0 0 0,-2-2 0 0 0,2 2 1 0 0,-2 0-1 0 0,2 0 0 0 0,0 0 0 0 0,-1-2 0 0 0,1 2 0 0 0,-2 0 0 0 0,2 0 0 0 0,0 0 0 0 0,-2 0 0 0 0,2-1 0 0 0,-4 1 0 0 0,2 0 0 0 0,0 0-1 0 0,0 1 0 0 0,0-1 0 0 0,0 0 1 0 0,1 0-1 0 0,-1 2 0 0 0,0-2 0 0 0,0 2 0 0 0,0-2 1 0 0,-2 1-1 0 0,4-1 0 0 0,-6 3 0 0 0,5-3 3 0 0,-1 2-1 0 0,2-2 0 0 0,-2 0 0 0 0,0 2 1 0 0,0-2-1 0 0,2 1 0 0 0,-2 1 0 0 0,0-2 1 0 0,2 1-1 0 0,-2-1 0 0 0,2 2 0 0 0,-2 0 1 0 0,2-2-1 0 0,-2 1 0 0 0,2 1 0 0 0,-1-1 0 0 0,1 1 1 0 0,0-2-1 0 0,0 2 0 0 0,-2-1 0 0 0,2 1 1 0 0,0 0-1 0 0,0-2 0 0 0,0 1 0 0 0,0 1 1 0 0,0-1-1 0 0,0 1 0 0 0,0 0 0 0 0,0-1 1 0 0,0-1-1 0 0,0 2 0 0 0,0-1 0 0 0,0 1 1 0 0,2 0-1 0 0,-2-1 0 0 0,1 2 0 0 0,1-3 3 0 0,-2 0-1 0 0,2 2 0 0 0,-2-2 0 0 0,2 0 0 0 0,0 0 0 0 0,-2 0 0 0 0,2 0 0 0 0,0 0 1 0 0,-2 0-1 0 0,2 0 0 0 0,-2 0 0 0 0,2 0 0 0 0,0 0 0 0 0,-2 0 0 0 0,1 0 0 0 0,1 0 1 0 0,-2 0-1 0 0,2 0 0 0 0,-2-2 0 0 0,2 2 0 0 0,0 0 0 0 0,-2 0 0 0 0,2-1 0 0 0,-2 1 1 0 0,2 0-1 0 0,-2-2 0 0 0,2 2 0 0 0,-2-1 0 0 0,2 1 0 0 0,-2-2 0 0 0,0 2 0 0 0,2-2 1 0 0,-1 1-1 0 0,-1 1 2 0 0,0 0-1 0 0,0-2 1 0 0,0 2 0 0 0,2 0 0 0 0,-2 0 0 0 0,0-1 0 0 0,0 1 0 0 0,0 0 0 0 0,0-2 0 0 0,0 2-1 0 0,2 0 1 0 0,-2-2 0 0 0,0 2 0 0 0,0 0 0 0 0,0-1 0 0 0,0 1 0 0 0,0 0 0 0 0,0-2 0 0 0,0 2-1 0 0,0 0 1 0 0,0-1 0 0 0,0 1 0 0 0,0-2 0 0 0,-2 2 0 0 0,2-2 0 0 0,0 2 7 0 0,-2-1 0 0 0,2 1 0 0 0,-1-2 0 0 0,-1 2 0 0 0,2 0 0 0 0,-2-2 0 0 0,2 2 0 0 0,-2 0 0 0 0,0 0 0 0 0,2-1 0 0 0,-2 1 0 0 0,0 0 0 0 0,2 0 0 0 0,-2 0 0 0 0,0 0 0 0 0,2 0 0 0 0,-2 0 0 0 0,1 0 0 0 0,-3 0 0 0 0,-4 0 112 0 0,8 0-82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30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71 85 11256 0 0,'0'0'825'0'0,"52"-28"1399"0"0,-52 28-2223 0 0,0-1 1 0 0,0 1-1 0 0,-2 0 0 0 0,2 0 1 0 0,-2 0-1 0 0,2 0 1 0 0,0-2-1 0 0,-2 2 0 0 0,2 0 1 0 0,0 0-1 0 0,-2 0 0 0 0,2 0 1 0 0,0 0-1 0 0,-2 0 1 0 0,2 0-1 0 0,-2 0 0 0 0,2 0 1 0 0,0 0-1 0 0,-2 0 0 0 0,2 2 1 0 0,0-2-1 0 0,-2 0 1 0 0,2 0-1 0 0,0 0 0 0 0,-1 0 1 0 0,1 0-1 0 0,0 1 0 0 0,-2-1 1 0 0,2 0-1 0 0,0 0 1 0 0,-2 2-1 0 0,2-2 0 0 0,0 0 1 0 0,0 0-1 0 0,0 2 0 0 0,-2-2 1 0 0,2 1-1 0 0,-27 15 34 0 0,23-12-34 0 0,1 0 1 0 0,-3 1 0 0 0,2-2 0 0 0,2 2 0 0 0,-2 0-1 0 0,1 0 1 0 0,1 0 0 0 0,0 0 0 0 0,-2-1 0 0 0,0 8 0 0 0,4-11-2 0 0,0 1 1 0 0,-2 0-1 0 0,2-1 1 0 0,0 1-1 0 0,0-1 1 0 0,0 1-1 0 0,0 0 1 0 0,0-1 0 0 0,2 1-1 0 0,-2-1 1 0 0,0 1-1 0 0,0 0 1 0 0,2-1-1 0 0,-2 1 1 0 0,0 0-1 0 0,2-1 1 0 0,-2 1 0 0 0,2-1-1 0 0,-2 1 1 0 0,2 0-1 0 0,0-2 1 0 0,-2 1-1 0 0,2 1 1 0 0,0-1-1 0 0,-1-1 1 0 0,-1 2 0 0 0,2 0-1 0 0,0-2 1 0 0,0 1-1 0 0,0-1 1 0 0,0 2-1 0 0,0-2 1 0 0,0 0-1 0 0,0 1 1 0 0,1-1 0 0 0,1 2-1 0 0,2-2 0 0 0,-2 2 0 0 0,0-2 0 0 0,1 0 0 0 0,-1 0 0 0 0,0 0 0 0 0,2 0 0 0 0,-3 0 0 0 0,1-2 0 0 0,2 2 0 0 0,-2-2 0 0 0,-1 2 0 0 0,1-1 0 0 0,2-1 0 0 0,-2 1 0 0 0,0-1 0 0 0,-1 0 0 0 0,1 1 0 0 0,0-1 0 0 0,0-1 0 0 0,0 1 0 0 0,-2-1 0 0 0,1 2 0 0 0,1-3 0 0 0,-2 1 0 0 0,2 0 0 0 0,-2 0 0 0 0,0-1 0 0 0,1 1 0 0 0,-1 0 0 0 0,0 0 0 0 0,0 0 0 0 0,-2-1 0 0 0,2 1 0 0 0,0-2 0 0 0,-2 2 0 0 0,2 0 0 0 0,-2-2 0 0 0,2 2 0 0 0,-2-7 0 0 0,0 8 1 0 0,0 1 1 0 0,0-2 0 0 0,0 1 0 0 0,0-1 0 0 0,-2 1 0 0 0,2-1-1 0 0,0 1 1 0 0,-2-1 0 0 0,2 2 0 0 0,-2-1 0 0 0,2-1-1 0 0,-2 1 1 0 0,0 0 0 0 0,0 1 0 0 0,2-2 0 0 0,-2 1 0 0 0,1 0-1 0 0,-1 1 1 0 0,0-1 0 0 0,0 1 0 0 0,0-1 0 0 0,-2 0 0 0 0,2 1-1 0 0,0-1 1 0 0,0 2 0 0 0,-1-1 0 0 0,1-1 0 0 0,0 2-1 0 0,-2-2 1 0 0,2 2 0 0 0,0-1 0 0 0,-2 1 0 0 0,2 0 0 0 0,-1-2-1 0 0,1 2 1 0 0,-2 0 0 0 0,-2 0 0 0 0,1 2 2 0 0,1-2 0 0 0,-2 1 1 0 0,0-1-1 0 0,1 2 0 0 0,1 0 0 0 0,-2-1 1 0 0,2 1-1 0 0,-1-1 0 0 0,1 3 1 0 0,-2-3-1 0 0,2 2 0 0 0,1-1 0 0 0,-1 1 1 0 0,0 0-1 0 0,0 1 0 0 0,0-1 0 0 0,1 0 1 0 0,-1 0-1 0 0,-2 5 0 0 0,-5 5 57 0 0,7-9-41 0 0,2-1-1 0 0,0 0 0 0 0,-2 0 0 0 0,2-1 0 0 0,0 1 0 0 0,1 0 0 0 0,-1 2 0 0 0,0-2 0 0 0,0 1 1 0 0,2-1-1 0 0,-2 0 0 0 0,2 0 0 0 0,-2 2 0 0 0,2-2 0 0 0,0 0 0 0 0,0 2 0 0 0,0 5 1 0 0,0-10-12 0 0,2 2 0 0 0,0-1 1 0 0,-2-1-1 0 0,2 0 1 0 0,0 2-1 0 0,-2-2 0 0 0,2 1 1 0 0,-1-1-1 0 0,-1 0 1 0 0,2 0-1 0 0,0 2 1 0 0,0-2-1 0 0,-2 0 0 0 0,2 0 1 0 0,0 0-1 0 0,0 0 1 0 0,-2 0-1 0 0,2 0 1 0 0,0 0-1 0 0,0 0 0 0 0,-1 0 1 0 0,-1 0-1 0 0,2 0 1 0 0,0 0-1 0 0,0-2 0 0 0,0 2 1 0 0,44-11 58 0 0,-37 8-37 0 0,1-2 0 0 0,-1 0 0 0 0,1 0-1 0 0,-1 1 1 0 0,12-11 0 0 0,-19 15-18 0 0,-2-2 1 0 0,2 2-1 0 0,0-1 0 0 0,0-1 1 0 0,-2 2-1 0 0,2-1 0 0 0,-2-1 1 0 0,2 0-1 0 0,-1 2 0 0 0,-1-1 1 0 0,2-1-1 0 0,-2 1 0 0 0,0-1 1 0 0,2 0-1 0 0,-2 1 0 0 0,0 1 1 0 0,2-2-1 0 0,-2 1 0 0 0,0-1 1 0 0,0 0-1 0 0,0 1 0 0 0,0-1 1 0 0,0 0-1 0 0,0 1 0 0 0,0-1 1 0 0,0 1-1 0 0,0-1 0 0 0,0 0 1 0 0,-2 1-1 0 0,2-1 0 0 0,0 1 1 0 0,-2-1-1 0 0,2 0 0 0 0,-2 2 1 0 0,2-1-1 0 0,-1-1 0 0 0,1 1 1 0 0,-2-1-1 0 0,0 0 0 0 0,0-1 6 0 0,-2 1-1 0 0,2 1 1 0 0,0-1 0 0 0,-2 1-1 0 0,2-1 1 0 0,1 0-1 0 0,-3 2 1 0 0,2-1-1 0 0,-2-1 1 0 0,2 2 0 0 0,-2-1-1 0 0,1 1 1 0 0,1-2-1 0 0,-2 2 1 0 0,0 0 0 0 0,2-2-1 0 0,-2 2 1 0 0,1 0-1 0 0,1 0 1 0 0,-2 0-1 0 0,0 2 1 0 0,2-2 0 0 0,-2 0-1 0 0,2 2 1 0 0,-1-2-1 0 0,-1 1 1 0 0,2-1 0 0 0,-2 2-1 0 0,2-1 1 0 0,-2-1-1 0 0,3 2 1 0 0,-1 0-1 0 0,-2-1 1 0 0,2 1 0 0 0,0-1-1 0 0,-4 4 1 0 0,3-1-12 0 0,1-3 0 0 0,-2 2 0 0 0,2 1 0 0 0,0-3 0 0 0,0 2 0 0 0,0 1 0 0 0,0-1 0 0 0,0 0 1 0 0,1-1-1 0 0,-1 1 0 0 0,0 0 0 0 0,2 0 0 0 0,-2 1 0 0 0,2-1 0 0 0,-2 2 0 0 0,2-2 0 0 0,0 0 0 0 0,0 0 1 0 0,0 1-1 0 0,0-1 0 0 0,0 0 0 0 0,2 0 0 0 0,-2 0 0 0 0,2 1 0 0 0,-2-1 0 0 0,2 0 0 0 0,0 0 0 0 0,-1 1 0 0 0,3 2 0 0 0,-2-4-3 0 0,0-1-1 0 0,0 1 1 0 0,0-2-1 0 0,0 1 0 0 0,0 1 1 0 0,0 0-1 0 0,-1-2 1 0 0,1 1-1 0 0,2-1 0 0 0,-2 2 1 0 0,0-2-1 0 0,0 1 0 0 0,2-1 1 0 0,-2 0-1 0 0,-1 0 1 0 0,3 0-1 0 0,-2 0 0 0 0,0 0 1 0 0,2 0-1 0 0,-2 0 1 0 0,0 0-1 0 0,1 0 0 0 0,-1 0 1 0 0,0-1-1 0 0,2 1 0 0 0,-2-2 1 0 0,4 1-1 0 0,5-3 4 0 0,-1 1 0 0 0,1-2 1 0 0,-2 2-1 0 0,20-11 0 0 0,-27 12 6 0 0,0 0 0 0 0,0 1 0 0 0,0-1 0 0 0,0-1 0 0 0,-1 1 0 0 0,1 1 0 0 0,0-1 0 0 0,-2-1 0 0 0,2 1 0 0 0,0-1 0 0 0,-2 1 0 0 0,2-1 0 0 0,-2 2 0 0 0,0-3 0 0 0,2 3 0 0 0,-2-2 0 0 0,0 1 0 0 0,0-1 0 0 0,0 1-1 0 0,0-1 1 0 0,0 0 0 0 0,0 1 0 0 0,0-1 0 0 0,-2-2 0 0 0,2 3 12 0 0,-2 1-1 0 0,2-1 0 0 0,0-1 0 0 0,-2 1 0 0 0,2 1 1 0 0,-2-1-1 0 0,2 1 0 0 0,-2-1 0 0 0,2 0 0 0 0,-2 1 0 0 0,1-1 1 0 0,1 0-1 0 0,-2 2 0 0 0,0-1 0 0 0,0-1 0 0 0,0 1 1 0 0,0-1-1 0 0,0 2 0 0 0,0-2 0 0 0,0 2 0 0 0,0-1 1 0 0,1-1-1 0 0,-1 2 0 0 0,0 0 0 0 0,0-1 0 0 0,0 1 0 0 0,0 0 1 0 0,0-2-1 0 0,0 2 0 0 0,-2 0 0 0 0,2 0 0 0 0,1 0 1 0 0,-3 0-1 0 0,-2 2-4 0 0,0-1 0 0 0,1 2 0 0 0,-1-1 0 0 0,0 1 0 0 0,2 0 0 0 0,-1-1 0 0 0,-1 1 0 0 0,2 1 0 0 0,0 0 1 0 0,-1 0-1 0 0,1-1 0 0 0,0 2 0 0 0,0-2 0 0 0,1 2 0 0 0,1-2 0 0 0,-2 2 0 0 0,2 0 0 0 0,-2-1 0 0 0,2 1 0 0 0,0 0 0 0 0,0 0 0 0 0,-1 9 0 0 0,5-14-15 0 0,-2 2 0 0 0,1-2-1 0 0,-1 0 1 0 0,2 2 0 0 0,0-2-1 0 0,0 1 1 0 0,-2-1 0 0 0,2 0-1 0 0,0 0 1 0 0,0 0 0 0 0,-2 2-1 0 0,2-2 1 0 0,0 0 0 0 0,0 0-1 0 0,-2 0 1 0 0,1 0 0 0 0,1 0-1 0 0,0 0 1 0 0,0 0 0 0 0,-2 0 0 0 0,2-2-1 0 0,0 2 1 0 0,2-1 0 0 0,38-7-5 0 0,-35 4 1 0 0,1 1 0 0 0,-3 0 0 0 0,3 0 0 0 0,-2-2 0 0 0,11-6 0 0 0,-15 9 0 0 0,0 2 0 0 0,-2-2 0 0 0,2 2 0 0 0,0-1 0 0 0,-2 1 0 0 0,1-2 0 0 0,-1 1 0 0 0,2 1 0 0 0,-2-2 0 0 0,2 0 0 0 0,-2 2 0 0 0,0-1 0 0 0,2-1 0 0 0,-2 2 0 0 0,0-2 0 0 0,2 1 0 0 0,-2-1 0 0 0,0 1 0 0 0,0 1 0 0 0,0-2 0 0 0,0 0 0 0 0,0 1 0 0 0,0-1 0 0 0,0 1 0 0 0,0 1 0 0 0,0-2 0 0 0,0 0 0 0 0,0 1 0 0 0,0-1 0 0 0,-2 2 0 0 0,2-1 0 0 0,0-1 0 0 0,-2 0 0 0 0,2 2 0 0 0,0-1 0 0 0,-2-1 0 0 0,0-1 0 0 0,-1 1 0 0 0,-1 2-1 0 0,2-1 1 0 0,-2-1-1 0 0,0 0 0 0 0,1 1 1 0 0,1 1-1 0 0,-2-2 0 0 0,0 2 1 0 0,0 0-1 0 0,0-1 0 0 0,1 1 1 0 0,-1 0-1 0 0,0 0 0 0 0,2 0 1 0 0,-2 0-1 0 0,0 1 1 0 0,1-1-1 0 0,-1 0 0 0 0,0 2 1 0 0,0-1-1 0 0,2-1 0 0 0,-1 2 1 0 0,-1 0-1 0 0,-4 1 0 0 0,4-3 1 0 0,1 1-1 0 0,1 1 0 0 0,-2 0 1 0 0,0-1-1 0 0,0 1 0 0 0,0 0 0 0 0,3 1 1 0 0,-3-2-1 0 0,2 1 0 0 0,-2 1 0 0 0,2-1 1 0 0,-2 1-1 0 0,2 0 0 0 0,1-1 1 0 0,-1 1-1 0 0,0 0 0 0 0,0 1 0 0 0,0-1 1 0 0,0-2-1 0 0,0 3 0 0 0,0 5 0 0 0,2-7 3 0 0,0-1 0 0 0,0 1 0 0 0,0 0 0 0 0,2-2 0 0 0,-2 1 0 0 0,0 1 0 0 0,2 0 0 0 0,-2-1 0 0 0,2 1 0 0 0,-2-2 0 0 0,2 1 0 0 0,-2 1 0 0 0,2 0 0 0 0,0-2 0 0 0,-2 1-1 0 0,2 1 1 0 0,-1-2 0 0 0,-1 1 0 0 0,2-1 0 0 0,0 2 0 0 0,0-2 0 0 0,0 2 0 0 0,0-2 0 0 0,-2 0 0 0 0,2 1 0 0 0,0-1 0 0 0,0 0 0 0 0,0 2 0 0 0,-1-2 0 0 0,1 0 0 0 0,0 0 0 0 0,0 0 0 0 0,0 0-1 0 0,0 0 1 0 0,0 0 0 0 0,-2 0 0 0 0,2-2 0 0 0,0 2 0 0 0,1 0 0 0 0,1-1 2 0 0,0 1 0 0 0,0 0 0 0 0,0 0-1 0 0,-1-2 1 0 0,-1 2 0 0 0,2-2 0 0 0,0 1 0 0 0,-2 1-1 0 0,2-2 1 0 0,-1 1 0 0 0,-1-1 0 0 0,2 0 0 0 0,-2 1-1 0 0,2-1 1 0 0,-2-1 0 0 0,0 1 0 0 0,1 1 0 0 0,-1-3-1 0 0,0 3 1 0 0,0-2 0 0 0,2-2 0 0 0,-2 0 6 0 0,0 0 1 0 0,-2 0-1 0 0,2 0 0 0 0,-2 1 1 0 0,0 0-1 0 0,0 0 1 0 0,0-1-1 0 0,-2 0 0 0 0,2 0 1 0 0,0 0-1 0 0,-2 0 0 0 0,0 2 1 0 0,0-2-1 0 0,0 1 1 0 0,0-1-1 0 0,0 1 0 0 0,-5-7 1 0 0,5 10 2 0 0,0-1-1 0 0,2 0 1 0 0,-2 1 0 0 0,0-1-1 0 0,0 1 1 0 0,0-1 0 0 0,0 2 0 0 0,2-2-1 0 0,-1 1 1 0 0,-1 1 0 0 0,0-2-1 0 0,0 0 1 0 0,-2 2 0 0 0,2-1 0 0 0,0 1-1 0 0,0 0 1 0 0,0-2 0 0 0,1 2-1 0 0,-1 0 1 0 0,0 0 0 0 0,-2 0 0 0 0,2 0-1 0 0,0 0 1 0 0,0 0 0 0 0,0 0-1 0 0,0 0 1 0 0,-1 0 0 0 0,1 0 0 0 0,0 2-1 0 0,0-2 1 0 0,0 0 0 0 0,0 1-1 0 0,0-1 1 0 0,0 2 0 0 0,0-2 0 0 0,1 2-1 0 0,-1-1 1 0 0,0-1 0 0 0,0 2-1 0 0,0 0 1 0 0,0-1 0 0 0,0-1 0 0 0,2 2-1 0 0,-2-1 1 0 0,-2 4 0 0 0,1-2 9 0 0,1 1 0 0 0,-2-1 0 0 0,2 0 0 0 0,0 2 0 0 0,0-2 1 0 0,0 0-1 0 0,0 2 0 0 0,1-2 0 0 0,-1 1 0 0 0,2 0 0 0 0,-2 0 0 0 0,2 1 1 0 0,-2-2-1 0 0,2 2 0 0 0,0-2 0 0 0,0 2 0 0 0,0 3 0 0 0,2-7-6 0 0,-2 1 0 0 0,0 0 0 0 0,0-1-1 0 0,0 1 1 0 0,2-1 0 0 0,-2 1 0 0 0,0-2-1 0 0,2 2 1 0 0,-2-1 0 0 0,1 1 0 0 0,-1-1 0 0 0,2-1-1 0 0,-2 2 1 0 0,2 0 0 0 0,0-1 0 0 0,-2-1-1 0 0,2 2 1 0 0,0-2 0 0 0,0 1 0 0 0,-2-1 0 0 0,2 2-1 0 0,0-2 1 0 0,0 2 0 0 0,-1-2 0 0 0,1 1-1 0 0,0-1 1 0 0,-2 0 0 0 0,2 0 0 0 0,0 0 0 0 0,0 2-1 0 0,0-2 1 0 0,0 0 0 0 0,0 0 0 0 0,0 0-1 0 0,-1 0 1 0 0,1 0 0 0 0,0-2 0 0 0,0 2-1 0 0,0 0 1 0 0,-2 0 0 0 0,2-1 0 0 0,0 1 0 0 0,0 0-1 0 0,0-2 1 0 0,0 2 0 0 0,1-3 0 0 0,1 1 17 0 0,-2 1 0 0 0,2-1 0 0 0,0 0 0 0 0,-2-1 0 0 0,1 2 0 0 0,-1-3 0 0 0,0 3 0 0 0,2-2 1 0 0,-2-1-1 0 0,0 3 0 0 0,0-3 0 0 0,0 1 0 0 0,-1 0 0 0 0,1 0 0 0 0,0 0 0 0 0,0-4 0 0 0,-2 6-20 0 0,2 1-1 0 0,-2-2 0 0 0,0 0 1 0 0,0 1-1 0 0,2 1 1 0 0,-2-2-1 0 0,0 0 0 0 0,0 1 1 0 0,0-1-1 0 0,0 2 1 0 0,0-1-1 0 0,0-1 0 0 0,0 0 1 0 0,0 1-1 0 0,0 1 1 0 0,-2-2-1 0 0,2 1 0 0 0,0-1 1 0 0,0 2-1 0 0,-2-2 0 0 0,2 1 1 0 0,0-1-1 0 0,-2 2 1 0 0,2-1-1 0 0,-2-1 0 0 0,2 2 1 0 0,-2-2-1 0 0,2 2 1 0 0,-1-1-1 0 0,1 1 0 0 0,-2-2 1 0 0,0 2-1 0 0,2-2 0 0 0,-2 2 1 0 0,0-1-1 0 0,2 1 1 0 0,-2 0-1 0 0,0-2 0 0 0,0 2 1 0 0,2 0-1 0 0,-2 0 1 0 0,0 0-1 0 0,1-1 0 0 0,-3 1 1 0 0,2 0 2 0 0,-2 0 1 0 0,0 1-1 0 0,0-1 1 0 0,1 0-1 0 0,-1 2 1 0 0,0-2-1 0 0,2 1 1 0 0,-2 1-1 0 0,1-2 1 0 0,-1 2-1 0 0,2-1 0 0 0,-2 1 1 0 0,2 0-1 0 0,-2-1 1 0 0,2 1-1 0 0,-1 1 1 0 0,1-1-1 0 0,-2-1 1 0 0,2 2-1 0 0,0-1 1 0 0,0 1-1 0 0,0-1 1 0 0,0 1-1 0 0,1 0 1 0 0,-1-1-1 0 0,0 1 1 0 0,2 0-1 0 0,-2 1 1 0 0,0-3-1 0 0,0 7 1 0 0,2-6-2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31"/>
    </inkml:context>
    <inkml:brush xml:id="br0">
      <inkml:brushProperty name="width" value="0.035" units="cm"/>
      <inkml:brushProperty name="height" value="0.035" units="cm"/>
      <inkml:brushProperty name="color" value="#FFC9A6"/>
    </inkml:brush>
  </inkml:definitions>
  <inkml:trace contextRef="#ctx0" brushRef="#br0">204 7 10952 0 0,'0'0'2870'0'0,"-32"4"-2500"0"0,15 2-253 0 0,-40 20 2 0 0,55-26-115 0 0,0 0 1 0 0,2 2-1 0 0,-2-2 1 0 0,0 0-1 0 0,2 1 1 0 0,-2-1-1 0 0,2 2 1 0 0,-1-1-1 0 0,1-1 1 0 0,-2 2 0 0 0,2-2-1 0 0,-2 2 1 0 0,2-1-1 0 0,-2-1 1 0 0,2 2-1 0 0,-2-1 1 0 0,2-1-1 0 0,0 2 1 0 0,0 0-1 0 0,-2-1 1 0 0,2-1-1 0 0,0 2 1 0 0,0-1-1 0 0,0 1 1 0 0,0 0-1 0 0,0-2 1 0 0,0 1-1 0 0,0 1 1 0 0,0 0-1 0 0,0-1 1 0 0,0-1-1 0 0,2 3 1 0 0,0-1-1 0 0,0 0 1 0 0,0-1-1 0 0,0 1 0 0 0,1-1 1 0 0,-1 1-1 0 0,0 0 0 0 0,0-2 1 0 0,2 1-1 0 0,-2 1 1 0 0,2-2-1 0 0,-3 1 0 0 0,3-1 1 0 0,-2 2-1 0 0,2-2 0 0 0,2 0 1 0 0,43 7 20 0 0,-45-7-22 0 0,0 0 0 0 0,-2 0 0 0 0,1 0 0 0 0,1 0 0 0 0,-2 0 0 0 0,2 0 0 0 0,0-2 0 0 0,-2 2 0 0 0,1 0 0 0 0,-1-2 0 0 0,2 1 0 0 0,-2 1 0 0 0,2-2 0 0 0,-2 0 0 0 0,2 1 0 0 0,-3-1 0 0 0,1 1 0 0 0,2-1 0 0 0,-2 0 0 0 0,0 1 1 0 0,0-1-1 0 0,4-4 0 0 0,-5 4-2 0 0,-1 1 1 0 0,0 1 0 0 0,2-2 0 0 0,-2 0-1 0 0,0 1 1 0 0,0-3 0 0 0,0 3 0 0 0,2-1-1 0 0,-2 1 1 0 0,0-1 0 0 0,-2 0-1 0 0,2 1 1 0 0,0-1 0 0 0,0 1 0 0 0,0-1-1 0 0,0 0 1 0 0,-2 1 0 0 0,2-1 0 0 0,-1 1-1 0 0,1-1 1 0 0,0 2 0 0 0,-2-2 0 0 0,0 1-1 0 0,2-1 1 0 0,-2 0 0 0 0,2 1-1 0 0,-2 1 1 0 0,0-2 0 0 0,0 1 0 0 0,2-1-1 0 0,-2 2 1 0 0,0-2 0 0 0,0 2 0 0 0,1-1-1 0 0,-1 1 1 0 0,0-2 0 0 0,-2 2 0 0 0,0-1 4 0 0,0-1 1 0 0,1 0 0 0 0,-3 1-1 0 0,2-1 1 0 0,0 2 0 0 0,0 0 0 0 0,-1-1-1 0 0,1 1 1 0 0,-2 0 0 0 0,2 0 0 0 0,1 0-1 0 0,-3 0 1 0 0,2 0 0 0 0,0 1-1 0 0,-1-1 1 0 0,1 2 0 0 0,0-1 0 0 0,0 1-1 0 0,-2-2 1 0 0,-3 5 0 0 0,3-2 5 0 0,1-1 1 0 0,-1 1 0 0 0,2 0-1 0 0,-2 0 1 0 0,1 1-1 0 0,1-1 1 0 0,0 0 0 0 0,-2 0-1 0 0,3 2 1 0 0,-1-2-1 0 0,0 2 1 0 0,2-2-1 0 0,-2 2 1 0 0,0 0 0 0 0,-1 6-1 0 0,5-9 1 0 0,0-2 0 0 0,-2 1 0 0 0,2 1 1 0 0,0 0-1 0 0,0-2 0 0 0,-2 1 0 0 0,2 1 0 0 0,0 0 0 0 0,0-2 0 0 0,0 1 0 0 0,0 1 0 0 0,0-1 0 0 0,0 1 1 0 0,0-2-1 0 0,0 2 0 0 0,2-1 0 0 0,-2 1 0 0 0,0-1 0 0 0,0-1 0 0 0,2 2 0 0 0,-2 0 0 0 0,0-2 0 0 0,2 1 0 0 0,-2 1 1 0 0,2-2-1 0 0,-2 1 0 0 0,1 1 0 0 0,-1-2 0 0 0,2 2 0 0 0,0-1 0 0 0,2 1 8 0 0,0 0 0 0 0,-2-2 0 0 0,2 1 0 0 0,-1 1 1 0 0,1-2-1 0 0,0 1 0 0 0,0-1 0 0 0,0 0 0 0 0,-1 0 0 0 0,1 0 0 0 0,8 0 0 0 0,3-1 51 0 0,2-1-1 0 0,-2 1 1 0 0,2-3 0 0 0,27-9 0 0 0,-42 13-39 0 0,2-1 1 0 0,-2-1 0 0 0,1 1-1 0 0,-1 1 1 0 0,2-2 0 0 0,-2 0 0 0 0,0-1-1 0 0,2 2 1 0 0,-2-1 0 0 0,-1 0 0 0 0,1 1-1 0 0,0-3 1 0 0,0 3 0 0 0,0-1 0 0 0,0-1-1 0 0,-2 1 1 0 0,2-1 0 0 0,0 2 0 0 0,-2-3-1 0 0,2 1 1 0 0,-2 2 0 0 0,2-3 0 0 0,-2 1-1 0 0,0 1 1 0 0,0-1 0 0 0,0 0 0 0 0,0 1-1 0 0,0-1 1 0 0,0 0 0 0 0,0 1 0 0 0,0-1-1 0 0,-2 0 1 0 0,2 1 0 0 0,-2-1 0 0 0,2 1-1 0 0,-2-1 1 0 0,0 2 0 0 0,2-3 0 0 0,-2 3-1 0 0,0-2 1 0 0,0 1 0 0 0,0 0 0 0 0,0-1-1 0 0,-3 0 1 0 0,5 1-3 0 0,-2 2 0 0 0,0-1 0 0 0,0 1 0 0 0,0-2-1 0 0,0 2 1 0 0,0 0 0 0 0,0 0 0 0 0,1-2 0 0 0,-1 2 0 0 0,0 0 0 0 0,0 0 0 0 0,0 0-1 0 0,-2 0 1 0 0,2 0 0 0 0,0 0 0 0 0,0 2 0 0 0,1-2 0 0 0,-1 0 0 0 0,0 0 0 0 0,0 2-1 0 0,0-2 1 0 0,0 1 0 0 0,0-1 0 0 0,2 2 0 0 0,-2-2 0 0 0,0 2 0 0 0,0-2-1 0 0,1 1 1 0 0,-1 1 0 0 0,2-2 0 0 0,-4 3 0 0 0,-4 2 22 0 0,3 1 0 0 0,-3-1 0 0 0,2 0 0 0 0,0 1 1 0 0,-9 10-1 0 0,15-14-35 0 0,-2 0 1 0 0,0 1-1 0 0,1-1 1 0 0,-1-1 0 0 0,2 2-1 0 0,-2-1 1 0 0,0 1-1 0 0,2-1 1 0 0,-2-1 0 0 0,2 3-1 0 0,0-3 1 0 0,0 2-1 0 0,-2 1 1 0 0,2-3-1 0 0,0 3 1 0 0,0-3 0 0 0,0 2-1 0 0,2-1 1 0 0,-2 4-1 0 0,2-4-10 0 0,0-2-1 0 0,0 2 1 0 0,0-1-1 0 0,-1 1 0 0 0,1-2 1 0 0,0 1-1 0 0,0-1 1 0 0,0 2-1 0 0,2-2 1 0 0,-2 2-1 0 0,0-2 0 0 0,0 0 1 0 0,-1 1-1 0 0,3-1 1 0 0,-2 0-1 0 0,0 0 1 0 0,0 0-1 0 0,0 0 0 0 0,2 0 1 0 0,-2 0-1 0 0,0 0 1 0 0,-1-1-1 0 0,3 1 1 0 0,2-2-1 0 0,-2 0 2 0 0,1 2 0 0 0,-1-1-1 0 0,2-1 1 0 0,-2 2 0 0 0,1-1 0 0 0,-1-1-1 0 0,0-1 1 0 0,0 1 0 0 0,2 1 0 0 0,-3-3 0 0 0,1 3-1 0 0,0-2 1 0 0,0-1 0 0 0,-2 3 0 0 0,1-3-1 0 0,1 1 1 0 0,-2 0 0 0 0,2 0 0 0 0,2-7-1 0 0,-4 9-2 0 0,-2 1-1 0 0,0-2 0 0 0,1 0 1 0 0,-1 1-1 0 0,0-1 0 0 0,0 0 0 0 0,2-1 1 0 0,-2 2-1 0 0,0-1 0 0 0,0 0 1 0 0,0 1-1 0 0,0-1 0 0 0,-2 1 0 0 0,2-1 1 0 0,0 0-1 0 0,0 1 0 0 0,-1-1 0 0 0,1 1 1 0 0,-2-3-1 0 0,0 3-2 0 0,0-3 0 0 0,0 3 0 0 0,0-1 0 0 0,0-1 0 0 0,0 1 0 0 0,-2 1 0 0 0,3-1 0 0 0,-1 1-1 0 0,-2-1 1 0 0,2 0 0 0 0,-2 2 0 0 0,2-1 0 0 0,-2-1 0 0 0,3 1 0 0 0,-7-1 0 0 0,2 2 0 0 0,1-2-1 0 0,-1 2 1 0 0,0 0 0 0 0,0 0 0 0 0,1 0-1 0 0,-1 2 1 0 0,0-2 0 0 0,1 2 0 0 0,-1-2-1 0 0,0 1 1 0 0,0 1 0 0 0,3-1-1 0 0,-3 1 1 0 0,0 0 0 0 0,1 1 0 0 0,1-2-1 0 0,-2 3 1 0 0,2-1 0 0 0,0 0-1 0 0,-1 0 1 0 0,1 1 0 0 0,0-1 0 0 0,0 0-1 0 0,1 0 1 0 0,-1 2 0 0 0,-4 6-1 0 0,6-9-1 0 0,2-2-1 0 0,0 2 0 0 0,0-2 0 0 0,0 1 1 0 0,-2-1-1 0 0,2 2 0 0 0,0-2 1 0 0,0 1-1 0 0,0-1 0 0 0,0 2 0 0 0,0-2 1 0 0,0 2-1 0 0,0-1 0 0 0,0-1 0 0 0,0 2 1 0 0,0-2-1 0 0,0 1 0 0 0,0-1 1 0 0,0 2-1 0 0,2-2 0 0 0,-2 2 0 0 0,0-2 1 0 0,0 1-1 0 0,2-1 0 0 0,-2 2 0 0 0,0-2 1 0 0,2 1-1 0 0,28 16 1 0 0,-24-14-1 0 0,-2-3 0 0 0,2 1 0 0 0,-1 1 0 0 0,1 0 0 0 0,0-2 0 0 0,-2 0 0 0 0,1 1 0 0 0,1-1 0 0 0,0 0-1 0 0,9-1 1 0 0,-11-1 3 0 0,1 0-1 0 0,-1-1 1 0 0,2 2-1 0 0,-2-3 1 0 0,0 3-1 0 0,1-2 1 0 0,-1-1-1 0 0,0 1 1 0 0,0 0-1 0 0,-1 0 1 0 0,-1-1-1 0 0,8-5 1 0 0,-10 7-1 0 0,2 1 1 0 0,-2-1 0 0 0,2 0-1 0 0,-2-1 1 0 0,2 1 0 0 0,-2 1-1 0 0,0-1 1 0 0,1 1 0 0 0,-1-3-1 0 0,0 3 1 0 0,0-1 0 0 0,0 1-1 0 0,0-1 1 0 0,0-1 0 0 0,0 1-1 0 0,-1 1 1 0 0,1-1 0 0 0,0 0-1 0 0,-2-1 1 0 0,2 1-1 0 0,-2 1 1 0 0,2-1 0 0 0,-2 1-1 0 0,2-1 1 0 0,-2 0 0 0 0,0 1-1 0 0,2-1 1 0 0,-2 1 0 0 0,0-1-1 0 0,0 0 1 0 0,0 1 0 0 0,-1-1-1 0 0,1 1 3 0 0,0-1 0 0 0,-2 0-1 0 0,2 1 1 0 0,-2-1-1 0 0,2 2 1 0 0,-1-2-1 0 0,1 1 1 0 0,-2 1-1 0 0,0-2 1 0 0,2 2 0 0 0,-2 0-1 0 0,1-1 1 0 0,1 1-1 0 0,-2 0 1 0 0,0 0-1 0 0,2 0 1 0 0,-2 0-1 0 0,1 1 1 0 0,1-1 0 0 0,-2 0-1 0 0,0 2 1 0 0,2-2-1 0 0,-2 1 1 0 0,2-1-1 0 0,-1 2 1 0 0,1 0 0 0 0,-2-1-1 0 0,2 1 1 0 0,0 0-1 0 0,-2-1 1 0 0,2 1-1 0 0,1-1 1 0 0,-3 1-1 0 0,2 0 1 0 0,-4 4 0 0 0,-1 0 4 0 0,1 1 0 0 0,-2 1 1 0 0,3 0-1 0 0,-1-2 1 0 0,0 3-1 0 0,0-1 1 0 0,1 0-1 0 0,1 1 1 0 0,-6 11-1 0 0,12-19-6 0 0,-2 1 0 0 0,0-2 0 0 0,0 1 0 0 0,0 1 0 0 0,0-2 0 0 0,0 2-1 0 0,2-1 1 0 0,-2-1 0 0 0,0 2 0 0 0,2 0 0 0 0,-2-2 0 0 0,0 1 0 0 0,2-1 0 0 0,-2 2 0 0 0,2-2 0 0 0,-2 1 0 0 0,2-1-1 0 0,-2 2 1 0 0,2-2 0 0 0,-2 0 0 0 0,2 2 0 0 0,-2-2 0 0 0,2 0 0 0 0,-1 1 0 0 0,-1-1 0 0 0,2 0 0 0 0,0 0 0 0 0,-2 2-1 0 0,2-2 1 0 0,0 0 0 0 0,-2 0 0 0 0,2 0 0 0 0,0 0 0 0 0,-2 0 0 0 0,2 0 0 0 0,0 0 0 0 0,-2 0 0 0 0,2 0 0 0 0,1-2 0 0 0,51 1 29 0 0,-51-1-27 0 0,1 2 0 0 0,0-2 0 0 0,0 1-1 0 0,2-1 1 0 0,-3 1 0 0 0,1-1 0 0 0,0-1-1 0 0,-2 1 1 0 0,2 0 0 0 0,-1-1-1 0 0,1 2 1 0 0,-2-3 0 0 0,2 1 0 0 0,-2 0-1 0 0,2 0 1 0 0,-2 1 0 0 0,5-8 0 0 0,-7 7-2 0 0,2 2 0 0 0,0-3 0 0 0,-2 3 0 0 0,2-1 0 0 0,-2-1 0 0 0,0 1 1 0 0,2-1-1 0 0,-2 0 0 0 0,0 1 0 0 0,0-1 0 0 0,0 1 0 0 0,0-1 0 0 0,0 2 0 0 0,0-3 1 0 0,0 3-1 0 0,0-2 0 0 0,-2-1 0 0 0,2 3 0 0 0,-2-2 0 0 0,2 1 0 0 0,-2 0 0 0 0,0-1 1 0 0,2 1-1 0 0,-2-1 0 0 0,0 2 0 0 0,0-1 0 0 0,1 0 0 0 0,-3-2 0 0 0,0 2 2 0 0,0 0 0 0 0,2 1 0 0 0,-2-1-1 0 0,1 1 1 0 0,-1-1 0 0 0,0 0-1 0 0,0 1 1 0 0,0 1 0 0 0,1-2 0 0 0,-1 2-1 0 0,0-2 1 0 0,0 2 0 0 0,0 0-1 0 0,1 0 1 0 0,-1 0 0 0 0,0 0 0 0 0,-2 0-1 0 0,2 0 1 0 0,1 2 0 0 0,-1-2 0 0 0,0 2-1 0 0,0-2 1 0 0,0 1 0 0 0,1 1-1 0 0,-1 0 1 0 0,0-1 0 0 0,-2 2 0 0 0,-3 1 7 0 0,1-1 0 0 0,1 2 1 0 0,-1-1-1 0 0,2 0 0 0 0,-1 1 0 0 0,1 1 1 0 0,-2-1-1 0 0,3 0 0 0 0,-1 1 1 0 0,0 1-1 0 0,-5 7 0 0 0,9 1 108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26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706 184 1400 225000 70577,'0'0'0'0'0,"0"0"0"0"0,0 0 0 0 0,0 0 24 0 0,0 0 8 0 174,2-2 8 0-174,2 2-8 259 67,2-2-8-259-67,-2 2 0 238 59,-1-1 0-238-59,3-1 8 203 221,-2 1-40-203-221,0-1 8 205 193,-2 2 0-205-193,1-2 0 164 167,-1 1 0-164-167,0-1 0 143 147,0 1 0-143-147,-2 1 0 422 211,2-2 0-422-211,-2 2 0 383 185,-2 0 0-383-185,2 0 0 340 158,-2 0 0-340-158,-2 0 0 321 137,2 0 0-321-137,-1 2 0 276 124,-7 1 0-276-124,-1-2 8 253 104,-4 4 0-253-104,-4 0 0-92 15,-4 0-8 92-15,2-2 8-92 15,-2 2-8 92-15,-2-2 8 228 84,2 2-8-228-84,1 1 0-27 509,-1-1 0 27-509,2 2 8 302 525,0-2-8-302-525,2-1 0 241 288,4 3 0-241-288,1-2 8 284 425,3 0-8-284-425,0-2 0 256 364,3 2 0-256-364,0-2 16 227 318,3 0-16-227-318,-1-1 0 198 284,0-2 0-198-284,4 1 8 193 243,1-1-8-193-243,-1-1 0 189 216,2 1 0-189-216,0 0 0 158 196,2 0 0-158-196,-1 0 0 153 169,3-2 0-153-169,4 0 0 118 150,3 1 0-118-150,6-2 0 43-43,4-2 0-43 43,4-2 8 43-42,0 2-8-43 42,3-1 0 16-35,-1 1 0-16 35,-1 0 8 48-29,3 1-8-48 29,-4-1 0 21-21,-1 1 0-21 21,1 1 8 21-22,-2-2-8-21 22,-2 4 0-115-362,-2-2 0 115 362,-4 1 8-119-314,0-1 0 119 314,-1 1 0-74-281,-3-1 8 74 281,0 0-8 65 102,-1-1-8-65-102,-2 1 8 233-343,-1 0 0-233 343,1 0 0 185-300,-4 1 40-185 300,-3-1-8 166-266,1 1 8-166 266,-2 1 0 148-231,0-1-24-148 231,-2 2 8 104-202,1 0 0-104 202,-1-1 0 84-180,-4 1 80-84 180,-2 1 0 92-154,-3-1 8-92 154,-4 2-8 75-132,-4 1-48-75 132,-4 2 8-273-196,-2-2 0 273 196,-1 2 0-235-177,-1 0 72 235 177,-2-2 8-458-54,3 3 0 458 54,-1-1 0-428-48,-1 0-64 428 48,1 0-8-352-45,2 0 0 352 45,-1 0 8-167 466,1-1 48 167-466,2 1 0-166 406,4 0-8 166-406,2 0 16 200 440,0 0 8-376-135,2-2-64 176-305,1 0-8-165 270,7 0 16 165-270,-1-3 8-153 236,4 2 0 153-236,4-2 0-139 202,-1 0-40 139-202,2 0 0-120 180,-1 0 0 120-180,6 0 8 264 236,2-2 16-264-236,5-1 8 265 208,4 0 8-265-208,2-2-8 205 182,6 0-40-205-182,0-1 8-182 80,1 1 0 182-80,1-1-8-155 72,-1 1 0 155-72,3 0 0-162 58,-2 0 0 162-58,1 0-8-135 50,-1-1-8 135-50,-3 3-8 124-388,-1-2 8-124 388,-2 0 0-120 92,-2 0 8 120-92,-4 0 0-94 84,1 2-8 94-84,-3 0 16-99 71,-4-2-24 99-71,1 2 8-72 63,-4-1-8 72-63,-1 1 8-120-115,-1 2 8 120 115,-2-1 0-69 77,0 2 0 69-77,-2 0 8-74 63,0-2-24 74-63,-2 2 8-46 55,2-1-8 46-55,-4 1 8-49 42,0 0 32 49-42,-1 0 0-50 43,-5-2-8 50-43,-1 2 8-22 34,-6 0-24 22-34,-2 2 8-22 35,-4-1-16 22-35,0 1 16-64-144,0 1 16 64 144,-2 0 8 261-389,3 1 0-261 389,-1-1 0-65 90,0 2-32 65-90,0 1 8-39 84,2 1 0 39-84,0-1-8-43 69,2 2 0 43-69,2-1 8 364 139,2-1-16-364-139,2 0 16 307 126,-1 1-24-307-126,3-1 8 276 106,3-1-8-276-106,1 0 8 247 99,1-2-16-247-99,2-1 16 246 85,2-1-8-246-85,1-1 8 182 72,2 0-16-182-72,1 0 0 178 59,0 0 8-178-59,4 0-8 146 52,0-1-8-146-52,5-1 16 148 52,4-1-16-148-52,4 1 8 114 46,2-2 0-114-46,4 0-8 38-132,2 0 0-38 132,-1-1 0 44-119,1 0 0-44 119,-1 2 0 20-98,1-2 0-20 98,-2-2 0-6-89,-2 3-8 6 89,-1-3 16 26-84,-1 1-16-26 84,0 1 8 31-70,-4 0-8-31 70,0-1 0 5-62,0 1 0-5 62,-1 0 16 10-49,-1-2-16-10 49,-2 1 0-128-390,-1 0 0 128 390,-3 1 0 232-434,-3 0 8-232 434,-2 2 16-203-456,-2-1-8 203 456,-2 3 0-488-303,0-1 0 488 303,-2 1-8-405-264,-2-1 0 405 264,0 0 16-331-239,-4 1 8 331 239,-1-1 16-288-206,-4 2-16 288 206,-4 2 16-142 160,-4-1-16 142-160,0 3-8-227-193,0-1 8 227 193,-2 2-8-193-174,2-1 40 193 174,-2 0 8-159-154,2 1-8 159 154,-2 1 8-127-134,1-1-32 127 134,-1 0 8-123-120,0 1-8 123 120,0 1 8-23 408,0-3 32 23-408,3 3 16-8 362,1-1-8 8-362,3 1 0 344 390,1-1-40-344-390,0 1 8 323 344,3 1 0-323-344,3 0 0 271 303,-1-3 16-271-303,3-1 8 271 263,3 1-8-271-263,0-3 8 241 229,0-1-32-241-229,4-1 0 208 195,0 2 0-208-195,2-2 0 269 346,-2-2-8-269-346,4 2 8 205 306,-2 0-8-205-306,6 0 8 199 266,1-3-16-199-266,8 0-8 118 59,2-3 8-118-59,6-1-8 44-118,2 1 0-44 118,-1-2 0 21-98,5 0 0-21 98,-3 1 8 27-83,3-1-24-27 83,-1 0 16 26-84,-1 0-8-26 84,-1 0 0 31-70,2-3 0-31 70,-1-1-8 5-62,-1 3 0-5 62,-1-1 0 10-49,-4 0-8-10 49,0 2 16 10-49,-4 2-16-10 49,-2-1 8 15-34,-4 1-16-15 34,-1 1 0-122-377,-1 0 0 122 377,-3 0 8-494-402,-3 4-8 494 402,-1-2 0-424-354,-2 1 0 424 354,0 2 8-340-315,-2-2-8 340 315,0 2 0-287-268,0 0 0 287 268,-8 2 0-244-235,-3 0 0 244 235,-8 2 0-206-214,-2 1 0 206 214,-9 5 0-168-181,-1 0-8 168 181,-1 1 8-55 348,1 0 0 55-348,3 0 0-41 302,1 1-8 41-302,3-3 8 203-161,-1 1 0-203 161,0-2 0 178-140,-2 2-8-178 140,1-1 0-88 302,-1 1 0 88-302,3-2 8-72 268,1 2-8 72-268,4-4-8-54 234,2 2 8 54-234,5-3 8-379 294,1-2-8 379-294,3 1 0-371 259,4-3 0 371-259,1-1 0 419 221,1 0 0-419-221,0 0 0 35 281,0 0-8-35-281,2 0 16 411 332,0 0-8-411-332,2-1 0 11 379,-2 1 0-11-379,2 0 8 385 242,3-4-8-385-242,5 0 8 295 30,3-1-8-295-30,6-3 8 233 30,6-2 0-233-30,3 2 0 169-148,-1-2 0-169 148,2 2 0 141-127,-5 0 0-141 127,-1 0 0 117-107,-2 2 0-117 107,-2-1 0 86-98,-4 2 0-86 98,-1 1 0 90-85,-1-1 0-90 85,-4 0 8 95-71,-1 2-8-95 71,-2 1 0 66-64,-3-1 0-66 64,1 1 8 39-56,-2 1 32-39 56,0-1-8 70-50,0 2 8-70 50,0-2-8 44-43,-2 1-8-44 43,2-1 8 43-42,-2 2-8-43 42,0-1 8 16-35,0 1 0-16 35,0-2 0 48-29,0 2 8-48 29,-4 0 8 21-21,-6 0-24-21 21,-3 0 0 21-21,-2 0 8-21 21,-12 3 0 21-21,-5 2 8-21 21,-4 1-8 21-22,2 2 8-21 22,-1 1 0 94 157,5-1-8-94-157,5 0-8 57 137,3-2 0-57-137,2 1 16 80 115,5-1-8-80-115,2-1 16 75 102,2-2 0-75-102,-1 2-8 43 96,5-2-8-43-96,-1 0 0 37 82,0-1-8-37-82,3 0 16 32 69,1-1 16-32-69,0-1 0 59 61,0 2 0-59-61,2-1 8 26 55,2-1-24-26-55,0 0 0 105 219,0 0 8-105-219,0 0-8 95 192,2-1 0-95-192,2-1 0 83 165,2-1 0-83-165,5-2 8-14-28,6-3-24 14 28,6-2 0 22-21,4-1 8-22 21,3 0 0-97-192,1 0 8 97 192,1 1-8-81-165,-2 0 8 81 165,-1 1-8-72-151,-3 2-8 72 151,-3 1 8-58-123,-2-1-8 58 123,-4 2 16 25 55,-5 2-24-25-55,-3 0 0 26 55,-1 0 0-26-55,-3 1 8 20 41,-1 0-16-20-41,-2 1 8 19 41,2-1 0-19-41,-2 2 8 20 41,0-1-16-20-41,0 1 8 13 28,-2 0 0-13-28,2 0 0 14 27,-2 0 0-14-27,1 0 0 13 27,-1 0-8-13-27,-1 0 8 42 20,1 0-8-42-20,-4 0 0 344-78,2 0 0-344 78,-8 3 16 313-72,-5-2-16-313 72,-2 4 0 282-63,-6-1 0-282 63,-1 2 8 226-49,-1 0-8-226 49,0 1 16 223-49,0-1-8-223 49,4 1 0 196-41,2-2-8-196 41,4-1 16 167-33,2 1-16-167 33,2-2 8 106-32,3-1-8-106 32,0 0 8 105-31,5-1-8-105 31,-1 1 16 79-24,2-2-16-79 24,0 0 0 78-23,2 0 0-78 23,-2 0 8 78-24,2 0 16-78 24,0 0 0 52-16,0 0 8-52 16,2 0-8 52-16,2-2-8-52 16,3-1 8 52-15,3-2-8-52 15,7-1 8 26-8,6-5-8-26 8,3-1 0 25-8,5-2 8-25 8,-3 1-8 26-8,-1 2-8-26 8,-4-1 16 26-8,-4 1-16-26 8,-4 3 8 25-8,-4 2 0-25 8,-3 1-8 26-8,-2 0 0-26 8,-4 3 8 26-8,-1 1 0-26 8,1 1-8 25-8,-2-2 0-25 8,2 2 0 0 0,-2 2-8 0 0,0-2 16 0 0,0 0-8 0 0,-2 0 0 0 0,-1 1-8 0 0,-1 1 16 0 0,-2 1-16 0 0,-5 2 8 0 0,-8 5-8 0 0,-2 1 0 0 0,-4 2 0 0 0,-4 0 16 0 0,3 0-16 0 0,-1-1 0-309 95,3 0 0 309-95,1-3 0-287 87,2 1-8 287-87,4-2 0 218 146,3-1 0-218-146,3-1 8 178 126,0-1-8-178-126,3 0 0 172 113,0-2 0-172-113,3 0 8 166 99,1-1-8-166-99,0 1 0 158 85,2-3 0-158-85,0 2 0 124 79,0-1 0-124-79,2-1 0 115 66,-2 0 0-115-66,1 0 0 78 60,1 0-408-78-60,0 0-8 69 47,0 0 0-69-47,0 0 16 69 46,1 0 256-69-46,1 0 8 59 33,2 0 0-59-33,2-1 0 60 33,5 1-72-60-33,1-4 0 60 33,3 3-8-60-33,0-3 8-81-144,-2 3 104 81 144,-1-2 0-95-123,-1 1 0 95 123,-3 0 0-83-109,-2 1-80 83 109,-3 1 0-165-267,1 0 0 165 267,-4 0 0-397-572,2 0 88 397 572,-2 0 8-321-503,0 0-16 321 503,-4 0 16-355 0,-3 1-8 355 0,-3 3 0-296-4,-5 0-8 296 4,-2 1 8-297-3,-6 3 32 297 3,0 0 0-239-6,-3 0 0 239 6,-7 2 16-206 0,-3 1-8 206 0,0 1 8-206-1,0-1-8 206 1,2 0 16-148-2,5-1 0 148 2,3 0 8-308-343,3-2-8 308 343,0 0 8-95 44,4 0-8 95-44,2-2 16-70 37,0 2-8 70-37,3-1 0-102 30,3-1 8 102-30,0-1-8-76 23,1 0 8 76-23,4-2 8-77 23,1 0-16 77-23,1 0 16-77 23,0-1-8 77-23,4-2 8-52 15,-2 2-8 52-15,2-2 8-52 15,0 0 0 52-15,0 0 0-51 15,2 0 8 51-15,0-2 8-26 8,2 2 0 26-8,5-3 0-165-334,5-2-16 165 334,5 0 16 188-377,3-3 0-188 377,3 0 0 141-334,4-2-16-141 334,-1 1 8 129-285,1 1-8-129 285,-5 0 8-169-160,1 0-16 169 160,-4 1 16 119-237,-4 2 0-119 237,-2-1 0-171-111,-1 1-8 171 111,-5 2 8-41 241,-1 0 0 41-241,-3-1-8-28 207,1 3 8 28-207,-4-1 0-9 185,0 1 0 9-185,0 1 0-20 159,-2-2 0 20-159,0 2 8 68 314,0 0-8-68-314,0 0 8-42 105,-2 0-8 42-105,2 0 8-17 96,-2 0-16 17-96,-4 0 16-23 84,-3 0-8 23-84,-5 0 8-29 69,-3 2 0 29-69,-2-2 0-310 153,-2 1-8 310-153,-1 2 8-296 131,-1 1 0 296-131,0 0 0-249 116,2 1-8 249-116,2 0 8-257 102,2 0 0 257-102,2 1 0-206 87,1-1-8 206-87,3 0 8-182 80,0 0 0 182-80,3 0 0-156 72,0-2 0 156-72,5 0 0-161 58,-1-1 0 161-58,0-1 0-136 50,2 1 0 136-50,0 0 0-108 43,0-1 0 108-43,0-1 0-108 44,2 2 0 108-44,-1-2 0-81 35,-1 0 0 81-35,2 0 0-82 36,0 0 0 82-36,-2 0 0-53 28,2 0 0 53-28,2 0 0-54 29,1-2 8 54-29,3-1 8-57 14,0 0 8 57-14,5-2-8-58 15,6-2-8 58-15,2-1 8 225-424,2-1-8-225 424,0 1 16 199-361,-2 0 8-199 361,0 0 8-214-394,-2 3-8 214 394,-1 0 16-164-347,-7 0-24 164 347,1 2 0-148-306,-5 0 8 148 306,-1 1 0-134-265,0 0 0 134 265,-2 1 0-97-230,0 1 8 97 230,-2-2-8-89-203,2 2-16 89 203,-2 0 16-83-176,1 0-8 83 176,1 0 0-52-156,-2 0 8 52 156,0 0-8-73-135,-2 0 0 73 135,-1 0 8-69-121,-5 2-16 69 121,-5-1 0-68-278,-2 3 8 68 278,-4-1 0-35-74,-4 3-8 35 74,2 1 0-33-60,-2 1 8 33 60,2 0-8-8-55,4-2-8 8 55,2 1 8-31-47,1-1 8 31 47,5 1-8-6-40,-1-3-8 6 40,5 1 8-307 51,1 0-8 307-51,0 0 16-248 382,2 0-16 248-382,0 0 0-212 342,0-2 0 212-342,2 0 8 143 380,0 2-8-143-380,2-2 0 118 332,-2 0 0-118-332,4 1 8 118 293,0-1-8-118-293,2-2 0 65 81,1 1 0-65-81,7 0 0 373-189,5-2-8-373 189,5-2 8-39-245,3 0 0 39 245,7-2 0 318-134,2-3-8-318 134,2-1 16-1 144,-4 0-8 1-144,-3 0 0 26 293,-6 0 8-26-293,-6 3 8 19 253,-2-1 0-19-253,-6 1 0 392 309,-1 2-8-392-309,-3-1 8 342 269,-1 1-8-342-269,-2 0 0 316 235,0 1 0-316-235,-3 1 8-82 125,3-1-8 82-125,-2 2 0-86 112,-2-2-8 86-112,2 2 8 314 180,-2 0 8-314-180,0 0-8 254 154,-2 0-8-254-154,2 0 8 223 134,-2 0 0-223-134,-3 0 8 222 120,-9 2-16-222-120,-3 0 8-205 24,-6-1-8 205-24,-9 4 8-177 18,-8 2-16 177-18,0-1 16-178 17,2 4-8 178-17,4-2 0-118 15,5 0-8 118-15,8-2 8-118 16,2 1 0 118-16,4-1 0-118 16,2 1-8 118-16,2-3 8-90 8,1 3-8 90-8,1-1 8 335 91,-1-1-8-335-91,2 2 16-123 2,-1-3-16 123-2,3 0 8-94-5,1 0-8 94 5,1-2 0-95-5,2 0 0 95 5,0-1 8-94-6,0 1-8 94 6,2-2 0-61 1,0 2 0 61-1,2-4 8-62 1,4 2-8 62-1,1-2 8-61 1,5 2-8 61-1,16-6 8-62 1,14-1-8 62-1,7-2 8-61 1,3-3-8 61-1,-3 3 8-33-7,-3-1 8 33 7,-6 2-8-32-6,-4 0 0 32 6,-8 2 0-33-7,-7 1-8 33 7,-2 0 8 0 0,-2 2 0 0 0,-1 1 0-71-171,-1 0-8 71 171,2 1 8 259-417,-2-1 8-259 417,2 2-8 202-361,-2 0-8-202 361,-1-1 8-209-395,-1 1 0 209 395,-3 0 0-161-347,-1 0-8 161 347,-5 0 0-117-299,0 0 0 117 299,-2 0 8-133-264,-1 0-8 133 264,-1 0 0-125-394,0 0 0 125 394,-1 0 8-82-176,-1 1-8 82 176,-2-1 0-52-156,0 2 0 52 156,-7-1 8 8 197,-8 4-8-8-197,-6 0 0 34 347,-4 2 0-34-347,1 1 8 28 307,-3-2-8-28-307,3 1 0 23 266,1-3 0-23-266,1 3 0 44 233,1-4 0-44-233,2 0 0 10 198,2 0 0-10-198,-2 1 0 36 178,4-3 0-36-178,0 1 0 3 158,0 0 0-3-158,4-2 0 28 136,0 1 0-28-136,4 1 0-4 117,-1-2 0 4-117,5 0 0-434-317,1 0 0 434 317,2 0 0-34-363,2 0 0 34 363,0 0 0-26-321,0 0 0 26 321,2 0 0-18-280,0 0 0 18 280,4 0 0-38-245,0 0 40 38 245,6 0 8-6-211,-1-2-16 6 211,16 1 16 76 319,11-1-24-76-319,6-1 16-264 372,1-1-16 264-372,-1 1 8-256 324,-2-2 8 256-324,-4 2-8 110 197,0-3 8-110-197,-3 1-8 110 171,-3 2 0-110-171,1-2-8 80 150,-3 0 0-80-150,2 2 16 107 129,1 0-16-107-129,-1-2 16 76 109,1 2-8-76-109,-3-1 8 48 103,-1-1-16-48-103,-2 2 8-373-333,-3 0-8 373 333,-1 0 0 29-377,-2 0 8-29 377,-2 1 0 34-336,-1 0 8-34 336,-5 1-8 39-294,-3 1-8-39 294,-3-2 8 15-260,-1 2-8-15 260,-2 0 8-5-225,-2 0-24 5 225,0 0 8-2-197,0 0 0 2 197,0 0 0 2-170,-2 0 0-2 170,-2 2 0 30-150,1-2-8-30 150,-7 1 8 8-130,-9 3-8-8 130,-4-1 0 81 401,-3 2 8-81-401,-9-1-8 78 346,-1 0 0-78-346,0 2 0 74 306,0-1 0-74-306,2-2 0 71 266,1 0-8-71-266,3 1 8 40 232,2-1 0-40-232,-1 0 0-285 291,1 2 8 13-35,3-2-8 272-256,2 2 0-227 229,4-2-8 227-229,4 0 0 185 280,1 1 0-185-280,5-1 0 156 246,3 0 0-156-246,1-1 0 127 212,1-1 0-127-212,2 1 0 125 185,2-2-8-125-185,0 0 8 93 165,0 0 0-93-165,2 0 0 522 221,2 0-8-522-221,1 0 8 468 195,3 0 0-468-195,18-3 0 357 2,18-1-184-357-2,9-2 8 322-6,3 1-8-322 6,1-1 8 351 167,-4 1 72-351-167,-4-2 16 221-24,-5 3 0-221 24,-4-1 0 190-18,-4 0-64-190 18,-2 2 8 189-17,-1 0 0-189 17,5-1 0 160-11,2 3 64-160 11,-2-1 0 123-16,0 0 0-123 16,-8 2-8 124-17,-3-1-24-124 17,-6 1 0 93-9,-4 0 8-93 9,-6-2-8 94-9,-1 2 48-94 9,-3 0 0 94-9,-1-1-8-94 9,0 1 8-18-180,-3 0 0 18 180,-1 0 0-4-152,0 0 0 4 152,0 0 0 2-139,-2-2 24-2 139,2 2-8 86 53,-2 0 8-86-53,-4 2-8 53 48,-3-1 8-53-48,-5 1 8 82 39,-3 1-8-82-39,-12 0 8 47 34,-7 2 8-47-34,-6 0-8-35-145,-2 0 8 35 145,-1 0 0 53 47,3-2 0-53-47,4 2 8 19 41,3 0 0-19-41,5-2 0 48 34,5 0-8-48-34,4-1 8 48 33,2 1 0-48-33,2-2 8 13 28,1 1-16-13-28,3 1 16 13 27,-1-1 0-13-27,1-1 0 42 20,3 1-8-42-20,3-2 8 42 20,-1 0 0-42-20,4 0-8 6 14,-2 0 8-6-14,4 0 0 7 13,-2 0 0-7-13,2 0 0 125 185,2 0 0-125-185,0 0 0-7-14,4-2 0 7 14,7 1 8-7-14,10-2-8 7 14,9-2-8 0 0,6 0 8 0 0,14 0 0 0 0,3 0 0 0 0,0 0 0-89-178,-2 1 0 89 178,-9 0 0-74-151,-6 1-16 74 151,-6 0 8-65-137,-1 0 0 65 137,1 0 8-58-123,4-1-8 58 123,0 3 0 32 68,2-1 8-32-68,-2 0 0 26 55,-3 2-24-26-55,-5 0 0 105 219,-5 0 0-105-219,-4 2 0 95 192,-6-2 8-95-192,-1 2 0 91 179,-3-1-8-91-179,-3-1 16 80 151,-2 2-8-80-151,-2-2-8 520 209,0 0 8-520-209,0 0-32 482 175,-2 0 24-34-20,-2 2 16-37-20,-2-1-16-411-135,-4 1 16 339 123,-1 1 0-339-123,-16 3-8 296 102,-7 2 8-296-102,-8 2 0 115-81,0-2 0-115 81,0-1-8 259 97,6-1 16-259-97,1-3 8 222 91,7 1-8-222-91,1-3 8 213 77,2 1-8-213-77,4-1 8 17-106,0 1-8-17 106,0-2 8 28-93,2 2-8-28 93,0-2 8 40-79,0 0 0-40 79,0 0 0 10-70,3 0-8-10 70,3 0 8 22-58,0 0 0-22 58,3 0 0 22-57,2 0 0 11 14,1 0 0-33 43,3 0 0 5-36,0 0 0-5 36,2 0 0 5-35,0 0 0-5 35,7 0 0 5-35,7 0 0-5 35,9 0 0 16-22,3 0 0-16 22,12-2 0 16-22,8 0 0-16 22,3-1 0 17-21,1 2 0-17 21,-1-3 0 16-22,-3-1 0-16 22,-4 2 0-12-14,-3-2 0 12 14,-6 2 0-11-14,-5 0 0 11 14,-5 1 0-12-13,0-1 0 12 13,-2 2 0-11-14,0-1 0 11 14,-2 0 0 28-8,0 2 0-28 8,-2-1 0 27-8,0 1 0-27 8,-4 0 0 28-8,-1 0 0-28 8,-3 0 0 0 0,-3 0 0 0 0,-2 0 0 0 0,0 0 0 0 0,-3 0 0 0 0,-1 0 0 0 0,-1 0 0 0 0,1 0 0 0 0,-6 0 0 140 164,-6 3 0-140-164,-3 0 0 132 150,-6 2 0-132-150,-1 1 8 111 122,-5-1-8-111-122,0 0 0 101 109,1 0 0-101-109,1-2 8 89 96,2 0-8-89-96,2-1 0 78 82,2 0 0-78-82,0-2 0 66 68,0 0 0-66-68,0 0 0 67 68,4 0 0-67-68,-2 0 0 54 55,4 0 0-54-55,-1 0 0 55 54,3 0 0-55-54,3 0 0-122-123,3 0 0 122 123,1 0 0-107-109,2 0 0 107 109,0 0 0-91-95,0 0 0 91 95,2 0 0-77-82,2 0 0 77 82,4 0 0-75-82,7-2 0 75 82,4 0 0-63-68,8 1 0 63 68,5-2 0 100 109,6-1 0-100-109,0 1 0 90 96,1 0 0-90-96,-3 1 0 77 81,-6-1 0-77-81,-3 1 0 79 82,-2 1 0-79-82,-2 1 0 67 68,0-2 0-67-68,-2 2 0 53 55,2-1 0-53-55,-2 1 0 55 55,0 0 0-55-55,-2 0 0 41 41,0 0 0-41-41,-2 0 0 41 40,-4 0 0-41-40,-1 0 8 42 41,-2 0-8-42-41,-3 0 8 28 28,1 0-8-28-28,-2 0 8 29 27,-2 0 0-1 0,0 0 48-28-27,-1 0 8 14 14,1 0-8-14-14,-2 0 8 14 13,2 0-32-14-13,-2 0 16 15 14,0 0-16-15-14,-2 0 16 14 14,-1 0 88-14-14,-7 0 0 14 13,1 0-8-14-13,-7 0 16 15 14,-5 0-72-15-14,-1 0 8 14 14,-1 0 0-14-14,0 0 8-346 112,0 1 72 346-112,4-1 0 248 161,4 2 0-248-161,2-1 16 196 142,1 1-96-196-142,5-2 8 185 128,1 0 0-185-128,0 2 0 174 115,4-2 40-174-115,-2 0 8 162 101,3 0-8-162-101,1 0 0 148 87,-2 0-56-148-87,2 0 8 133 73,-2 0-8-133-73,2 0 16 118 60,2-2-24-118-60,0 2 8 70 55,1 0 0-70-55,7-3 0 483-55,5 0-24-483 55,8-1 8 397-52,4 1-16-397 52,1-2 16 363-44,2 2-16-363 44,1 0 0 330-36,-3 0 8-330 36,-3 1 24 248-32,-2 0-40-2-1,-4 2 0-246 33,-4 0 0 216-25,-3 0-32-216 25,-5 0 8-215 83,1 0-8 215-83,-3 0 8-188 73,-1 0-8 188-73,0 0 16-161 65,-2 0-16 161-65,0 0 8-132 56,0 0-16 132-56,0 0 8 507 107,0 0 0-507-107,-1 0 0 191-73,-1 2-16-191 73,0-2 16 159-65,2 2 0-159 65,-4-1 0 177-52,2 1-24-177 52,-1-1 8 146-43,-1 3 0-146 43,-2-3-8 146-43,2 3 8-146 43,0-3 0 115-35,-2 1 0-115 35,2-1 0 114-34,-1 1-24-114 34,1 0-8 86-26,0-1 8-86 26,0-1 0 84-26,0 2 8-84 26,0-2 0 57-17,0 0 0-57 17,2 0 0 56-18,-2 0-16-56 18,2 0 0 56-17,0 0-8-56 17,0 0 16 56-18,0 0 0-56 18,0 0 8 28-8,0 0-8-28 8,0 0 8 27-9,0 0-8-27 9,0 0 8 28-9,0 0-8-28 9,0 0 8 265 161,2 0 0-265-161,0 0 8 278 139,0 0 0-278-139,0 0-8 211 120,2 0 0-211-120,-1 0 0 192 107,3 0 0-192-107,-2 0 8-93-75,0 0-8 93 75,0 0 8-118-67,-1 0 0 118 67,-1 0 0-94-54,2 0-8 94 54,-2 0-8-93-53,0 0 8 93 53,0 0-8-69-40,-2 0 16 69 40,2 0 0-68-41,0 0-8 68 41,-2 0 8-18-35,2 0-24 18 35,-2 0 8-45-27,0 0-8 45 27,0 0 0-45-27,0 0 16 45 27,0-2-8-44-27,0 2 8 44 27,0-1 8 5-22,0-1-16-5 22,0-1 16-22-13,-2 1-16 22 13,2-1 16-22-13,0 0 0 22 13,-2 1-8-22-14,0-1 8 22 14,0 0 8-22-13,0-1-16 22 13,0 1 8-22-14,-2 0-8 22 14,-1-2 8-22-13,-5 0 0 22 13,1 0 0-22-13,-5 1 0 22 13,-1-3 8 0 0,-2 2-40 0 0,-2-1 16 0 0,-4-1-8 0 0,0 3 0 0 0,-3-1 16 0 0,-1 0-8 0 0,-1 0 8 0 0,-1 0 0 0 0,1 2-8 0 0,-1-2-8 0 0,2 2 8 0 0,1-2-8 0 0,-1 0 16 0 0,2 1 0 0 0,1-1 0 0 0,-3 0 0-636-62,1 0-8 636 62,-3 2-8-533-53,0-2 0 533 53,1 2 8-480-49,-1 0 0 480 49,3-1 8-427-45,1 1-8 427 45,2 1 16-378-40,4 2-8 378 40,4-1-8-327-36,4 1 8 327 36,1 0-8-279-31,4 1 16 279 31,3-1-8-232-25,1 0 8 232 25,0 0 0-184-21,2 0-16 184 21,0 0 16-183-21,0 0-16 183 21,0 0 16-138-16,0 0 0 138 16,0 0-8-136-16,2 0 8 136 16,3 0 8-137-15,9 2-16 137 15,3 0 16-90-11,8-1-8 90 11,9 1 0-91-11,6 1 8 91 11,0 0 0-90-10,0 1 0 90 10,-6-1-8-45-6,-6-2 8 45 6,-5-1 0-45-5,-4 0 0 45 5,-4 0-8-45-5,-1 0 8 45 5,-3 0 8-45-6,0 2-8 45 6,-1-2 8-45-5,-4 0-24 45 5,-1 0 16-45-5,1 0-8 45 5,-4 0 0-45-6,0 2 8 45 6,0-2 0-45-5,-2 0 0 45 5,0 0-8 0 0,-4 0 8 0 0,0 0 0 0 0,0 0 0 0 0,-7 0 8 0 0,-8 0-16 0 0,-6 0 16 0 0,-3 0-8 0 0,-8 0 8 0 0,-6-4-8 0 0,0 3 0 0 0,0-2 0 0 0,6-1 8 0 0,4 1-8 0 0,7 2 8 0 0,2-3 0 0 0,2 1-8 0 0,4 0 0 0 0,2 0 0 0 0,0-1 0 0 0,-2 1 0-189-178,-1 0-8 189 178,1-2 16-155-150,-2 0-8 155 150,-2 2 8-137-136,2-2-8 137 136,0 2 0-120-123,0-2 0 120 123,4 2 8-105-109,4 0-8 105 109,1 1 8-90-95,3 1 0 90 95,1-1-8-565-148,2 0 0 565 148,2 2 8-499-130,0 0 0 499 130,0 0 0-440-111,2 0 0 440 111,0 0 0-12-197,0 0-8 12 197,2 0 8-366-78,2 0 0 366 78,4 0 8 52-163,1 0-8-52 163,7 0 8-301-46,4 0-8 301 46,5 0 8-261-40,2 0-8 261 40,1 0 8-223-35,-3 0 0 223 35,0 0 8-221-35,-2 0-8 221 35,-4 0 8-184-30,-2 2-8 184 30,0-2 8-146-23,-2 0-8 146 23,-4 2 8-145-24,1-2 0 145 24,-5 0 8-109-18,1 0-8 109 18,-2 0 0-109-17,-3 0 0 109 17,1 0 0-72-12,0 0 0 72 12,-2 0 0-72-12,0 0 0 72 12,-2 0 16-72-12,0 0-16 72 12,0 0 8-72-12,-2-2 0 36 6,-2 2-8 36 6,-7-2 16-36-6,-4 1-16 36 6,-6-3 0 25 166,-4 1 0-25-166,-4 2 8 46 145,-1-3-8-46-145,0 1 8-59-47,-3 2-8 59 47,3-3 8-52-33,1 3 64 52 33,3 1 8-51-34,1-2 0 51 34,2 2 8-51-33,4-1-48 51 33,0 1 8-15-28,4 0 0 15 28,4 0 8-43-20,1-2 16 43 20,2 2 8-43-19,3 0 0 43 19,-1-2 0-7-14,4 2-32 7 14,0 0 0-7-14,0 0 0 7 14,2 0 8-7-13,-2 0-8 7 13,2 0 8 425 58,0 0 0-425-58,2 0 8 392 52,2-1-24-392-52,2-1-8 359 45,3 0 8-359-45,7 1 0 295 47,4-2 16-295-47,7-1 8 261 40,2 3 0-261-40,1-2 16 225 35,-3 3-48-225-35,-3-2 16 188 29,-1 4-8-188-29,-6-2 0 151 23,-3 1 0-151-23,-5-1-8 152 23,-1 0 8-152-23,-3 2 0 115 17,-1-2-24-115-17,0 0 16 114 17,-2 0-8-114-17,2 0 8 115 17,-2 1-16-115-17,0-1 0 77 11,1 0 8-77-11,-3 0 0 77 11,2 0-16-77-11,0 0 16 77 12,-2 0-16-77-12,2 0 8 209 175,0 0-16-209-175,-2 0 8 164 156,2 0-8-164-156,0 0 8 5-36,-2 0-8-5 36,0 0 0 45-30,2 0 0-45 30,-4 0 16 45-30,0 0-24-45 30,0 2 8 16-21,-2 0-8-16 21,-2-1 8 16-22,-3 2-8-16 22,-3 1 8 17-22,-1-1-8-17 22,0 0 8-12-13,0 0-8 12 13,-1 1 0 347-119,1-3 0-347 119,2 2 8 286-103,1-1-8-286 103,2 0 0 294-90,3-1 0-294 90,-1 1 8-80 24,0-1-16 80-24,3 1 0-80 25,-1 0 0 80-25,0-1 8-234-153,2 1-8 234 153,-2 1 8-179-133,2-1-8 179 133,0 1 8-164-120,1-1-8 164 120,-1 1-8-150-106,2 0 8 150 106,0-1 0-138-93,2 2 0 138 93,1 0 0-125-79,3 1 0 125 79,2 1 0-427 31,3 0-16 427-31,2 4 16-366 27,3-2 0 366-27,-1 0 0-304 25,2-1 0 304-25,-2-1 0-306 25,0-1 0 306-25,-1-2 0-244 22,-5-1 8 244-22,1-1 0-217 14,-1 1 0 217-14,-1-2 0-218 14,3 0 0 218-14,-1 0 0-154 11,1 0 0 154-11,0 0 0-155 12,-1-2 0 155-12,-1 2 0-127 4,-1 0 0 127-4,0-1 0-92 9,-3 1 0 92-9,1 0 0-92 10,-2 0 0 92-10,0 0 0-92 10,-2 0 0 92-10,1 0 8-63 1,-1-2-8 63-1,-2 2 8 272-91,2 0-8-272 91,-2-1 8 241-84,2 1-8-241 84,-2-2 8 211-76,0 0-8-211 76,-2 2 8-172 33,2-1-8 172-33,-4-3 8-110 32,-3 1-8 110-32,-3-2 8-110 31,-1-1-8 110-31,-4 1 16-83 23,-2-1-8 83-23,-2 1 8-84 23,0 2 0 84-23,-4 1 0-83 24,-2 0 0 83-24,-2 1-8-56 15,1 1 0 56-15,-3 1 8-56 16,1 1-8 56-16,1 0 8-56 15,-1 1 0 56-15,3 0 0-57 15,2 2-8 57-15,0 0 0-28 8,4 0 0 28-8,4 1 8-28 8,0-1 8 28-8,3 1-8 31 180,3-1 0-31-180,1 2 8 54 159,3-4-8-54-159,1 2 0 40 131,0-2 0-40-131,2 0 0 32 118,2-1-8-32-118,0 1 16 26 103,0-1-8-26-103,2 1 0 18 91,0-2-8-18-91,2 1 16-85-89,3 1-16 85 89,9-1 8-47-82,6-1-8 47 82,9 3 8-39-69,5-3-8 39 69,6-1 16-67-61,5-1-16 67 61,-3-1 0 318-148,-2-1 0-318 148,-6 0 8-88-39,-8-2-376 88 39,-5 2 0 291-127,-2-2 8-291 127,-2 0-8-201-182,0 0 224 201 182,-2 0 0-153-162,2 0 0 153 162,-2 1 16-169-142,-1-1-344 169 142,-1 0 8-124-121,-4 2 0 124 121,-1-2 8-116-108,-5 2 304 116 108,-1 1 8-107-94,0 0-8 107 94,-4 2 8-73-88,0 0-64 73 88,0-1 16-15 97,-2 1-8 15-97,-5-2 8 11 90,-9 1 80-11-90,-5-1 8 5 76,-1 0 0-5-76,-7 1 0-1 62,-1 1-16 1-62,-3-2 0 26 55,3 2 8-26-55,-2 0-8-8 49,1 0 48 8-49,3 2 0 20 41,-3-1-8-20-41,3 1 8 20 41,-3 0 8-20-41,5 1 0-66-137,1 0 8 66 137,2 0-8-8 49,2 0 8 8-49,4 1 16 19 41,2 0-8-19-41,4 0 8 20 41,3-1 24-20-41,2 0 8 102 206,2-1 0-102-206,1-1 0 92 178,3 1-8-92-178,-2 0 8 50 159,2-1 0-50-159,2 1 0 73 137,0-1 16-73-137,-1 1 8-29-55,5 1 8 29 55,7 0-8-22-41,10 2-8 22 41,10 2 0-22-41,3-2 8 22 41,9-1 0-51-33,5 0 48 51 33,-1-3 8-14-28,-1-1-8 14 28,-8-1 8-15-27,-6-1-32 15 27,-4 0 8-14-28,-1 1-8 14 28,-1-1 8-7-14,1 1 24 7 14,-1 1 0 79 151,1 0 0-79-151,-1 0 0 74 138,-1 1-24-74-138,-4 1 0 67 123,-4-1 0-67-123,-4 1-8 54 97,-4-2 24-54-97,-1 2 0 512 168,-4-2 0-512-168,-3 0 8 479 147,1 0-32-479-147,-2 0 8 441 127,-2 0-16-441-127,2 0 16 400 108,-2 0 104-400-108,2 0 0 326 95,-2 0 8-326-95,0 0-8 320 81,0 0-80-320-81,0 0 8 242 69,0 0 0-242-69,-4-2 8 202 64,-3-1 8-202-64,-7 0 16 235 55,-1-2-16-235-55,-10 0 16 195 50,-1-2-56-195-50,-7 3 8 153 44,3 0-16-153-44,0 1 16 142 30,1 0-8-142-30,2 3 0 143 31,5 0 0-143-31,3 2 8 99 24,1-1-24-99-24,3 2-8-102-144,4 1 8 102 144,-1 0-8-45-126,5-2 0 45 126,1 1 0-31-112,0-1 8 31 112,3 0 0-18-98,1-1-24 18 98,0 1 16-46-90,2-1-16 46 90,-2 1 8-33-77,2 0 8 33 77,0-1-8-20-62,2 1 8 20 62,4 1 0-49-55,5 0-8 49 55,4 2-8-7-49,8 0 8 7 49,13-2 0-36-41,10 2 16 36 41,3-3 0 149 128,1-1 0-149-128,-9-1 8 139 115,-4 0-24-139-115,-7-1 8 130 101,-5-1-8-130-101,-3 0 8 119 87,-3-1 8-119-87,-3 2 8-90-95,1-1 0 90 95,-2-1 8-77-82,0 1-32 77 82,0-1 8-62-68,-1 1-8 62 68,-3 1 16-62-68,-1-1-8 62 68,-5 2 16-49-55,1-2 0 49 55,-4 2 0-37-41,0 0-24 37 41,0 0 8-36-41,-2 0-8 36 41,0 0 16-36-41,-2 0-8 36 41,2 0 16 121 137,0 0-8-121-137,-2 2 0 111 123,-4-2-8-111-123,1 2-8 101 109,-3 1 8-101-109,-3-2-8 90 95,-3 3 24-90-95,1-1 0 79 82,0 0 0-79-82,1 0-8 66 68,5 1-8-66-68,-1-3-8 67 68,4 1 8-67-68,0-1 0 54 55,2-1 16-54-55,1 2 0 41 41,1-2 0-41-41,0 0 0 42 41,0 0-16-42-41,1 0 8 41 41,1 2-16-41-41,4-2 16 28 27,5 1-8-28-27,5 2 16 28 27,3-1 0-28-27,4 1-8 29 28,3-1-8-29-28,1 0-8 28 27,-1-1 8-28-27,-1 1-8 14 13,-4-1 0-14-13,-2-1 0 15 14,-4 2 8-15-14,-3 0-8 14 14,-5-2 0-14-14,-1 0-8 14 13,-2 1 0-14-13,0-1 8 15 14,-3 0-16-15-14,1 0 8 14 14,-2-1 8-14-14,2 1-8 191 177,-2 0-8-191-177,2 0 8 167 150,0 0-8-167-150,-2 1 8 157 136,2-1-16-157-136,-2 0 0 144 123,0 2 8-144-123,0-1 0 131 109,0 1-8-131-109,0 0 0 117 95,-2 1 0-117-95,2-2 8 102 82,-2 3-8-102-82,0-1 8 87 68,0 0-8-87-68,0-1 0 70 55,2 1-8-70-55,-1-1 8 71 54,-1 1 0-71-54,0-2 0 54 41,2 1-8-54-41,0 0 8 54 41,0-2 0-54-41,0 1 8 55 41,0-1-16-55-41,0 2 8 36 27,0-2 0-36-27,0 0 0 37 27,2 0 0-37-27,0 0 0 37 28,3 0 0-37-28,-1 0 16 38 27,4-2-16-38-27,-3 2 0 18 13,3 0 0-18-13,0-1 0 19 14,-3 1 0-19-14,3 0 8 270 191,-4 0 0-270-191,1 0 0 239 163,-3 0-8-239-163,2 0 0 207 136,-2 0 0-207-136,-2 0 8 192 122,2 0 0-192-122,0 0-8 611-2,-2 0 0-611 2,2 0 8 193-167,-2 0-8-193 167,2 0 0 176-145,-2 0 0-176 145,0 0 0 194-132,-2 0 16-194 132,2 0-8 127-114,-2 0 0-127 114,0 1 0 146-101,0-1 0-146 101,0 2 0 84-84,0-2-8-84 84,-2 1 8 104-70,2 1-8-104 70,-1 0 16 103-70,1-1-16-103 70,0-1 8 72-61,0 2-8-72 61,0 0 0 43-53,0-1 0-43 53,2-1 16 64-40,-2 2-8-64 40,2-2 0 64-39,0 0 0-64 39,0 0 16 35-31,0 0-24-35 31,2 0 8 272 139,0 0 0-272-139,2 0 8 12-44,0 0 0-12 44,1-2 8 11-45,1 2 0-11 45,0-3 0-16-35,1 1-16 16 35,-1 1 16-16-36,-2-1-8 16 36,2 0 8 6-22,-3 1-16-6 22,1-1 8 6-22,0 1 8-6 22,-2-1-8 5-22,0 2-8-5 22,0 0 0 6-22,0-2 8-6 22,0 2-8-22-13,-2 0 0 22 13,0 0 0-21-14,1 0 8 21 14,-1 0-8-22-13,0 0-8 22 13,0 0 8-22-14,0 2 0 22 14,0-2 8 28-8,-1 0-16-28 8,1 0 8 27-9,0 0-8-27 9,0-2 8 28-9,0 2 0-28 9,0 0-8 27-8,0 0 0-27 8,0 0 8 0 0,0 0-8 0 0,-2 0 0 0 0,2 0 0 0 0,-2 0 8 0 0,2 0-8 0 0,-2 0 0 0 0,0 0 0 0 0,2 0 0 0 0,-2 0-8 0 0,2 0 0 0 0,0 0 0 0 0,0 0 8 0 0,0 0-8 0 0,0 0 0 0 0,0 0 0 0 0,0 0 8 266 160,0 0-8-266-160,0 0 0 251 148,0 0 0-251-148,0 0 0 211 120,0 0 0-211-120,0 0 0 192 107,0 0 0-192-107,0 0 0-200 207,0 0-8 200-207,0 0 8-174 177,0 0 0 174-177,0 0 0-175 155,0-1-8 175-155,0 1 8-120 137,0-2 0 120-137,0 2 0-116 115,0-1-24 116-115,0-1-8-88 106,2 0 8 88-106,-2 1 0-116 92,2-1-8 116-92,-2 2 16 334-29,2-1-8-334 29,2-1 0 243-26,-3 0 0-243 26,3 1 0 241-26,0-3-8-241 26,-2 3 8 209-17,2-1 0-209 17,0 1 0-169-182,-3-1 0 169 182,3 2 8-111-156,-2-2-16 111 156,0 2 16-82-142,0 0-8 82 142,0 0 0-441-15,-2 0 8 441 15,0 0 0-386-11,2 0 0 386 11,-2 0-8 10-124,0 0 16-10 124,0 0 8 3-102,0 0 0-3 102,0 0 0 26-89,-2 0-8-26 89,2 0 8-4-79,0 0 0 4 79,0 0 0 19-67,0 0 0-19 67,-2 0 0-359 47,0 0 0 359-47,-2-1 0-332 37,0-1 0 332-37,-1 1 0-253 34,-1-1 0 253-34,-3-1 0-255 33,-1 0 0 255-33,-3-2 0-226 24,-1 0 0 226-24,-1-2 8-145 21,0 3-8 145-21,2-3 0-145 21,-3 2 0 145-21,3 0 8-145 20,0-1-8 145-20,1 1 16-115 12,1 2-8 115-12,2-2 0-115 12,-1 2-8 115-12,2 0 8 293-99,1 1-8-293 99,-3-1 8 226-82,1 0-8-226 82,-1-1 8 192-73,1 1 0-192 73,-3-2 0 210-60,3 2-8-210 60,-3-2 16 178-52,1 2-16-178 52,2 1 8 176-51,-1-1 0-176 51,2 2 0 146-43,1-1 0-146 43,-1 0 0-234 69,1 1-8 234-69,1-1 8-206 60,0 1 0 206-60,1-1 8-180 51,-3 0-16 180-51,2 1 8-181 52,1-2-8 181-52,-3 1 8-152 43,0 0-8 152-43,3-1 8-123 34,-3 1-8 123-34,0 1 8-124 34,3-1-8 124-34,-3-1 8-93 25,2 1-8 93-25,1-1 8-94 26,-1 2-8 94-26,-2-3 8-94 25,3 1-8 94-25,-1 0 16-64 17,-2-2-48 64-17,-1 0 8-63 17,-3-1-8 63-17,1-1 8-64 17,-2 1 0 64-17,-2-2 0 348-93,-1 1 0-348 93,1-1 8 310-85,-2 2-32-310 85,0-1 16 244-69,2 1-8-244 69,-2 1 8 210-60,1 0-8-210 60,1 1 16 209-60,0 0 0-209 60,-2 1-8 176-52,2 1 0-176 52,-1 1-8 146-43,3-1 8-146 43,0 1 0 115-34,-1 1 8-115 34,5 0 0 115-35,-2 0-8-115 35,3 0-11624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27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 2 4216 241085 79744,'0'0'0'0'0,"0"0"-4216"0"0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28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1065 85 96 239202 78400,'0'0'0'0'0,"0"0"0"0"0,0 0 0 0 0,0 0 0 0 0,2 0 0 0 0,1-2 0 0 0,1 1 0 0 0,2-1 0 0 0,0 0 0 0 0,-3 1 0 0 0,3 1 0-338 110,0-2 0 338-110,-2 1 0-290 93,1 1 0 290-93,-1 0 0-268 84,0-2 0 268-84,-2 2 0-245 76,0 0 0 245-76,0 0 0-221 67,1 0 16 221-67,-1 0 8-195 59,0-2 8 195-59,0 1-8 402 117,-2 1-8-402-117,2-2 8 349 99,-2 2-8-349-99,-2-2 8 337 84,0 4 456-337-84,-2-2-8 298 80,-1 2 8-298-80,-5 1-8 283 65,-7 0-336-283-65,-6 2 8 241 60,-1 0 0-241-60,-5 0 0-47-120,-1-1 56 47 120,-1 1 0-28-106,1 2 0 28 106,1-2 8-9-93,3 1-112 9 93,1-1 8-35-85,2 1-8 35 85,2 1 8-18-71,2-2-8 18 71,2-1 0 1-57,4 0 0-1 57,3-1 8-26-49,5-3-56 26 49,-1 0 16-26-49,4 0 0 26 49,2-2 0-9-35,0 2 8 9 35,2 2 8-8-36,2-2-8 8 36,1 0 8-8-35,5 0-32 8 35,5-2 0 302-138,6 1 0-302 138,2-4 8 288-116,3 2 48-288 116,3-2 8 233-99,-1 0-8-233 99,1 2 8 204-91,-1 1-48-204 91,-1-1 0-141 30,-2 1 0 141-30,0 1 8-116 20,-3-4 40 116-20,-1 2-8-117 21,-4-2 8 117-21,0 0-8-117 21,-3 2-40 117-21,-3-2 0-50 17,-1 2 0 50-17,-5 1 8-50 17,-1-1 24 50-17,-2 3 0 158 179,-2-2 8-158-179,0 1 0 145 165,-2-1-40-145-165,2 2 0 113 138,-2-2 0-113-138,0 1 0 97 124,-3 1 8-97-124,-1-2 8 106 103,-2 2 0-106-103,-3 0 0 89 89,-4 0-32-89-89,-6 0 0-160-85,0 2 8 160 85,-4-1 0-140-72,-1 3 8 140 72,1-1-8-93-68,-2 2 8 93 68,3-1 0-118-58,-1 3-24 118 58,0-2 0 238-157,4 1 8-238 157,0 1-8 181-140,0-1 16-181 140,4-1 8 170-117,2 0 0-170 117,0 0 0-179 3,3-2-32 179-3,1 0 16 187-105,3-1-8-187 105,3-1 8 159-96,1-1-8-159 96,0-1-8 109-78,4 1 8-109 78,0-2 0 83-70,2 0-8-83 70,0 1-8 124-65,2-1 0-124 65,5-1 16 100-57,5-2-16-100 57,8-3 0-180-213,5-2 8 180 213,2-1-8-139-186,3 1-8 139 186,0 1 8 103 1,0-1-8-103-1,1 0 8 103 1,-3 2 0-103-1,-1 0-8-195 113,-5 2 0 195-113,-1-1 0-192 91,-2 1-8 192-91,-6 1 16-171 82,1 0-8 171-82,-5 1 0-150 74,-3 0-8 150-74,-1 3 16-127 65,-3-1-16 127-65,-4 0 8 79 225,0 1-8-79-225,-2-1 0 114 196,0 2 0-114-196,-3-1 16 82 168,-7 1-24-82-168,-3 1 0 91 146,-8 1 0-91-146,-4 1 0 74 134,-1 2 0-74-134,-2 0 0-190-55,-1 1 0 190 55,1 1 0-145-50,-3-1-16 145 50,5 1 16-124-36,-1-1 0 124 36,5 2 0-124-37,-1 0-8 124 37,4 0 8-80-32,2-1 0 80 32,0-1 0-105-23,4 0-8 105 23,0-2 8-104-23,3-1 0 104 23,5-1 0-61-18,-1 1-8 61 18,4-3 8-61-19,2 1 0 61 19,0-1 0-60-18,2 0-8 60 18,4 0 8-18-13,0 0-8 18 13,2-1 8-17-14,7-2-8 17 14,2-2 8-17-13,6 0-8 17 13,2-2 8-43-5,2 1-16 43 5,-3 0 16 289-116,1-3 0-289 116,0 3 0 234-99,0-2-8-234 99,-2 2 8 205-91,-2 1 0-205 91,-2-2 0 178-82,-2 2 0-178 82,-2 1 8 193-69,1-1-8-193 69,-5 2 16 167-60,-1-1-16-167 60,-1 3 8 142-52,-3-1-8-142 52,-2 0 8 118-43,0 2 8-118 43,-2 0 8 93-35,0 0 0-93 35,-2 0 0 93-35,2 0-8-93 35,-2 0 0 69-26,0 0 8-69 26,-1 0-8 69-26,-3 0 8-69 26,-4 0 16 69-26,-3 2-8-69 26,-2 0 8 45-17,0-1-16-45 17,1 3 8 46-18,-1-1-8-46 18,0 0 0 45-17,0 3 8-45 17,-1 1-8 23-9,1 1 0-23 9,-2-2 8-251 96,0 2-16 251-96,0-1 8 69-26,2-1 0-69 26,-2 1 0 46-18,1 1-8-46 18,1-2 0 45-17,0 1 8-45 17,4-2 0 46-17,-1-1-8-46 17,1 1 8 45-18,3-3-8-45 18,2 1 0 23-9,1-3-8-23 9,3 0 0 22-8,0 0 0-22 8,2 0 16 23-9,2 0-16-23 9,0 0 0 22-9,2 0 0-22 9,3-2 0 23-8,1 2 0-23 8,5-1 0 22-9,0-1 0-22 9,4-1 8-271 104,1-2-16 271-104,1 0 8 45-17,0 0 0-45 17,-2-1 0 46-17,-2 1-8-46 17,2 0 8 45-18,-4 2 0-45 18,-1-2 0 23-9,-1 4-8-23 9,1-3 8 22-8,-3 1-8-22 8,-3 2 16 23-9,-1-3-16-23 9,-1 3 8 22-9,-2-1-8-22 9,0 1 8 23-8,-2-1-8-23 8,0 0 8 22-9,0 1-8-22 9,-2 1 8-233-173,-4-2-8 233 173,-1 2 8 18 13,-5 0-8-18-13,-3 0 8 18 14,-6 2-8-18-14,-3 1 8 17 13,-1 2-8-17-13,-2 0 16 18 13,1-1-16-18-13,1 1 0-211-159,0 0 0 211 159,1 0 8-172-133,-1-2-8 172 133,2 2 0-151-120,0-2 0 151 120,0 2 8-132-106,1 0-8 132 106,1-2 0-114-94,-2 2 8 18 15,4-2-8 96 79,4 0 0-79-67,3-1 0 79 67,5 0 8-79-67,1-1-8 79 67,2-1 0-62-53,2 0 0 62 53,2 0 8-62-53,0 0-8 62 53,0 0 0-46-40,0-1 0 46 40,0 1 8-45-40,0 0-8 45 40,2 0 0-31-27,-2 0 0 31 27,8-2 8-30-26,9-1-8 30 26,6 0 0-30-27,3-2 0 30 27,3 0 16-30-27,-1 0-16 30 27,1 0 0-14-13,-3 0 0 14 13,-3 1 0-15-13,-4 2 0 15 13,-2 0 0-15-14,-5 1 0 15 14,-1-1 0-274 89,-5 2-16 274-89,0 0 8-255 81,-3 0 0 255-81,-1 0 8-236 71,0 0-8 236-71,-2 0 0-217 63,0 0 0 217-63,0 0 8-158 59,0 0-40 158-59,0 0 16-137 51,-2 0 0 137-51,-2 0-8-115 42,-7 2 8 115-42,-4 1 8-92 34,-6 2-16 92-34,-6 0 16 207-76,-1 1-16-207 76,-5 1 0 160-59,3-1 8-160 59,2 0-8-137 51,1-1 8 137-51,4 0 8 159-59,2 0-16-159 59,0 0 16-136 50,4 0-24 136-50,2-2 0-115 42,-2 0 8 115-42,2 0-8-115 43,-1-1 8 115-43,1 1 0-93 33,0 0 8 93-33,0 1 0-93 34,0-3-48 93-34,-1 1 8 209-76,1-2-8-209 76,2 1 8 184-67,1-1 16-184 67,1 0 8 159-59,2 2-8-159 59,3-2 0-47-225,0 0 8 47 225,2 0-8 69-473,2 0 8-69 473,1 0-8-365-467,1 0 8 365 467,0 0 8-293-412,0 0 0 293 412,1 0 0-263-364,3 0 0 263 364,2 0 0-442 231,2-2 0 442-231,7 2 0-402 193,8-1 8 402-193,1-2 0-368 175,5 1-8 368-175,-3-3 16-310 150,1 2 16 310-150,-2 0 0-271 133,-2-1 0 271-133,-1 1 0-263 111,-3 0 0 263-111,-1 0 0-244 103,-1 1 0 244-103,0 1 0-201 87,-2-1 8 201-87,-2 0 8-179 78,1 1 8 179-78,-5-1-8-157 70,1 0-8 157-70,-5 2 8-134 62,-1 0-8 134-62,0 0 16-111 54,-4 0 0 111-54,2 0 0 233-500,-2 0 8-233 500,-2 0-8-125 111,-4 0-8 125-111,-1 0 8 230-451,-5 2-8-230 451,-9 0 8-126 146,-7 3 8 126-146,-6-1 0-139 132,-1 1-8 139-132,-1 0 16-126 110,2 0-24 126-110,4 0 16-105 102,-1-2-8 105-102,1 2 0-91 81,3-2 8 91-81,0 2-8-69 73,3-2 0 69-73,-1 2 8-69 72,0 0 8-10-12,2 1-16 79-60,3-1 0-55 51,2 0 40 55-51,5 0 0-30 43,4-2 0 30-43,-1-2-8-31 43,6 3-8 31-43,1-3 0-40 29,1-1-8 40-29,0 2 8-41 30,0-2 40 41-30,2 0 8-41 30,0 0 8 41-30,0 0-8-15 21,0 0-40 15-21,0 0 8-16 22,0 0 0 16-22,4-2-8 308-83,3 1 0-308 83,5-3 8 256-66,5 0 0-256 66,2-1 0 195-64,5 0-32-195 64,3 0 16 169-57,0 0-8-169 57,-1 2 8-145 49,-3 0-8 145-49,0-2 0-121 40,-4 2 0 121-40,-2 1 0-123 40,-2 1-8 123-40,-3-1-8-98 32,-1 0 0 98-32,-1 1 16-99 32,-3-1-16 99-32,-1 2 8 50 201,-2-1-8-50-201,1-1 0 359 69,-1 2 0-359-69,-2 0-8 328 63,2-2 0-328-63,-2 2 8 295 57,2-1-24-295-57,-2-1 0 261 51,-2 2 0-261-51,1-2 16 227 46,-1 2-16-227-46,0 0 0 218 32,-1 0 0-218-32,-3 0 8 181 27,-8-1-8-181-27,-3 1 0 146 21,-6 1 0-146-21,-7-1 0-327-48,-7 4 0 327 48,-3-1 0-290-43,0 2 0 290 43,4 0 0-251-37,4-1 0 251 37,7 1 0-215-33,2 2 0 215 33,4-2 0-178-27,2-2 0 178 27,1 2 0-142-22,3-1 0 142 22,2 0 0-141-22,1-1 0 141 22,0-2 0-106-17,5 3 0 106 17,-3-3 0-106-16,4 1 0 106 16,0 0 0-105-17,2-1 0 105 17,2-1 0-70-11,2 2 0 70 11,1-2 0-70-11,3 0 0 70 11,17-3 8-70-11,13-1-8 70 11,9 1 0-35-6,3 0 0 35 6,-1 1 8-34-5,-3 1-8 34 5,-6-1 0-35-6,-6 2 0 35 6,-7-2 8-35-6,-7 1-8 35 6,-2 1 0-35-5,-7-2 0 35 5,-2 1 8-34-6,-1 1-8 34 6,-2-2 0-35-5,-1 2 0 35 5,-1 0 8-35-6,0 0-8 35 6,0 0 0 0 0,-2 0 0 0 0,0 0 8 0 0,0 0-8 0 0,-1 0 0 0 0,1 0 0 0 0,0 0 8 0 0,-2 0-8 0 0,0 0 0 0 0,0 0 0 0 0,-4 2 16 0 0,-5-2-8 0 0,-4 3 0 418 67,-4-2 0-418-67,-4 4 8 387 61,-6-2-8-387-61,0 2 0-106-17,-1-1 8 106 17,-3 0 0-106-16,3 0-8 106 16,1-1 8-105-17,1 2-8 105 17,3-2 16-70-11,0 0-16 70 11,4 0 0-70-11,4 1 0 70 11,0-1 8-70-11,1 2-8 70 11,5-2 0-35-6,-1 0 8 35 6,3-1 0-34-5,1-1-8 34 5,0 1 0-35-6,4-1 0 35 6,-1-1 0-35-6,3 0 16 35 6,-2 2 0-35-5,0-2 0 35 5,2 0 8-34-6,-2 0-16 34 6,2 0 0-35-5,0 0 0 35 5,2 0 16-35-6,4 0-16 35 6,1 0 0 0 0,3 0 0 0 0,7 0 8 0 0,7-2-16 0 0,5 2 8 0 0,3-3 0 0 0,4 2 8 0 0,2-3-16 0 0,-1 3 8 0 0,-3-2 0 0 0,-6 1 0 418 67,-7 0 0-418-67,-2 1 0 387 61,-4-1-8-387-61,-1 1 8-106-17,-1-1-8 106 17,2 0 0-106-16,-1-1 8 106 16,-1 1 0-105-17,2 1-8 105 17,-2-2 0-70-11,-1 1 0 70 11,-1 0 0 429-375,-1 2 0-429 375,-5-1 0 229-500,-1 1 8-229 500,0 0-8 176-434,-2 0 0-176 434,0 0 0 151-377,-2 0 0-151 377,2 0 0 122-334,-2 0-8-122 334,0 0 0 93-290,-2 0 0-93 290,-2 0 0-207 282,-7 1 0 207-282,-5-1 0-158 245,-3 2 0 158-245,-5 1 0-181 218,-5 0-8 181-218,-1 1 8-150 188,-1-1 0 150-188,-1 0 0-140 167,2 2-8 140-167,-3-2 8-130 146,5 2 0 130-146,-1 0 0-117 123,5 0-8 117-123,-1 0 8-72 108,2-1 0 72-108,2 1 0-82 94,4 0-8 82-94,2 0 8-59 87,1-2 0 59-87,3 0 0 294-466,3-1 0-294 466,3 0 0 259-410,1-2 0-259 410,0 0 0 199-357,4 0 0-199 357,-2 0 0 166-315,2 0 0-166 315,4-2 0 137-271,6 0 0-137 271,3 1 0 130-236,4-1 0-130 236,15-3 8-199 330,10 0-8 199-330,6 1 0-182 287,-1-1 0 182-287,-3 2 8-152 258,-6-1-8 152-258,-4 1 0-154 224,-3 0 0 154-224,-1 0 8-121 193,0 1-8 121-193,1-1 0-110 172,-3 3 0 110-172,3-2 8-99 151,-1 2-8 99-151,-1 0 8-86 129,-3 0-8 86-129,-1 2 8 48 284,-6-2-8-48-284,-2 0 16-93 81,-2 0-16 93-81,-5 1 8-69 72,-1-1-8 69-72,-3 0 8-79 60,-2 0-8 79-60,-2 0 8-55 51,-2 0-8 55-51,0 0 0-30 43,0 0 0 30-43,0 0 8-31 43,0 0-8 31-43,0 0 0-40 29,-2 0 0 40-29,-4 0 8-41 30,-7 2-8 41-30,-6 0 0-41 30,-8-1 0 41-30,-9 2 8-15 21,-8 1-8 15-21,1 1 0 96 185,-1 1 0-96-185,6-1 0 89 171,6 0 0-89-171,5-2 0-45-19,4 0 0 45 19,4-1 0 72 144,2 1 0-72-144,0-1 0-30-41,-2 1 0 30 41,0-2 0-55-33,-4 3 0 55 33,0 0 0-54-33,0 1 0 54 33,1 0 0-19-27,1 0 0 19 27,2 0 8-19-27,2 1-8 19 27,3-1 16-45-19,5-2-16 45 19,1 0 0-9-14,4 1 0 9 14,2-3 8-10-14,1-1-8 10 14,1 0 8 61-449,1 0 0-61 449,3 2 0-31 44,6-2-8 31-44,5 2 8-7 35,6-2 0 7-35,7 0 0-6 35,10-2-8 6-35,4 0 16-41 29,-2-1-8 41-29,-2 0 0-16 22,-2-2-8 16-22,-5 0 8-16 21,-1 2-8 16-21,1-2 8-16 22,-1 2 0 16-22,2-2 0 9 14,-1 2 0-9-14,-1 0 8 10 13,1-1-16-10-13,-1 1 8 9 14,-3 2 0-9-14,-5-3 0-26 8,1 3-8 26-8,-6-1 8 121 177,2 1 0-121-177,-3-3 0 80 157,-5 3-8-80-157,0-1 8-55-33,-1-1 0 55 33,-2 1 8-19-27,-5 1-8 19 27,1 1 0-19-27,-2 0 0 19 27,0 0 0-44-19,-2 0 0 44 19,0 0 0-10-14,0 0 0 10 14,-2 0 8-9-14,0-2-8 9 14,-4 2 0 104 150,1 2 0-104-150,-9-2 0 97 136,-3 0-8-97-136,-7 1 8 89 123,-3 1 0-89-123,-5-2 0 81 109,-6 0-8-81-109,0 1 16 72 95,0 1-8-72-95,3-2 0 62 82,7 2-8-62-82,3-1 8 53 68,2 1 0-53-68,4 0 0 43 54,0-1-8-43-54,4 1 8 42 55,-2 1-8-42-55,2-1 8 354-56,0 1-8-354 56,-1-2 16 324-49,1 3-16-324 49,2-3 8 295-40,0-1-8-295 40,-1 2 8 231-38,5-1-8-231 38,1-1 8 203-31,0 0-8-203 31,5 2 0 203-30,-1-2 0-203 30,2 0 8 138-28,0 0-8-138 28,2 0 0 139-27,0 0 0-139 27,0 0 0 112-20,2 0 0-112 20,0 0 0 112-19,0 0 0-112 19,5-2 0 88-11,5 2-8-88 11,5-1 8 87-12,6-1 0-87 12,7-1 0 86-11,8 0-8-86 11,4 0 8 87-12,2-1 0-87 12,-1 3 0 25-8,-1-1-8-25 8,-4 2 0 24-8,-2 0-8-24 8,-3 0 8 25-8,-7 0 0-25 8,1 2 0 24-9,-4-2 0-24 9,2-2 8 24-8,-1 2-16-24 8,5 0 8 25-8,-1-1-16-25 8,1 1 16 24-9,1 0-8-24 9,-1 1 8 0 0,-3-1 0 0 0,-3 2 0 197 167,-6-2-16-197-167,-3 0 16 151 149,-3 1 0-151-149,-3-1 0-161 235,-5 0 0 161-235,-1 0 0-129 205,0 0 0 129-205,-2 0-8-120 183,2 0 8 120-183,-2 0 0 407 216,-2 0 0-407-216,2 0 8 365 196,-2 0-8-365-196,0-1 0 345 169,-1 1 0-345-169,-9-2 8 295 150,-5-1 0-295-150,-8 0 0 269 123,-3 1 0-269-123,-8 0 0 256 109,-2 1 0-256-109,2 1 0-17-71,1 1 0 17 71,7-1 0 215 105,5 0 0-215-105,6 2 0 201 90,4 0 0-201-90,3-2 0 158 86,2 1 0-158-86,5-1 0-105-103,-1 2 0 105 103,0-2 0-84-89,2 0 0 84 89,2 0 0-64-76,-2 0 0 64 76,0 0 8-46-62,2 0-8 46 62,0 0 0-71-54,0 0 0 71 54,0 0 8-27-49,6-2-8 27 49,0 2 0-53-41,3 0 0 53 41,18-1 8-52-40,11-3-8 52 40,9 3 0-9-35,5-2 0 9 35,-1 1 8-34-27,-1-1-8 34 27,-7 0 0 192 148,-3 1 0-192-148,-6 0 0 161 121,-1 2 0-161-121,-7-1 0 147 107,3 1 0-147-107,3 0 0 130 95,6-2 0-130-95,0 2 0 114 80,-2-1 0-114-80,-3 1 0 142 72,-7 0 0-142-72,-3 0 0 98 67,-6 0 0-98-67,-3 0 0 79 54,-5 0 0-79-54,-3 0 0 80 54,-2 0 0-80-54,-3 0 8 61 40,1 0-8-61-40,-2 0 0 60 40,0 0 0-60-40,-2 0 8 89 32,2 0-8-89-32,0 0 16 41 27,0 0-8-41-27,-3 0 0 42 27,-7-2-8-42-27,-3 0 8 42 27,-6 1 0-42-27,-10-3 0 20 13,-9 1 0-20-13,-2-2 0 21 13,0 2 8-21-13,2 0-8 21 14,4 1 0-21-14,4 1 0 22 13,3 1 0-22-13,2-2 0 21 14,5 2 0-21-14,-3-1 0 21 13,2-1 8-21-13,-4 0 0 21 13,0-1-8-21-13,-1 1 0 22 14,1 2 0-22-14,0-1 0 0 0,4 1 0 0 0,4 0 8 0 0,2 1-8 0 0,2-1 0 0 0,3 0 0 0 0,5 0 0 0 0,-1 0 0 0 0,4 2 0 0 0,0-2-8 0 0,2 0 8-253-161,0 0-8 253 161,0 0 16-224-148,0 0-16 224 148,2 0 8-179-121,0 0-8 179 121,5-2 8-155-107,9 2-16 155 107,5-1 8 97 67,5-1 0-97-67,7 1 0 98 67,3-1-8-98-67,0 0 8 79 54,0 1 0-79-54,-4-1 0 80 54,-5-1-16-80-54,-2 1 8 61 40,-3 1 0-61-40,-1-1 8 61 40,0-1-8-61-40,-2 0 0 41 27,0-1 0-41-27,0 1 8 41 27,-4 0-88-41-27,-1 1 0 42 27,-5 1 8-42-27,-1-1 0 42 27,-2 1-24-22-14,-5 1 48-20-13,1-2 0 21 13,-2 2-8-21-13,-2-2 8 21 14,-1 1-8-21-14,-9-1 0 22 13,-9 1 16-22-13,-7-1 8 21 14,-5 0-8-21-14,-6 1 16 21 13,-7-3-16-21-13,0 3 0 21 13,1-2 8-21-13,1-1 0 22 14,0 3 8-22-14,0 1 0 0 0,5 0 0 0 0,-3 3 8 0 0,4 0-8 0 0,0 0 16 0 0,2 2 0 0 0,-2-1-8 0 0,0-1 8 0 0,1 2 0-253-161,3-1 0 253 161,2 0 8-224-148,5 0 8 224 148,3 1 0 61 40,5-1 0-61-40,1 0 0 61 41,5 0 0-61-41,4-1 0-202-134,1-2 0 202 134,4 3 0-177-121,0-3 0 177 121,4-1 8-154-108,0 2 0 154 108,0-2 0 184-197,4 0-8-184 197,0 0 8 170-175,4-2 0-170 175,16 1 0 159-154,16-4 0-159 154,10 2 8 150-131,1-2-8-150 131,0-2 8 97-114,1 1-8-97 114,-5-2 0 114-101,1 0 0-114 101,1-2 0-225 21,2 2 8 225-21,-1 2-8-225 20,-3 1 0 225-20,-1-2 8 34 186,-6 1-8-34-186,-2 1 0 43 163,-4-1 0-43-163,-1 1 8 50 142,-5 0-8-50-142,-3 0 0 58 120,-4 0 0-58-120,-4 2 0 39 106,-4 1 0-39-106,-3 2 0 21 93,-5 0 0-21-93,-3 0 8 47 84,0 0-16-47-84,0 0 0 28 71,-4 0 0-28-71,2 0 0 55 62,-4 0 0-55-62,1-1 0 9 58,-3-1 0-9-58,-7 1 0 35 49,-8-3-16-35-49,-6 3 8-12 44,-2-1 0 12-44,1-1 8 14 36,1 1-8-14-36,1 1 0 15 35,3 1 0-15-35,0 0 8 42 27,2 1-8-42-27,0-1 0-6 22,0 2-8 6-22,-1 0 8-6 22,-1-1 0 6-22,0 1 0-6 22,0-1 0 6-22,0 3 0 22 14,0-3-24-22-14,4 2 16 21 13,2 2-8-21-13,2-2 8 21 13,2 1-8-21-13,1-1 8 22 14,3-1 0-22-14,3 1 0-28 8,1-2-16 28-8,1 1 16-252-160,2 0 0 252 160,0-2 0-252-139,0 0-8 252 139,2 0 8-179-121,0 0 0 179 121,2 0 8-156-108,2-2-16 156 108,1 2 8-133-94,5-2 0 133 94,7-2 0-113-80,12-1-8 113 80,5 0 8-92-68,2-2 0 92 68,0 3 8-92-67,0 0 0 92 67,-5 0 8 147 108,-3 0-8-147-108,-3 3 8 131 94,-4-3-16-131-94,-4 1 16 87 89,0 2-8-87-89,0-3 8 116 81,-2 3-8-116-81,0-2 0 98 67,1 1 0-98-67,-3 0 0 79 54,0 1 0-79-54,-1-1 0 80 53,-3 1-8-80-53,-1-1 8 61 40,-3 0-16 0 1,1 1 16-61-41,-4-1 0 61 40,0 0-16-61-40,0 2 16 41 27,-2 0 0-41-27,-2 0 0 42 27,-4-1-16-42-27,-1 1-8 42 27,-5 0 8-42-27,-9 0 8 20 13,-7 3-16-20-13,-6 0 16 21 13,-2 2 0-21-13,-3 0 0 21 14,3 0-16-21-14,2 0 16 22 13,2 1-8-22-13,1-1 0 21 14,5 0 8-21-14,3-2 0 21 13,2 2 0-21-13,2-2-8 21 13,4 2 8-21-13,2-2 0 22 14,3 0 0-22-14,4-1 0-253-161,1 0-8 253 161,3-2 16-224-148,0 1-8 224 148,0-1 8-179-121,2-1-8 179 121,0 1 0-155-107,0 0 8 155 107,8 0 0-134-94,7-4-8 134 94,8 1 8-112-81,3 0 0 112 81,10-2 0-93-67,4-1-8 93 67,0 1 8 149 107,-4 0 0-149-107,-7 0 0 132 95,-6 3 0-132-95,-6-1 0 116 80,-4 2 0-116-80,-3-1 8 97 67,-5 2-8-97-67,-1-2 8 79 54,-2 2-16-79-54,0 0 16 80 54,0 0-8-80-54,0 0 8 60 40,0 0-8-60-40,-2 0 8 61 40,1 0 0-61-40,1 0 0 62 41,-2 0 0-62-41,2 0 0 364-78,-2 0 0-364 78,2 0 0 332-69,-2 0 0-332 69,0 0 0 303-60,0 0-8-303 60,0 0 8 273-52,0 0 0-273 52,0 0 0 199-48,0 0-8-199 48,0 0 8 784 18,0 0 0-784-18,0 0 0 691 8,0 0-8-691-8,0 0 0 573 7,0 0 0-573-7,0 0-8 502 11,-2 0 8-502-11,2 0 0 454 5,-2 2 0-454-5,0-2 8 407 1,-1 2-8-407-1,-1-1 0 336 6,-2 2 0-336-6,0 1 0 287 2,1-3-8-287-2,-1 3 8 287 1,0-1 0-287-1,1 0 8 239-3,-1 0-40-239 3,2-1-8 217 6,0 1 0-217-6,2-1 16 168 2,0 1-8-168-2,4-2 16 168 2,-2 1-8-168-2,8 0 0 120-1,5 1-8-120 1,6 0-8 119-2,6 2 0-119 2,7-2 8 119-2,8 0 0-119 2,0 1 16 119-2,0 0-16-119 2,-6 0 16 49 4,-3-3-8-49-4,-7 1-8 49 3,-1 0 8-49-3,-6-1-8 50 4,-1-1 16-50-4,-3 2-8 49 4,-2-2 8-49-4,1 0 0 50 3,-5 1-8-50-3,1-1 8-198 115,-2 0 0 198-115,-3 0-8-180 105,1 0 8 180-105,0 0 8-141 86,-2 0-8 141-86,0 0 8-173 74,0 0 0 173-74,0 0 0-153 64,-2 0-8 153-64,0 0 16-133 55,0 0-8 133-55,-2 0 8-112 46,0 2-8 112-46,-4 0 0-112 46,-3 2 0 112-46,-5 1 8-91 36,-3 0 0 91-36,-4 2 0 203-82,-5-1 0-203 82,-1 0 0 179-73,0 1 0-179 73,1-1-8 154-65,1-1 16-154 65,2-2 0-154 65,2 1 0 154-65,2-1 16-134 55,0-2-16 134-55,4 3 0-112 45,0-3 0 112-45,4 1 8-91 37,1-1 8 91-37,4 1 0 203-82,1 0 0-203 82,1-2 8-112 45,2 1-16 112-45,0-1 8-91 37,2 0-8 91-37,-2 0 8-91 37,4 0 32 91-37,-2 0 8-69 27,0 0-8 69-27,6 0 8 206-82,7 0-16-206 82,6 2-8 180-74,8-2 8-180 74,11 2 0 155-64,7-4 0-155 64,1 2 0 131-55,0 0 8-131 55,-6-2 0-153 64,-6 1-24 153-64,-4-1 8-133 55,-5 0 0 133-55,1 1 0 155-64,-1-1 24-155 64,2 2 8 131-55,-1-1-8-131 55,1 1 0 131-55,0 0-16-131 55,-3 1 8 107-46,1-1-16-107 46,-6 2 16 85-37,-4-2-16-85 37,-1 0 8 85-37,-3 1-8-85 37,-5-1 16 63-27,-1 0-24-63 27,-3 0 0 63-28,0 0 8-63 28,-2 0 0 63-28,0 0 0-63 28,0 0-8 41-18,0 0 0-41 18,-5 0 16 41-19,-7 0-24-41 19,-5 2 16 42-18,-6 0-8-42 18,-9-1 0 20-9,-6 3-8-20 9,-4-1 8 21-9,2 0-8-21 9,6 2 8-228 101,5-4 0 228-101,5 1-8-211 92,5 0 0 211-92,2-1 0-192 83,1-1 8 192-83,1 0-8-174 73,2 2 0 174-73,-2-2 0 130-55,-1 1-8-130 55,-1-1 16 108-46,2 0-8-108 46,0 0 0 107-46,0 0-8-107 46,3 0 16 85-36,1 0-8-85 36,3 2 0 63-28,4-2-8-63 28,1 0 8 63-28,1 0-8-63 28,0 0 16 63-27,2 0-16-63 27,-2 0 8 41-19,4 0-8-41 19,2 0 8 42-18,7 0 0-42 18,6 2-8 41-19,4-1 0-41 19,4 1 8 41-18,5 0 48-41 18,1-1 8 21-9,1-1 0-21 9,0 0 0 20-10,1 0-32-20 10,-1 0 8 20-9,-2 0 0-20 9,3-1 0 21-9,-5 1 8-21 9,-1 1 0 20-9,-1-1 0-20 9,-3 2 0 21-10,-4-1-16-21 10,-4-1 8 20-9,-1 2-16-20 9,-3-2 16 0 0,-3 2 0 0 0,-3-2 8 0 0,-1 0 0 0 0,0 0 0 0 0,-2 0-24 0 0,0 0 8 0 0,-2 0-8 0 0,2 0 16 0 0,-2 0-16 0 0,0 0 16 0 0,0 0-8 0 0,0 0 8 0 0,0 0-24 0 0,0 0 16 0 0,0 0-16 0 0,0 0 16 0 0,-2 0-16 0 0,-2 0 0 0 0,0 0 8 0 0,-3 0 0 0 0,-7 0-8 0 0,-3 0 0 0 0,-4 1-8 0 0,-2 1 16 0 0,-1-1-16 0 0,-1 3 0 0 0,0-1 0 0 0,3 2 16 0 0,3-2-24 0 0,0 0 8 0 0,3 0 0 0 0,3-1 8 0 0,3 0-16 0 0,3-1 8 0 0,3-1-8 0 0,0 2 8 0 0,2-2-8 0 0,0 0 0 0 0,1 0 8 0 0,1-2 8 0 0,0 2-16-246 111,0 0 0 246-111,0 0 8-555-63,1 0 0 555 63,3 2-8-499-59,0-2 0 499 59,7 1 0-418-44,7 3 0 418 44,3-1 0-366-40,3 0 0 366 40,1 0 16-316-37,3-1-16 316 37,-3 1 0-265-33,0 0 0 265 33,-2-1 0-217-29,-4 0 0 217 29,-2 1 0-215-30,0-3 0 215 30,-4 1 16-167-25,1 1-16 167 25,-3-2 0-166-26,-2 0 0 166 26,1 0 0-141-12,-4 0 0 141 12,1 0 16-141-13,-3 0-16 141 13,0 0 8-93-8,0 0-8 93 8,-2 0 0-94-8,-1 0 0 94 8,1 0 8-93-9,-2 0 0 93 9,0 0-8-93-8,0 0 0 93 8,0 0 8-47-4,-2-2-8 47 4,1 2 0-47-5,-3 0 0 47 5,-6-1 16-46-4,-3-1-24 46 4,-4 1 8-46-4,-4-1 0 46 4,-2 0 0-47-4,-3 2-8 47 4,1-1 8-46-5,0 1-8 46 5,2 0 8-47-4,4 0-8 47 4,0 0 8-46-4,4 1-8 46 4,2-1 16 0 0,1 2-16 0 0,5-2 8 0 0,1 0-8 0 0,0 2 8 0 0,4-2-8 0 0,-1 0 0 0 0,1 0 0 0 0,2 0 0 0 0,0 0 0 0 0,0 0 0 0 0,0 0 0 0 0,0 0 0 0 0,2 0 0 0 0,1 1 0 0 0,1-1 0 0 0,8 2 0 0 0,7-2 0 0 0,3 0 0 0 0,5 1 0 0 0,2-2 0 0 0,-3-1 0 0 0,1 2 0 0 0,-4-1 0 0 0,-2-3 0 0 0,-4 3 0 0 0,-2-1 0 0 0,-4 1 0 0 0,-3-1 0 0 0,-2 2 0 0 0,-1-2 0 0 0,-3 1 0 0 0,0 1 0 0 0,0 0 0 0 0,0-2 0 0 0,-2 2 0 0 0,0-2 0 0 0,0 2 0 0 0,0-1 0 0 0,-2-1 0 0 0,0 1 0 0 0,0-1 0 0 0,-4-1 0 0 0,1 0 0 0 0,-5-1 0 0 0,-3 0 0 0 0,-4-1 0 0 0,0-2 0 0 0,-2 2 8 0 0,-2 2-8 0 0,2 2 0 0 0,0-1 0 0 0,4 2 8 0 0,-1 2-8 0 0,3-2 8 0 0,2 1-8 0 0,3 1 8 0 0,2-2-8 0 0,1 1 8 0 0,1-1-8 0 0,2 0 16 0 0,0 0-16 0 0,0 0 8 0 0,0 0-8 0 0,2 0 8 0 0,0 0-8 0 0,0 0 8 0 0,0 0-8 0 0,4 0 8 0 0,6 0-8 0 0,5 0 0 0 0,2 0 0 0 0,4-1 8 0 0,2-1-8 0 0,-1 1 0 0 0,-1-3 0 0 0,0 1 8 0 0,-4 2-8 0 0,-3-3 0 0 0,-3 3 0 0 0,0-3 8 0 0,-3 3-8 0 0,-4-1 0 0 0,0 1 0 0 0,-1 1 0 0 0,-1-2-8 0 0,0 0 8 0 0,0 1 0 0 0,0-1 0 0 0,-2 2-8 0 0,0-1 8 0 0,0-1 0 0 0,0 2 0 0 0,0-2-8 0 0,-2 2 8 0 0,2-1 0 0 0,-4-1 0 0 0,1-1-8 0 0,-1 1 8 0 0,-4-1 0 0 0,2 0 0 0 0,-1 1-8 0 0,-1-1 8 0 0,1 0-8 0 0,-1 1 8 0 0,2-1-8 0 0,1 1 8 0 0,-1 1-16 0 0,2 1 16 0 0,0-2-8 0 0,1 1 8 0 0,-1 1-8 0 0,2 0 8 0 0,-2-2-8 0 0,0 2 8 0 0,0 0 0 0 0,3 0 0 0 0,-3 2-8 0 0,0-2 8 0 0,0 0 0 0 0,2 0 0 0 0,-2 0-8 0 0,3 0 8 0 0,-1 0 0 0 0,2 0 0 0 0,-2 0-8 0 0,2 0 8 0 0,0 0 0 0 0,4-2 0 0 0,-1 2-8 0 0,3 0 8 0 0,0-2 0 0 0,3 1 0 0 0,3-1-16 0 0,1-1 16 0 0,-2 1 0 0 0,1 1 0 0 0,-3-1-8 0 0,-1 0 8 0 0,-4 1 0 0 0,-1-1 0 0 0,1 2-8 0 0,-2 0 8 0 0,-2 0 0 0 0,2 0 0 0 0,-2 0-8 0 0,0 0 8 0 0,0 0 0 0 0,0 0 0 0 0,0 0-8 0 0,0 0 8 0 0,0 0 0 0 0,-2 0 0 0 0,-2-1-8 0 0,1-1 8 0 0,-5 0 0 0 0,-3-1 0 0 0,-8-2 0 0 0,-2 0 0 0 0,-4 1 0 0 0,-4-1 0 0 0,1 0 0 0 0,1 0 0 0 0,-1 0 0 0 0,3 2 0 0 0,0 0 0 0 0,2 0 0 0 0,3 1 0 0 0,1 0 0 280 158,0-1 0-280-158,1 2 0 264 145,3-3 0-264-145,-2 1 0 221 118,2 2 0-221-118,0-3 0-99-52,0 3 0 99 52,-1-1 0-98-53,1-1 0 98 53,0 1 0-73-39,2 1 0 73 39,1 1 0-72-40,3-2 0 72 40,3 2 0-72-39,0-2 0 72 39,4 2 0-48-27,0 0 0 48 27,1 0 0-47-26,1 0 0 47 26,0 0 0-47-27,1 0-8 47 27,1 0 8-47-26,0 0 0 47 26,6 0 0 261 145,5 0 0-261-145,4-1 0 243 132,2 1 0-243-132,4-2 0 224 118,0 1-8-224-118,0 1-8 178 92,0 0 8-178-92,-4-2 8 181 92,-2 2-8-181-92,-4 0 8 158 79,-2 0-8-158-79,-3 0 8-210-105,-2 0-24 210 105,-3 0 0-180-92,-1 0 8 180 92,0 0 0 180 92,-2 0-16-23-14,0 0 8-157-78,-2 0 16 133 66,0 0-16-133-66,-3-2 8 134 65,-3 1-16-134-65,-5-1 16 109 53,-6-1 0-109-53,-4-2-8 83 39,-2 0 8-83-39,-5 0 0 83 39,1 1-40-83-39,-1-1 16 84 40,1 0-16-84-40,5 2 8 56 26,1-1 16-56-26,4 1-8 56 26,2 2 8-56-26,0 1-56 57 26,1 0 40 0 0,5 1-8-57-26,2-1 16 29 13,1 2 0-29-13,4-2 8 29 13,0 1-8-29-13,2-1 8 28 13,2 0-8-28-13,0 0 8 382 170,0 0-8-382-170,0 0 16-29-13,2 2-8 29 13,2 0 8-30-13,0-1 0 30 13,5 3-8 0 0,7 0 8 0 0,5 4 0 0 0,1-1-8 0 0,9 3 16 0 0,1-1 0 0 0,2 1 0 0 0,-1 0-8 0 0,-5-2 8 0 0,-3-4 8 0 0,-4 1 8 0 0,-2-2 0 0 0,0-1 0 307-119,2 1-8-307 119,0-1 8 255-101,1 0 0-255 101,1 1 0 227-91,0 0 0-227 91,0 2 0 200-83,-2-2 0-200 83,-2 2 0 176-73,-2-2 0-176 73,-6 0 0 152-65,-1 1 0-152 65,-3-1 0 129-55,-3-2 0-129 55,-2-1 0 106-46,-2 2 0-106 46,-2 0 0 84-37,0-2 0-84 37,0 1 0 83-37,-3 1 0-83 37,-7-1 0 63-28,-7 3 0-63 28,-7 2 0 62-28,-5-1 0-62 28,-7 1 0-208 93,-4 1 0 208-93,1-2 0 83-37,-1-2 0-83 37,4 0 0 63-28,2-1-16-63 28,3-1-8-209 93,3 1 8 209-93,-4 0 0-170 73,-4 1 0 170-73,0 0 0-151 65,0 0 0 151-65,3 0 8-131 55,3 1-48 131-55,4 0 16 153-64,1 0-8-153 64,0 1 8 129-56,1-2 0-129 56,3 0 8 106-46,0 0-8-106 46,4 0 16 106-46,2 1-40-106 46,2-1 0 84-37,3-2 0-84 37,5 1 8-592-75,3 0 16 592 75,0-2-8-484-69,4 0 8 484 69,2 0 0-715 53,2 0-40 715-53,3 0 8-649 46,3 0-8 649-46,17 0 8-559 31,13-2 16 559-31,9 2 16-513 34,2-2-16 513-34,4 1 8-442 28,-3-1-72 442-28,-3 1-8-370 23,-3 1 0 370-23,-2-2 8-298 19,-5 2 40 298-19,-2 2 8-298 18,-5-2 0 298-18,-5 1 0-225 13,-5 1-32 225-13,-3-2 0-225 13,-3 1-8 225-13,-1-1 8-226 13,-2 0 32 226-13,-3 2 8-151 9,-1-2-8 151-9,-1 0 8-151 8,-5 2 0 151-8,1-2 0-151 9,-2 0 0 151-9,0 0 8-76 4,-2 0 8 76-4,0 0 0-76 4,-2 0 8 76-4,-4 0-8-76 4,-5 1 0 76-4,-6 1 16-76 4,-6 0-16 76-4,-7-1 16-76 4,-6 1-8 76-4,-4-1 16-76 4,-2-1 0 76-4,4 2-8-76 5,6-2 8 76-5,3 0 0 565 64,2 2-8-565-64,5-2 16 499 45,-1 1-8-499-45,4-1 0 452 40,2 2 8-452-40,0-1 0 405 35,1 1 0-405-35,1-2 0 357 31,2 2 0-357-31,-2-1 8 308 25,3-1-8-308-25,1 2 8 257 22,-1-2 0-257-22,5 1-8 259 21,-1-1 8-259-21,2 0 8-112-142,3 0-8 112 142,1 0 8-83-128,0 0-8 83 128,2 0 8 229 52,0 0 0-229-52,2 0 0 181 48,2 0 0-181-48,3 2 0 183 48,3-2 0-183-48,7 0 0 157 34,6 0 0-157-34,7-2 0-194-136,2 2 0 194 136,6 0 0-186-114,0 0 8 186 114,2 0 8-157-101,-4 2 0 157 101,-5 0 0 229 74,-5-1-8-229-74,-5 1 0-157-101,-4-2 0 157 101,-3 2 8 205 83,-5-2 32-205-83,1 1 0 182 70,-4-1-8-182-70,-1 2 16 157 56,-1-2-32-157-56,0 1 16 108 53,0-1-8-108-53,-1 0 8 133 43,1 0 176-133-43,-2 0 0 83 39,0 0 0-83-39,0 0 0 83 40,-2 0-120-83-40,0 0 8-275-131,0 0 0 275 131,0 0 0 109 52,-2-1 40-109-52,-2 1 0-244-118,-3 0 0 244 118,-7 0 0-212-105,-8-2-64 212 105,-9 2 0-182-92,-1 0 0 182 92,-6 0 0-154-79,-2 0 8 154 79,4 2-8 180 92,3-1 0-180-92,5 1 0 156 79,7 0-24-156-79,6-2-8 132 66,3 1 8-132-66,3 1 0 134 65,3-1-16-134-65,0-1 16 108 53,5 0-8-108-53,-1 0 0 133 43,0 0-8-133-43,0 0-8 83 39,0 0 8-83-39,2 0-8 84 40,-2 0 0-84-40,2 0-8 56 26,0 0 8-56-26,0 0 0 56 26,4-1-16-56-26,0 1 16 57 26,3-2-16-57-26,14 1 8 57 26,11-3-24-57-26,10 0 8-310-144,2 0 0 310 144,0-1 8 84 40,-2 2-16-84-40,-3 0 8 56 26,-2 0 0-56-26,-9 1 0 56 26,-3 1-8-56-26,-4 1 0 57 26,-4-2 0-57-26,2 2 0-308-144,2-2 0 308 144,0 2 0-222-127,2 0 0 222 127,1 0 0-213-105,-1 2 0 213 105,-2-2 0-183-91,0 0 0 183 91,-4 2 0-154-79,-4-2 0 154 79,-3 0 0-152-79,-3 0 0 152 79,-3 0 0-125-66,0 0 0 125 66,-2 0 0-99-52,-2 0 0 99 52,0 0 0-97-53,0 0 0 97 53,0 0 0-73-40,0 0 0 73 40,-4 0 0-72-39,-5 0-8 72 39,-3 1 8-72-40,-3-1 0 72 40,-2 2 0-47-26,2-1-8 47 26,-1-1 8-47-26,5 2 0 47 26,0-2 0-47-27,5 0 0 47 27,0 0 0-24-13,4 0 0 24 13,0 0 0-23-13,1 0 0 23 13,1 0 0-23-13,0 0 0 23 13,5-2 0-24-13,5 2 0 24 13,3-1 0-23-14,6-1 0 23 14,2 1 0-23-13,2-1 0 23 13,1-1 0-23-13,1 1 0 23 13,-4 1 0-23-13,0-3 0 23 13,-2 1 0 0 0,-2 0 0 0 0,-2 0 0 0 0,-1-1 0 0 0,-1 0 0 0 0,-2 0 0 0 0,1 1 0 0 0,-5 0 0 0 0,-1 1 0 0 0,0 1 0 0 0,-2-1 0 0 0,-2 0 0 0 0,-1 1 0 0 0,1-1 0 0 0,-2 2 0 0 0,0-1 0 0 0,0 1 0 0 0,0 0 0 0 0,0-2 0 0 0,0 2 0 0 0,-2-2 0 0 0,-1 1 0 0 0,-1-1 0 0 0,0 1 0 0 0,-2-1 0 0 0,1 0 0 0 0,-1 1 0 0 0,0-1 0 0 0,0 1 0 0 0,3-1 0 0 0,-1 2 0 0 0,0-2 0 0 0,0 2 0 0 0,2 0 0 0 0,0 0 0 0 0,1 0 0 0 0,-1 0 0 0 0,2 0 0 0 0,-2 0 0 0 0,2 0 0 0 0,0 0 0 0 0,0 0 0 0 0,0 0 0 280 158,2 0 0-280-158,-2 0 0 264 145,2 0 0-264-145,-1 0 0-73-40,1 0 0 73 40,0 0 0 244 132,0 0 0-244-132,0 0 0-98-53,0 0 0 98 53,0 0 0-98-52,0 0 0 98 52,0 0 0-72-40,0 0 0 72 40,-1 0 0-72-39,-1 0 0 72 39,2 0 0-48-27,0 0 0 48 27,0 0 0-47-26,-2 0 0 47 26,2 0 0-47-26,-2 0-8 47 26,2 0 8-47-27,-2 0 0 47 27,0 0 0-24-13,0 0-16 24 13,0 0 16-23-13,0 0 0 23 13,0 0 0-23-13,0 0-8 23 13,0 0 8-24-13,0 0 0 24 13,0 0 0-23-14,0 0-8 23 14,0-1 8-23-13,0-1 0 23 13,0 2 0-23-13,0-2-8 23 13,2 1 8-23-13,-2-1-8 23 13,2 1 8 0 0,0-3-8 0 0,-2 3 8 0 0,2-1-8 0 0,-2 1 8 0 0,0-1-8 0 0,2 0 8 0 0,-2 1-16 0 0,0-1 16 0 0,0 1-8 0 0,-2-1 8 0 0,2 2-8 0 0,0-2 8 0 0,0 1-8 0 0,0 1 8 0 0,0 0 0 0 0,0 0 0 0 0,0 0-8 0 0,0 0 8 0 0,0 1 0 0 0,0 1 0 0 0,0 0-8 0 0,-2 1 8 0 0,2 0 0 0 0,0 0 0 0 0,0 0-8 0 0,-2 1 8 0 0,2-1 0 0 0,0 0 0 0 0,0-1 0 0 0,0-1 0 0 0,0 1 0 0 0,0 0 0 280 158,0-1 0-280-158,0-1 0 264 145,0 2 0-264-145,0-1 0 221 118,2-1 0-221-118,-2 2 0 201 105,2 0 0-201-105,-2-1 8 179 92,2-1-8-179-92,-1 2 0 156 79,1-2 0-156-79,-2 0 8 132 66,2 0 0-132-66,0 0 0 134 65,0 0 0-134-65,0 0 0 109 53,0 0-8-109-53,0 0 16 109 52,0 0-8-109-52,1 0 0 83 39,-1 0 0-83-39,2-2 0 84 40,-2 2 0-84-40,2-1 0 339-83,-2-1-8-339 83,0 0 8 311-74,0 2 8-311 74,-1-1-8 284-66,1-1-8-284 66,0 1 8 258-56,-2-1 0-258 56,2 2 0 183-51,-2-2-8-183 51,2 1 8 159-42,-2-1 0-159 42,0 2 0 137-33,0-2-8-137 33,0 1 16 136-33,0-1-16-136 33,0 2 8 114-24,0-1-8-114 24,0 1 8 113-24,0 0-8-113 24,0 0 8 113-24,0 0-8-113 24,0 0 8 91-15,0 0-8-91 15,0 0 8 42-18,0 0-8-42 18,0 0 8 41-19,0 0-8-41 19,0 0 8 41-18,0 0-8-41 18,2 1 0 21-9,-2 1 0-21 9,2 1 16 20-10,2-1-16-20 10,-2 1 0 20-9,1 0 0-20 9,1 0 8 21-9,0 1-8-21 9,0-1 0 20-9,-2 0 0-20 9,1-1 0 21-10,-1-1 0-21 10,0 1 0 20-9,0-1 0-20 9,0 1 0 0 0,0-2-8 0 0,-2 2 8 0 0,0-2 0 0 0,0 0 0 0 0,0 0-16 0 0,0 0 16 0 0,0 0 0 0 0,0 0 0 0 0,0 0-8 0 0,0 0 8-592-44,0 0 0 592 44,0-2 0-538-41,2 2-8 538 41,-2-2 8-437-34,2-1 0 437 34,0 2 0-386-31,0-3-8 386 31,-1 1 8-337-28,1-2 0 337 28,0 2 0-287-23,2 0-8 287 23,-2 0 8-238-21,-2-1 0 238 21,2 1 0-237-20,0 2 0 237 20,0-1 0-189-16,0 0 0 189 16,-2 1 0-189-17,1-1 0 189 17,-1 1 0-141-12,0 1 0 141 12,2-2 0-141-13,-2 0 0 141 13,0 2 8-93-8,0-1 0 93 8,0-1 0-94-8,0 2-8 94 8,0-1 8-93-9,0 1 8 93 9,0 0-8-93-8,-2 1 8 93 8,2-1 0-47-4,0 3 0 47 4,-1-1 8-47-5,-3 3-16 47 5,2 0 8-46-4,-4-1-8 46 4,2 5 8-46-4,-1-3 8 46 4,-3 4-8-47-4,0-2 0 47 4,3 0 0-46-5,1-2-8 46 5,0-1 16-47-4,0-2-16 47 4,2 0 8-46-4,2-1-8 46 4,-1 0 8 0 0,1-1 8 0 0,0-1-8 0 0,0 2-8 0 0,1 0 8 0 0,-1-2-8 0 0,0 1 16 0 0,0-1-24 0 0,0 2 0 0 0,0-2 0 0 0,0 0 0 0 0,0 0 0 0 0,0 0 0 0 0,0 0 0 0 0,0 0 0 0 0,0-2 0 0 0,2 2 0 0 0,-2-1 0 0 0,2-1 0 0 0,0 0 0 0 0,0 1 0 0 0,-2-1 0 0 0,2-1 0 0 0,0 0 0 0 0,0-1 0 0 0,0 1 0 0 0,-2-2 0 0 0,2 2 0 0 0,-1 0 0 0 0,-1-2 0 0 0,2 2 0 0 0,-2 0 0 0 0,0-1 8 0 0,0 1-8 0 0,0 2 8 0 0,0-3-8 0 0,0 3 8 0 0,-2-1-8 0 0,2 1 8 0 0,0-1 8 0 0,-1 2 8 0 0,-3 0-8 0 0,2 0 8 0 0,-2 0-16 0 0,-2 0 16 0 0,1 2-8 0 0,-1 1 0 0 0,0 0 0 0 0,-1 0 16 0 0,1 2-16 0 0,-2 0 8 0 0,3 0 0 0 0,-1 0-8 0 0,2-1 0 0 0,0 0 0 0 0,1 0 8 0 0,1 0 0 0 0,0-1-8 0 0,2-2 16 0 0,-2 3-16 0 0,2-3 0 0 0,0 1 0 0 0,0 0 8 0 0,0-1 8 0 0,2 1 8 0 0,-2-1-8 0 0,2 1 16 280 158,0-2-24-280-158,1 2 0 264 145,-1-1 8-264-145,0-1 0-73-40,2 2 16 73 40,0-1 8-72-39,-2-1-8 72 39,0 0 8-72-40,1 0-24 72 40,-3 0 8-47-26,2 0-8 47 26,0 0 16-47-26,0 0 8 47 26,0-1 8-47-27,-2-1 0 47 27,2 2-8-24-13,0-3-16 24 13,0 1 0-23-13,-2 1 8 23 13,2-2 0-23-13,-1 1-8 23 13,-1 0 8-24-13,0 1 0 24 13,0-1 0-23-14,0 0-8 23 14,0 2-8-23-13,-1-1 8 23 13,-1-1-8-23-13,0 1 0 23 13,0-1 0-23-13,-2 0-8 23 13,2 1 16 0 0,-2-1-24 0 0,1 2 16 0 0,-1 0-8 0 0,0 0 0 0 0,-2 0 0 0 0,2 2 0 0 0,1-1-8 0 0,-1 3 8 0 0,0-3 0 0 0,0 4-8 0 0,0-2 0 0 0,1 1 0 0 0,1 0-16 0 0,0 1 0 0 0,0 0 0 0 0,0 0 0 0 0,0 0 0 0 0,2 0 0 0 0,0-1 0 0 0,2 0 0 0 0,-2 0 0 0 0,2 1 0 0 0,0-2 0 0 0,0 1 0 0 0,0-1 0 0 0,-2-1 0-283 106,1 1 0 283-106,1-2 0-264 98,0 1-8 264-98,0-2 0-219 80,-2 2 0 219-80,2-1 0-198 70,-2 1 0 198-70,2-2 0-175 62,-2 1 0 175-62,0-1-8-152 53,0 0 0 152-53,0 0 8-128 44,0 0 0 128-44,0 0 0-129 44,0 0 0 129-44,0-1 0-104 35,0-1 0 104-35,0 2-8-104 35,0-3 0 104-35,0 1 8-79 27,0-1 0 79-27,0 2 0-79 26,-2-3 0 79-26,2 1 0-53 17,-2 0-8 53-17,2 0 8-53 18,-2-1 0 53-18,2 1 0-54 17,0 2 0 54-17,0-3 0-53 18,-2 3 0 53-18,2-1 0-27 9,-2 1-14176 27-9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29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71 2 5120 243611 78864,'0'0'0'0'0,"0"0"0"0"0,-3 0 0 0 0,-5 1 184 0 0,0 1 0 0 0,1 1 0 0 0,-3 0 0 0 0,3-1-88 0 0,-1 1 0 0 0,2 0-8 0 0,1-1 8 276-106,1 1 216-276 106,2 0-8-45 17,0 2 0 45-17,2-2 0-46 18,2 2-184 46-18,4 2 0-23 9,-1-2-7816 23-9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23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1601 258 4416 254930 71402,'0'0'0'0'0,"0"0"0"0"0,4-2 0 0 0,1 1 16 0 0,1-1 0 102-115,2 0 0-102 115,-3 1 16 92-105,1-1-24-92 105,-4 1 8 75-87,0 1 0-75 87,0-2 8 66-77,-2 2 8-66 77,0 0 16 57-67,0-2-16-57 67,-2 2 16 49-57,-4 0-24-49 57,-5 0 8 40-49,-5 0-8-40 49,-4 0 8 41-48,-3 0 24-41 48,-4 0 0 32-38,1-1 0-32 38,-3 1-8 32-39,1-2-8-32 39,1 2-8 24-28,-2 2 8-24 28,1-1 0 23-29,-3 1-16-23 29,1 3 0 16-19,0-2 0-16 19,-5 2 8 16-20,-3 0-16-16 20,0-1 0 16-19,-2 0 0-16 19,0 1 16 16-19,2-1-24-16 19,0 1 8 7-10,4-2-8-7 10,2 1 16 8-9,5-1-16-8 9,4-2 0 8-10,6-1 0-8 10,2 0 8 8-10,6 0-8-8 10,3-1 0 8-9,2-1 8-8 9,6 1-8 8-10,2 1 0-8 10,2-4 0 7-10,3 3 0-7 10,4-2 0 8-9,6-1 0-8 9,6 0 0 0 0,5-3 8 0 0,5 2-8 0 0,3-1 0 0 0,-2 1 0 0 0,2 2 0 0 0,0-2 0 0 0,-2 0-8 0 0,-2 0 8 0 0,-1 0 0 0 0,-7-1 0 267 144,1 3-8-267-144,-4-2 16 223 130,-2 2-8-223-130,-4-1 0 213 108,-4 0-8-213-108,-2-1 8 195 96,-3 2 0-195-96,-4-1 0 176 85,-2 1-8-176-85,-4 0 8 156 72,0 1 0-156-72,-2 1 8-149-82,-4 1-8 149 82,-5 0 0 156 72,-2 0 0-156-72,-4 1 0 129 71,-6 1-8-129-71,-5 1 8-172-94,-1 0 0 172 94,-1 2 0 129 70,-2-2-8-129-70,-2 1 16 107 59,1 0-8-107-59,3 0 0 116 49,-2 1-8-116-49,0-2 8 87 46,1 3 0-87-46,3-1 0 65 35,0 1-8-65-35,-1 1 8-196-105,1-1 0 196 105,-1 1 8-172-93,1 1-16 172 93,-1 0 8-149-83,3 2-8 149 83,3-2 8-127-70,1 0-8 127 70,5 0 8 148 82,3-2-8-148-82,3-1 8-245 44,5-2-8 245-44,3-1 8-210 36,1-1-8 210-36,4-1 8-182 37,2-1 0 182-37,2 1 16-147 30,1 0-16 147-30,5-2 8-138 20,5-1-8 138-20,6 0 0-111 23,6-4 0 111-23,3 3 16-110 22,0-3 24 110-22,3 2 16-350-130,-1 0-8 350 130,-3-1 8-62 36,1 0-32 62-36,0 1 16-296-116,-1-2-16 296 116,-1 2 16-5 41,3 1 80 5-41,-3-1-8-5 40,3 2 8 5-40,1-1 8 3 31,0 1-64-3-31,-1 0 8-257-124,-1 0-8 257 124,1-2 96 23 43,-3 0-64 0 0,-3 0-8-23-43,-2 0 0 31 34,-6-1-40-31-34,-4 1 8 3 31,-1 2 0-3-31,-3-2 0 12 22,-3 2 8-12-22,-2 0 8 12 21,-4 1 0-12-21,-2 0 0 11 22,0 1-32-11-22,-2 1 0 12 21,0-2 8-12-21,-2 0 0 20 12,-5 1-16-20-12,-2-1 8 21 12,-4 2 0-21-12,-4 0 0 20 12,0 0-16-20-12,0 2 0 101-115,-2-1 8-101 115,-2 1-8-16 19,-3 1 8 16-19,1-1 0-17 19,-1 1 0 17-19,-3 0 0-17 19,3 1-8 17-19,-3 0 0-17 20,1 1 0 17-20,-1 0 0-9 9,1 0-8 9-9,0 0 16-8 10,1 0-8 8-10,-1-1 8-9 9,-1 0-24 9-9,1 0 16-8 10,-1 0-8 8-10,5-1 0-9 10,1 0 8 9-10,2-1 0-8 9,2-2 8 8-9,6 0-8-9 10,2 0-8 9-10,3 0 8-8 9,5 0-8 8-9,1 1 8 0 0,4-1 8 0 0,0-1 16 0 0,2 1-16 0 0,2 0 16 0 0,3-2-16 0 0,6-1-8 0 0,5 1 8 0 0,3-1-8 0 0,5 0 24 0 0,5 0 0 0 0,1-1-8 0 0,0 0 16 0 0,1-3-24 0 0,-3 2 0 0 0,0-1 0 0 0,-1 1 0 0 0,1-1 0 0 0,1-1-8 0 0,-3 1 8 0 0,3 1 8 0 0,-1 0-24 0 0,-1 2 0 102-115,1-2 8-102 115,-3 2 0 92-105,-1-2-8-92 105,-3 2 8 75-87,-4-1-8-75 87,-2 1 8 66-77,-4-2-16-66 77,-1 2 0 57-67,-5 0 0-57 67,-3 0 16 49-57,-2 1-24-49 57,-2-1 0-190-201,0 1 0 190 201,-4 1 8-174-179,1-1-8 174 179,-7 2 8-132-155,1 0-8 132 155,-9-2 0-119-133,-4 2-8 119 133,-7 0 0-107-113,-1 0 0 107 113,-1 0 0-87-100,1 2 0 87 100,-1-2 0-68-88,5 2 0 68 88,-3-1 0-75-79,1 1 0 75 79,1 1 0-56-67,1 2 0 56 67,-1 0 0-64-57,-2 0 0 64 57,1 1 0-38-55,-1-1 0 38 55,-1 0 0-46-45,0 0-8 46 45,-1-1 8 189 109,1 1 0-189-109,1 0 0 172 98,3 2-8-172-98,3-3 8 156 86,2 3 0-156-86,2-2 0 138 74,4-2-16-138-74,1 2 16 121 62,5-4 0-121-62,1 3 0-2 174,3-3-8 2-174,3-1 8-13 153,0 0 0 13-153,2 0 0 4 134,2 0-8-4-134,1 0 8-7 112,1-1 0 7-112,6-1 0 0 103,7-3-8 0-103,6 0 8 10 94,5 0 0-10-94,4-1 0-11 81,5 0 0 11-81,-1 1 0-2 72,0-2 0 2-72,0 2 0 7 62,0-1 0-7-62,-4 0 0 123-72,1-1 0-123 72,1-1 0 86-65,4 0 0-86 65,-2 2 0 77-55,-2-1 0-77 55,1 2 0 69-46,-7 0 0-69 46,1 1 0 60-36,-5 0 0-60 36,-1 1 0 60-36,-6 0 0-60 36,-2 1 0-205-181,-5-1 0 205 181,-2 1 0-161-158,-3 1 0 161 158,-3-1 0-148-135,0 1 0 148 135,-2-1 0-127-124,-2 0 0 127 124,0 2 0-115-103,-2-1 0 115 103,-11 1 0-95-91,-8 0 0 95 91,-7 0 0-76-78,-2 0 0 76 78,-4 1 0-83-70,-2 3 0 83 70,3-3 0-64-57,3 2 0 64 57,3 2 0-64-57,3-1 0 64 57,1 0 0-46-46,2 1 0 46 46,-1 0 0-46-45,-3 0 0 46 45,2 1 0-27-33,1-1 0 27 33,-3 0 0-28-34,4 0 0 28 34,2-2 0-35-24,2 2 0 35 24,2-4 0-35-24,4 3 0 35 24,-1-1 0-10-21,3-1 0 10 21,3-1 0-9-22,3 1 0 9 22,-1-1 0-18-12,4-1 0 18 12,0 0 0-17-12,0 0 0 17 12,2 0 8-18-12,0 0 0 18 12,2 0 0-18-12,0 0-8 18 12,2-1 16 213 144,0 1-8-213-144,9-3 0 179 119,8-1 0-179-119,6-1 0 163 108,3 2 0-163-108,2-2 8 147 95,3-1-8-147-95,-3 0 8-84-69,0-1-8 84 69,-3 1 0-91-60,-3-1 0 91 60,-1 1 0-73-47,-2-1 0 73 47,2-1 8-72-48,1 2 0 72 48,-1-1-8-54-36,0 1 0 54 36,-3 1 0-54-36,-1 0 0 54 36,-4 2 0-27-33,1 0 0 27 33,-5 1 0-36-24,-4 1 8 36 24,-3-3-8-35-24,0 4 0 35 24,-4-1 0-36-24,0-1-8 36 24,-2 2 0-9-21,0 0 0 9 21,-2 0 0 89-136,2 0 0-89 136,-4 0 0 378-89,2 0 0-378 89,-6 0 0 342-82,-3 0-8-342 82,-2-1 0 299-66,-4-1 0-299 66,-1 2 8 264-59,-1-2-16-264 59,2 4 8 229-52,-2-2 0-229 52,0 3 8 196-44,0 0-24-196 44,2 2 8 162-38,-2 0-16-162 38,0 1 16 136-40,0 3 0-136 40,-2-1-8 129-30,2-2 8-129 30,-2 2 0 14 93,0-1-8-14-93,0-1-8 20 83,1 0 8-20-83,-1 1 8 28 74,2-2-16-28-74,2-2 16 9 62,3 0 0-9-62,1 0 0 17 53,5-1-48-17-53,3-2 8 23 42,-1 2-8-23-42,4-2 8-2 41,0 0 16 2-41,0 0 0 5 31,2 0 0-5-31,0-2 0 5 31,2 2-16-5-31,-2 0 8 5 31,0 0-8-5-31,6 0 8 11 22,9-3 16-11-22,8 0-8 12 21,5-4 8-12-21,8-1-8 12 21,6 0 8-12-21,0-2-8 12 22,0 1 8-12-22,-4 1-8-7 9,-6 0 16 7-9,-5 3 0-7 10,-2 0-8 7-10,-4 2 8-7 10,-1-1 0 7-10,-2 1-8 84-116,-1 2 8-84 116,-4-3 8 70-97,0 3-16-70 97,-3-1 16 62-87,-1 1 0-62 87,-3-1 0 54-77,0 0-8-54 77,-4 1 8 48-68,0 1 0-48 68,-1 0 0 40-58,-2 0-8-40 58,1 0 16 34-48,-2 0-8-34 48,-8 0 8 27-39,-7 1-8-27 39,-6 1 0 26-39,-3 1 8-26 39,-9 2 0 20-29,-5 1-8-20 29,1 2 8 20-29,2 1 0-20 29,5-3 0 20-29,5 2 112-20 29,5-2 16 13-19,3-1-8-13 19,0 0 8-66 97,3 2-56 66-97,-1-3 8-60 87,2 3 0 60-87,-2-2 0-54 77,2 0 24 54-77,1 1 8-47 68,-1-1 8 47-68,4 0-8-41 58,1-2-40 41-58,3 2 0-124 174,3-4 0 124-174,0 3 8-112 154,0-3 32 112-154,2-1 8-99 136,2 0-8 99-136,0 2 16-86 115,0-2-56 86-115,0 0 8-72 97,0-2-8 72-97,0 2 8-66 87,4 0 0 66-87,0 0 0-58 77,2-1 0 58-77,7-3 8-52 67,6 1-40 52-67,6-3 16 44-58,1-2-8-44 58,-1 0 0 44-57,-2 1-8-44 57,-2 1 0 37-49,-4-1 0-37 49,-4 2 8 29-38,-3 1-24-29 38,-3 2 8 29-39,-3-1 0-29 39,-2 1 0 22-29,0 0-16-22 29,0 1 16 22-29,0 1-8-22 29,-2-2 8 14-19,0 2-16-14 19,0 0 0 15-19,0-1 0-15 19,0 1 16 14-20,0 0-8 0 1,0 0-8-14 19,-6 0 8 7-10,-3 0-16-7 10,-7 1 8 8-9,-3-1-8-8 9,-9 3 8 7-10,-8 2-8-7 10,-4 2 16 7-10,-2 1-16-7 10,4 1 8 7-9,6 0-8-7 9,1 0 0 7-10,5 1 0-7 10,-1 1 16 7-9,-2 0-16-7 9,1-1 0 7-10,-1 1 0-7 10,-3 1 0-85 116,-4-1-8 85-116,0 0 8-80 106,2-1 0 80-106,3 0 0-66 87,6-2-8 66-87,5-2 0-58 77,4-1 0 58-77,3 0 0-52 67,5-2 0 52-67,3 0 0-45 58,1-1 0 45-58,2-2 0-37 48,0 1-112 37-48,2-1 0-38 49,-2 0 0 38-49,2 0 0-30 38,0 0 40 30-38,0 0 16-31 39,0 0-16 31-39,2 0 8-22 29,4-1-32 22-29,0-1 8-23 28,3 1 0 23-28,8-3 8-15 20,4-1 16 15-20,4 1 8-16 19,3-1 8 16-19,1 0-8-15 19,1-1-24 15-19,-1-1 0-16 19,-1 2 0 16-19,-1-1-8-7 10,-4-1 40 7-10,0 1-8-8 10,-4-1 0 8-10,1 1 16-8 9,-2 0-8 8-9,-1-2 0-108 135,0 1 8 108-135,-4 1 0 7-10,-2-1 8-7 10,-1 2 0 8-9,-4 1 0-8 9,-1 0 8 0 0,-3 1-8 0 0,0 1 8 0 0,-2 2 0 0 0,0-1 0 0 0,-2 1 0 0 0,-2 1 8 0 0,1-1-8 0 0,-11 0 8 0 0,-5 4-8 0 0,-5 1 8 0 0,-7-1-16 0 0,-7 1 16 0 0,-4 2 0 0 0,1 1-8 0 0,1-2 8 0 0,5-1 0 0 0,5 1 0 0 0,3-1-8-94 115,5 0 8 94-115,1 2 8-87 106,2-1-8 87-106,2 0 8 24-29,-1 1-16-24 29,1 1 16 23-29,0-2-24-23 29,2 1 8 24-28,2-1-8-24 28,1 1 8 16-20,5-2-8-16 20,-1-2 16 16-19,4-2-8-16 19,0 1 8 16-19,3 0-24-16 19,1-2 16 7-10,0 0-8-7 10,0 0 8 8-9,0 0 0-8 9,1 0 0 8-10,1 0 0-8 10,4-2 8 8-10,7-1-24-8 10,4 0 8-95 116,4-2-8 95-116,4-2 16-79 96,6 1 0 79-96,-1-2-8-73 86,0 1 8 73-86,-1 1 8-64 77,-4 1-16 64-77,-3-1 8-58 68,-1 2-8 58-68,-4 0 16-49 57,-1-1-8 49-57,-3 1 8-41 48,-4 1-8 41-48,1 2 8-33 39,-4-3 0 33-39,-3 3 0-34 38,1-1-8 34-38,0 2 8-25 29,-2-1 0 25-29,0 1 0-25 29,-2 0-8 25-29,2 0 16-25 28,-2 0 136 25-28,0 0 8-17 20,0 0 0 17-20,-2 0 0-258-124,0-2-72 258 124,-2 2 24-236-113,-2-2-16 236 113,-5 1 8-184-98,-4-1 64 184 98,-4 2 0-269 28,-2-1 0 269-28,-2 1-8-242 30,0 1-48 242-30,0 1-8-205 23,3-1 0 205-23,-1 1 0-177 25,4 1 32 177-25,-1-1 8-169 16,5 1 0 169-16,-2 0 0-140 18,4 0-48 140-18,-1 1 0-19-105,1 1 0 19 105,1-2 0-1-93,1-2 0 1 93,3 3 0-9-84,0-3 0 9 84,1 1 0 9-72,1-2-24-9 72,2 1 8 1-62,0 1-16-1 62,0-2 16-10-53,0 2-24 10 53,0-2 8-18-43,0 0-8 18 43,2 0 16-110 83,0 0-24 110-83,4 0 8 19-50,0 0-8-19 50,7-4 16-102 73,10 0-24 102-73,6-1 8-93 64,5-2 8 93-64,8-1-8-84 54,2 0-8 84-54,-2 0 0 38-69,-4 3 8-38 69,-7-1 0 29-59,-7 3-16-29 59,-6-1 0 19-50,-5 3 0-19 50,-3-1 16 47-48,-5 2-16-47 48,-1-1 0 37-38,0 1 0-37 38,-2 0 0 37-37,0 1-8-37 37,-2-1 8 27-29,2 0 0-27 29,0 0 0 28-28,-4 0-8-28 28,1 2 16 18-19,-5-2-16-18 19,-3 1 8 18-19,-10 3-8-18 19,-4-3 8 19-19,-3 4-8-19 19,-1-2 8-101 104,-1 2-8 101-104,1-2 8 27-28,2 2-8-27 28,7 0 8 28-29,1-2-8-28 29,5 0 0 18-19,1 2 0-18 19,3-1 8 19-19,3-3-8-19 19,1 2 0 18-19,0-1 0-18 19,3 0 8 18-19,-1-1 8-18 19,0 1 0 9-9,2-1-8-9 9,-2 1 8 9-10,2-2-8-9 10,0 2 0 9-9,1-1 8-9 9,-1-1 0 9-9,2 2 40-9 9,0-1-8 9-10,0 1 8-9 10,0 0 8 10-9,0-2-32-10 9,2 1 16 9-10,-2 1-16-9 10,3 0 16 0 0,1-2 0 0 0,4 1-8-110 114,1 1 8 110-114,7-2-8-101 104,3 0-8 101-104,5-2 0-83 85,3 1 0 83-85,-1-1 0-75 76,-1 0 0 75-76,-4 1 0-66 66,0 1 8 66-66,-4-2-8-57 57,-4 2-16 57-57,1-2 16-47 47,-5 2-8 47-47,-1 0 0 76-76,-2 0-24-76 76,-3 0 8 66-66,-1 0-8-66 66,0 0 16 56-56,-2 0-16-56 56,0 0 8 47-48,0 0-8-47 48,0 0 8 37-38,-4 0-8-37 38,2 0 0 37-38,-3 2 0-37 38,-7-2 0 28-28,-5 2 0-28 28,-6 1 0 27-28,-3 0 0-27 28,-3-1 0 28-29,-1 3 0-28 29,-1-2 0 18-19,3 2 0-18 19,1-2 0 19-19,4 2 0-19 19,4-2 0 18-19,0-1 0-18 19,4 1 0 18-19,0 0 0-18 19,0 0 0 9-9,2 0 0-9 9,1 1 0 9-10,3-1 0-9 10,1-2 0 9-9,2 3 0-9 9,3-4 0 9-9,-1 1 0-9 9,2 1 0 9-10,0 0 0-9 10,2-2 0-109 114,0 1 0 109-114,-2 1 0-92 94,2-2 0 92-94,2 1 0-83 86,0-1-8 83-86,2 2 8-75 75,1 0 0 75-75,7-1 0-66 67,7-1-8 66-67,2 2 8-57 56,5-2 0 57-56,8-2 0-48 48,6-1-16 48-48,2-2 16-48 47,2 2 0 48-47,0-2 0-38 38,-1 2-8 38-38,-5 1 8 86-85,-1 1 0-86 85,-5-1 0 76-76,-6 0-8-76 76,-1 2 8 67-66,-2-1 0-67 66,-2 1 0 56-57,-2-2-8-56 57,2 2 8 47-47,-4 0 0-47 47,0 2 0 46-48,-2-2-8-46 48,-1 0 8 37-38,-5 1-8-37 38,1-1 8 28-28,-5 2-8-28 28,-1-2 8 27-28,-2 0-8-27 28,0 0 8 28-29,-2 0-16-28 29,0 0 8 18-19,0 0 0-18 19,-4 0 8 19-19,-3 2-8-19 19,-7-1 8 18-19,-1 1-8-18 19,-6 1 8 18-19,-4 2-8-18 19,-3 0 0-101 105,-3 0 0 101-105,-3-2 8-92 94,-4 2-8 92-94,2-2 8 37-38,-2-2-16-37 38,6 3 16 28-28,1-4-8-28 28,5 1 0-83 85,3 3 0 83-85,0-3 8-75 76,2 2-8 75-76,4-1 8-66 66,0 1-8 66-66,0 0 8-57 57,0 1-32 57-57,1-3 16-57 57,3 1 0 57-57,0-1 0-47 47,3-1-8 47-47,3 2 8-39 38,-1-2 0 39-38,4 0 8-38 37,1 0-32 38-37,1 0 16-29 29,0 0-16 29-29,0 0 16-29 28,2 0 0 29-28,0 0-8-30 28,0 0 8 30-28,2 0 8-19 19,2 0-56 19-19,1 0 0-138 132,5 0 0 138-132,5 0 0-129 123,6-2 16 129-123,4 2 16 10-9,3 0-8-10 9,6 0 0 10-10,2 0-56-10 10,2 0-8 10-9,1 0 8-10 9,-3 0-8 10-10,-6 0 40-10 10,0 0 16 10-9,-3 0-8-10 9,0-1 0-120 113,1 1-8 120-113,-1-2 8-102 94,1 1 0 102-94,1-3 0-92 85,1 3 24 92-85,1-1-8-82 75,-3 1 8 82-75,-3 1-8-73 66,-2-2 0 73-66,-6 2 8-63 56,-2 0-8 63-56,-4-2 16-52 47,-3 2-8 52-47,-4 0 16-53 47,-2 0-16 53-47,-2 0 16-42 38,0 0 8 42-38,-2 0 8-32 28,0 0-16 32-28,-8 0 16-32 28,-9 0-8 32-28,-7 2 8-33 28,-6 0 0 33-28,-10-1 0-21 19,-4 1 8 21-19,0 1 0-22 19,3 0 0 22-19,3 0 0-21 19,4-1 0 21-19,3 1 0-22 18,3-1 0 22-18,1 0 0-11 10,-1-1 0 11-10,3 2 8-10 9,-1-1-8 10-9,3 1 8-11 10,0-1-8 11-10,6 1 8-11 9,0-1-8 11-9,6-1 8-11 9,2 1-8 11-9,3-2 8-11 10,2 0 0 11-10,3 0 0 216 157,1 0-8-216-157,0 0 16 212 135,0 0-8-212-135,2 0 0 165 120,-2 0 8-165-120,2 0 0 147 108,0 0 0-147-108,8 0 16 130 95,7 0-24-130-95,8 0 8 249-40,5 1 0-249 40,16-1 8 206-33,9 0 8-206 33,2-1 16 71 89,-2 1-16-71-89,-7 0 16 51 78,-8-2-24-51-78,-6 1 16 62 67,-1 1-16-62-67,1-2 16 42 56,4 2 32-42-56,6 2 0 177-68,0-2 0-177 68,2 0 0 134-61,1 1-32-134 61,-3-1 8 123-52,2 0-8-123 52,0 0 16 113-42,-3-1-8-113 42,1 1-8 102-33,0 0 8-102 33,0-2 8 70-35,-2 2-24-70 35,-2 0 8 61-26,-4 0-8-61 26,-5 0 8 60-26,-7-2-16-60 26,-3 2 8 60-26,-3-1 8-60 26,-5 1-8 50-17,-1-2-8-50 17,-5 2 0 50-16,1-1 0-50 16,-4 1 8 51-17,0 0-16-51 17,-2-2 8 49-16,0 2 0-49 16,-4 0 0 10-10,-4-2-8-10 10,-3 1 8 133-133,-6-1-8-133 133,-17 1 0-9 9,-12-1 40 9-9,-5 0 8 0 0,-1 1-8 0 0,3-1 8 0 0,3 0-24 0 0,8 1 0 113-114,4 1 8-113 114,5 1 0 102-105,5-1-16-102 105,3 2 16-28 28,4 0-16 28-28,0-1 16 92-95,1-1-24-92 95,3 2 16 73-77,2-2-16-73 77,1 2 16 64-67,4-2-16-64 67,1 0 0 54-57,3 0 8-54 57,0 0 0 53-58,2 0-16-53 58,0 0 16 45-48,2 0-16-45 48,9 0 8 35-38,10-2-16-35 38,10 0 8 36-38,7 1-8-36 38,13-3 0 26-29,8 1-8-26 29,4 2 8 26-29,-3-3 0-26 29,-2 0 0 27-28,-5 2-8-27 28,-8 0 0 17-20,1 1 0-17 20,0-1 0 17-19,-3 2 0-17 19,1 0 0 18-19,0 2 0-18 19,1-1 0 8-9,3-1-8 1-1,1 0 8-9 10,-5 2 0 9-10,-4-2-8-9 10,-8 2 8 8-9,-3 1 0-8 9,-4-2 0 9-10,-6 1-8-9 10,-2 0 0 9-9,-2-2 0-9 9,-4 1 8 8-10,-3-1-16-8 10,-2 0 16 9-10,-3 0-8-9 10,-1 0 8 0 0,-2 0-8 0 0,0 0 0 0 0,0 0 0 0 0,-3-1 0 0 0,-7 1 0 0 0,-5 0 0 378 31,-6 0-8-378-31,-11 0 16 320 25,-10-2-8-320-25,-2 2 0 293 22,-2 0 0-293-22,5-2 0 263 20,4 1 0-263-20,5 1 0 235 17,2-2 0-235-17,1 1 8 206 15,1-1-16-206-15,-1 0 8 176 13,3 2 0-176-13,1-1 8 147 10,-2 1-8-147-10,4 0 0 118 8,1 0 0-118-8,1 0 8 118 8,0 0-8-118-8,4 0 0 89 6,0 1 0-89-6,3-1-8 89 6,5-1 8-89-6,1 1 0 89 6,2 0 0-89-6,3 0 0 59 4,1 0 0-59-4,0 0 0 59 4,2 0 0-59-4,0 0 8 59 4,2-2-16-59-4,2 2 8 30 2,-1-1 0-30-2,7-1 8 29 2,7-1-8-29-2,8-1 0 30 2,1 1 0-30-2,9 0 0 30 2,6 0 0-30-2,1 3-8 29 2,0 1 8-29-2,-2-1 0 30 2,-4 2-16-30-2,-4 0 8 30 2,-1-2-16-30-2,-3 0 16 29 1,1 1 0-29-1,-1-1-8 0 0,3 2 8 0 0,1-1 0 0 0,6 1-8 0 0,0 1-8 0 0,0-1 8 0 0,-6 0 0 0 0,-1-1-8 0 0,-8 1 16 0 0,-4-2 0 0 0,-4 0-8 0 0,-4 0 0 0 0,-5 0 8 0 0,0 0 0 0 0,-4-2-8 387 25,0 2 8-387-25,-2 0 0 327 20,1 0 0-327-20,-1 0-8 298 18,-1 0 8-298-18,1 0 8 269 15,-2 0 0-269-15,-12-1 0 240 14,-8-3 0-240-14,-11-1 0 210 12,-3 1-8-210-12,-8-3 8 180 9,-3 2 0-180-9,1 1 8 226-119,2 0 0-226 119,6 3 0 183-102,6 1-8-183 102,4 1 8 175-92,3 1 0-175 92,-2 0 0 138-84,3 1 0-138 84,-3-2 0 415 71,0 3 0-415-71,-1-1 0 394 59,-1-2 0-394-59,1 3 0 15-90,1-1 0-15 90,2 2 0 331 66,5-2 8-53-14,1 0 0-278-52,5 0 0 249 51,7 1-8-249-51,1-3 16 226 39,4-1-16-226-39,0 0 8 196 38,2 0 8-196-38,0 0 0 168 37,0 0 0-168-37,4 0 8 142 25,5 0-16-142-25,3 2 8-250 11,5-2-8 250-11,11 1 8-219 12,10 1 8 219-12,6 0-8-186 2,2-2 0 186-2,-2 1 0-155 4,-3-1-8 155-4,-5-1 16-125 5,-3 1-8 125-5,-5-2 0-126 5,-5 2 32 126-5,-2 0 8-95 6,0 0-16 95-6,0 0 16-95 5,-2 2-24 95-5,4-2 8-96 6,-2 0-8 96-6,0 0 8-65 8,-1 0-8 65-8,1 0 8-60-3,-2 0-8 60 3,-2 0 8-61-3,-1 0-16 61 3,-7-2 0-60-3,1 0 8 60 3,-5 2-8-30-1,-1-1 8 30 1,-2 1-8-30-1,0-2 0 30 1,-2 2 8-358-138,0 0-16 358 138,-2 0 8-297-126,0 0 0 297 126,-7-1 0-246-104,-7-3-24 246 104,-6 1 8 66 44,-3-2-8-66-44,-4 2 8 67 44,1 0-8-67-44,-1 0 8-245-104,3 1-8 245 104,3 2 8 90 56,2 0-8-24-13,4 2 0-66-43,2-1 16 72 34,5 1-16-72-34,3-1 0 73 34,3-1 0-73-34,0 0 8 43 33,2 2-8-43-33,2-2 0 48 23,-2 0 0-48-23,2 0 8 49 22,0 0-8-49-22,-2 0 0 49 23,2 0 0-49-23,4 0 0 19 21,4 0 0-19-21,3 2 0 25 11,6-1 0-25-11,12 1 8 24 12,9-2-8-24-12,6 2 0 25 11,1-2 0-25-11,-5 0 8 24 11,-4 0-8-24-11,-3-2 0 25 12,-9 0 0-25-12,-1-1 8 25 11,-6 1-8-25-11,-4 1 0-294-136,-1-1 0 294 136,-5 1 8-272-115,-1-1-8 272 115,0 0 8-214-102,-4 1-8 214 102,0 1 16-189-91,0-2-16 189 91,-2 2 8-163-80,0 0-8 163 80,0 0 8-63-196,-2 0-8 63 196,2 0 8 292-146,-2 0-8-292 146,-4-1 8 249-128,-5-1-8-249 128,-6-1 8 211-120,-4 0-8-211 120,-4-1 8 198-101,-2 1-8-198 101,-1 0 8 164-93,-1 1 0-164 93,5 1 8 151-73,1-1-16-151 73,4 2 8 118-64,2 0 0-118 64,3 0 0 113-55,3-2 0-113 55,1 2 0 84-57,5 0 0-84 57,-1 0 16 17 82,0 0-16-17-82,2 0 0 83-57,1 0 0-83 57,1 0 8 79-46,-2 0-8-79 46,2 0 0 51-48,0 0 8-51 48,2 0 0 46-38,-2 0-8-46 38,2 0 0 41-29,0 0 0-41 29,0 0 0 41-28,2 0 0-41 28,-2 0 8 41-28,4-1-8-41 28,-2 1 0 36-19,4-2 0-36 19,-1 2 0 36-18,1-1 0-36 18,2-1 0 37-19,-3 0-8-37 19,3 1 0 9-19,-2-1 0-9 19,-3 1 8 4-10,1 1-8-4 10,0-2 0 4-10,-2 0 0-4 10,0 1 16 5-10,-2-1-32-5 10,0 2 16-54 118,-2-2 0 54-118,-6-1 0-45 99,-7-2-8 45-99,-4-1 8-41 89,-6 0 0 41-89,-9-3 0-36 79,-8 1-8 36-79,-1 0 0-33 69,-1 2 0 33-69,0-4 0-28 59,4 2 0 28-59,2 0 0-23 49,4 2-8 23-49,4-1 8-19 40,3 2-8 19-40,6 2 8-19 39,2 0 0 19-39,4 0 0-14 30,2 0 0 14-30,1 1-8-14 30,3 0 8 14-30,1 1 0 47-99,2 1 0-47 99,1-2 0 42-89,3 2 0-42 89,0 0 8 33-69,0 0-8-33 69,2 0 0 32-69,0 0-8-32 69,2 2 16 28-59,2-2-8-28 59,1 0 8 23-50,5 0 0-23 50,13 1 0 18-39,13 3-8-18 39,9 2 8 18-40,5 0 0-18 40,-3 1 0 13-29,1-2-8-13 29,-6 1 8-45 99,-6-1 0 45-99,-6-2 0-36 79,-5-1-8 36-79,-4-1 8-33 69,-2 1 0 33-69,-2 1 0-27 59,0-1 0 27-59,-2-1 0-28 59,-1 3 0 28-59,-1-3 0-24 49,-4-1 0 24-49,-1 2 0-18 40,-2-2 0 18-40,-4 0 0-19 39,0 0 0 19-39,-2 0 0-14 30,0 0 0 14-30,0-2 0-15 29,-4 2 0 15-29,0-1 0-14 30,-4-1 0 14-30,-5-3 0-10 20,-12 0-8 10-20,-5-1 8-9 20,-4 0 0 9-20,-8-3 0-10 19,-4 0-8 10-19,1-2 8-4 10,1-1 0 4-10,8 3 0 52-108,3 1-8-52 108,9-1 8 47-99,3 5 0-47 99,2-1 0-19 39,4 2 0 19-39,-1-1 0 43-88,5 3 0-43 88,0-2 0 37-79,-1 1 0-5 10,5 0 0-32 69,1 1 0 28-60,0 1 0-28 60,2 0 0 23-49,2-2 0-23 49,0 2 0 23-49,2 0 0-23 49,0 0 0 18-40,0 0 0-18 40,0 2 8 18-39,2-2-8-18 39,0 0 0 13-30,0 0 0-13 30,6 0 8 14-29,1 1-8-14 29,5 1 0 9-20,1 0 0-9 20,4 1 8-318-36,2 2-8 318 36,0-2 0-290-34,1 2 0 290 34,-1-1 8-234-32,-2 0-8 234 32,2 1 0-211-21,-4-2 0 211 21,1 2 8-184-20,-5-2-8 184 20,0 0 0-157-19,-1 0 0 157 19,-3-1 8-130-17,-1-1-8 130 17,-5 1 0-129-18,3 0 0 129 18,-4-1 0-102-16,0-1 0 102 16,0 0 0-102-16,0 0 0 102 16,-2 0 0-81-4,2 0-8 81 4,-2 0 8-80-5,0 0 0 80 5,0 0 0-54-3,0 0-8 54 3,-2 0 8-53-4,0 0 0 53 4,-2-1 0-54-3,-5-4-8 54 3,-5 0 8-53-3,-1 0 0 53 3,-4-3 0-27-2,-2 0-8 27 2,0 0 8-27-1,-2-2 0 27 1,2 2 0-27-2,-1-1-8 27 2,1 1 8-27-1,2 1-8 27 1,0-1 8-26-2,4 2-16 26 2,-1 1 16-27-2,5-2 0 27 2,0 3 0 47-129,1 0-8-47 129,2 1 8 35-109,3 0-8-35 109,-1 1 8 55-98,2 1-8-55 98,0-1 8 116-205,1 2-8-116 205,1-2 8 102-187,-2 1-8-102 187,2 1 8 85-156,0 0-8-85 156,2 0 8 73-138,-2 0-8-73 138,2 0 8 62-117,0 0-8-62 117,0 0 8 56-108,0 0-16-56 108,2 0 16 51-98,0 0-8-51 98,4 0 8 40-79,5 3-8-40 79,4 0 8 35-68,2 0-8-35 68,4 4 8-30 59,2 1-8 30-59,-2 0 8-25 49,2 0-8 25-49,0 2 8-25 49,-2-2-8 25-49,0-2 8-20 39,-1 1 0 20-39,-1-1 0-21 39,0-1-8 21-39,-1 0 8-15 30,-3 0 0 15-30,-2-2 0-77 147,-3 0-16 77-147,-1-1 16-68 127,-3-1 0 68-127,-1 1 0-63 118,-3 0-8 63-118,2-2 8-53 98,-4 0 0 53-98,2 0 0-48 88,-2 0-8 48-88,0 0 8-43 78,0 0 0 43-78,0 0 0-38 69,0 0-8 38-69,0 0 8-33 59,0 0 0 33-59,-4-2 0-27 49,-3 0-8 27-49,-7 1 8-28 48,-3-1 0 28-48,-2-1 0-22 40,-5 0-8 22-40,-1-2 8-17 29,2 2 0 17-29,0-2 0-17 29,0 2-8 17-29,4-1 8-16 30,0 1 0 16-30,4 0 0-12 19,0 0-8 12-19,4-1 8-11 20,1 3-16 11-20,1-2 16-11 19,-1-1-8 11-19,2 3 8-11 20,1-2-8 11-20,1-1 8 61-108,-2 3-8-61 108,1-3 0 56-98,1 3 0-56 98,0-1 8 50-88,-1-1-8-50 88,1 1 0 38-68,-1 1-8-38 68,1-1 16 38-69,0 1-8-38 69,2-1 0 32-59,1 0 0-32 59,-1 2 0 27-49,0-1 0-27 49,2-1 0 21-39,-2 2 0-21 39,4-1 8 22-39,-2 1-24-22 39,2 0 16 16-29,0 0 0-16 29,0 0 0 16-30,0 1-8-16 30,2 1 8 15-29,2-1-8-15 29,4 3 8 11-20,7 2-40-11 20,4 2-8 11-19,4 0 0-11 19,7 3 16-59 107,6 2 0 59-107,0-1 8-48 89,0 0-8 48-89,-3-2 8-43 78,-1 0-72 6-9,-3-2 56 37-69,-5-3 0-33 58,-3-2 8 33-58,-4 0 8-33 59,-3-1-8 33-59,-5-2 8-27 49,-1 0-16 27-49,-3 0 16-23 39,-1 0-8 23-39,-2-2 8-22 39,0 2-8 22-39,-2 0 16-16 30,0-1 0 16-30,-2 1-8-17 29,0-2 8 17-29,-3 0 0-17 30,-1-1-8 17-30,-17-3 8-11 19,-9-6-8 11-19,-10-1 16-11 20,-4 1-8 11-20,3-1 8-12 19,1 1-16 12-19,4 3 16-5 10,5 1 0 5-10,7 0 0-6 10,3 3-8 6-10,6 0 8-6 10,0 0 0 6-10,0 2 0 62-108,1-2-8-62 108,1 0 8 56-98,0 0 0-56 98,0 2 8 50-88,3-2-16-50 88,1 1 16 43-78,1 0 0-43 78,5 1 0 103-187,-1 0 0-103 187,4 1 0 90-166,0 1 0-90 166,0 1 0 141-265,2 0-8-141 265,0 0 8 123-235,0 0 0-123 235,0 0 0-216-226,0 0 0 216 226,0 0 8-178-193,0 0 0 178 193,0 0 0-161-172,0 0-8 161 172,0 0 8-144-152,0 0 0 144 152,4 1 0-128-130,2 4-8 128 130,3 2 8 133 29,5-1 0-133-29,1 4 0 109 28,2-2-8-109-28,2 1 8 115 18,-2 1 0-115-18,2-2 0 24 143,-4 0 0-24-143,2-3 0 11 122,-3 1 0-11-122,1-1 0-272 84,-2 0 0 272-84,1-2 0-244 75,-1 2 0 244-75,0-2 0 9 213,2 2 8-9-213,3 0 0 25 184,1 0 0-25-184,0 1 8 12 163,1-1-8-12-163,1 2 0-2 142,2-1 8 2-142,0-1-8 10 122,-2 0 0-10-122,2 0 8-313 81,-2 1-8 313-81,-2-3 8-283 72,0 2 0 283-72,0 0-8-228 66,-2-2 0 228-66,0 2 8-223 55,0-2-8 223-55,-2 0 8-193 48,0 2 0 193-48,1 0 0-161 39,-1-2-8 161-39,-2 2 0-136 41,-1-2 0 136-41,-1 2 8-130 31,-3-2 8 130-31,-3-1-8-104 33,1 1 0 104-33,-2-1 0-98 24,-2-1-8 98-24,0 1 16-98 23,0 0-8 98-23,-1-1 32-131 31,-1-1-32 131-31,0 2 0-66 15,0-2-8 66-15,0 0 8-40 17,0 0 0 40-17,0 0 0-33 8,-3 0 8 33-8,1 0 16-123 133,-4 1-8 123-133,-4 1 8-111 114,-5 0-16 111-114,-4-1 0-12-21,-2 3 8 12 21,-3-3-8-104 104,-5 1-16 104-104,1-2 0-92 85,-1-2 0 92-85,-1 1 8-84 75,1-3-8 84-75,1 1 0-51 68,1-2 0 51-68,2 2 0-44 58,2-2 0 44-58,3 2 8-45 58,-1-2 8 45-58,4 2-8-37 48,1 1-8 37-48,3 1 8-30 39,0-1-8 30-39,3 0 16-30 38,3 1 8 30-38,3 1 16-22 29,-2 0-16 22-29,4 0 16-23 29,0 0-24 23-29,0 0 16-22 29,1 0-16 22-29,1 0 16-15 19,-2 0-16 15-19,2 0 8-16 19,0 0 0 16-19,3 0 0-15 20,3 1-8 15-20,7 3 0-7 9,3-1 0 7-9,8 0 8-8 10,11 2-8 8-10,3 1 0-8 10,2-1 8 8-10,-4 0-8-7 9,-4-2-8 7-9,-4 1 8-8 10,-1-1-8 8-10,-2-2 8-7 10,-4-1 40 7-10,2 2 0-8 9,-3 0 0 8-9,3-1 0-8 10,4 1-24 8-10,-1 1 8 0 0,3-1-8 0 0,0 1 8 0 0,-1-2-8 0 0,1 1 0 0 0,-3 0 8 0 0,-3-1-8 0 0,-4 1-8 0 0,-2 0 0 420-90,-4-1 0-420 90,-3-1 0 382-84,-2 0-8-382 84,-3 0 8 309-69,1 0-8-309 69,-4 0 16 628-36,0 0-24-628 36,0 0 8 536-35,0 0 8-536 35,-2 0-8 473-30,1 0 0-473 30,-1 0 16 412-25,2 0-8-412 25,0 0 8 355-29,-2 0-16-355 29,0 0 8 295-23,0 0-8-295 23,-2 0 0 266-25,-5 0 0-266 25,-5 0 0 234-18,-1 0 0-234 18,-6 0 8 205-19,-2 2-16-205 19,-2-1 0 173-11,0 1 0-173 11,3 0 16 146-12,1-1-16-146 12,3 1 0 146-13,3-1 8-146 13,4 1-8 118-14,3 0-8-118 14,2-2 8 113-4,2 1 0-113 4,0-1 8 86-6,2 0-16-86 6,0 0 8 86-6,0 0-8-86 6,0 0 8 3 111,2 0-8-3-111,0 2 8 8 101,2-2-8-8-101,2 1 8 13 92,5 3-16-13-92,4-1 8 17 81,2 0 0-17-81,0 0 0-5 71,2 1-8 5-71,-2-1 8-1 60,1-2 8 1-60,-5 1-8 4 51,-4 0-8-4-51,-1-2 8 9 41,-2 0-8-9-41,-2 0 8 9 40,-1 0-8-9-40,-3 0 8 352 47,2 0-8-352-47,0 0 8 325 45,-2 0-8-325-45,2 0 0 270 42,-2 0 0-270-42,2 0 8 247 30,0 0-8-247-30,0 0 0 219 29,-2 0 0-219-29,2 0 8 192 27,0 0-8-192-27,-2 0 0 163 27,0 0 0-24-12,0 0 0-139-15,-2 1 0 140 15,2-1 0-140-15,-2 2 0 111 14,0-1 0-111-14,-2 1 0 82 13,2 0 0-82-13,-2-1 0 83 13,1 1 0-83-13,-1 0 0 82 13,0-2 0-82-13,0 1 0 54 11,-2 1-8-54-11,1-1 8 13 131,-3 1 0-13-131,-1-2 0 19 112,-3 2-8-19-112,-3-1 8 69-28,-2 1 0-69 28,-2-2 0-5 100,-2 0-8 5-100,2 0 8-2 90,-2 0 0 2-90,2-2 0 1 81,2 1-8-1-81,0-1 8 6 70,2 0 0-6-70,1 1 0 8 61,5-1-8-8-61,1 1 8 13 50,2 1-8-13-50,3-2 8 12 51,-1 0-8-12-51,2 2 8-14 40,-2 0-16 14-40,4 0-15328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24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 2 6328 246179 80178,'0'0'0'0'0,"4"0"0"0"0,7 0 0 0 0,4 0 200 0 0,8 0 8-315 118,2 1 0 315-118,0 1 0 434 151,-1-2-112-434-151,-1 0 8 362 135,-2 0-8-362-135,-2 0 8 188-1384,0-2 240-188 1384,-2 2 0 728-1159,-2 0-8-728 1159,-1 0 8 738-1127,-5 0-216-738 1127,1 2-8 531-986,-5-2 8-531 986,-1 1 8 867-823,-4 1-8-867 823,-2 0 0 674-718,-1-1 0-674 718,1 1-9944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25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715 291 5720 256484 69477,'0'0'0'0'0,"-4"2"0"0"0,-9-1 0 0 0,-8 2 32 0 0,-6 2-8-92 126,-3 0 8 92-126,-3 2 0-79 106,1-3-16 79-106,0 0 16-73 96,1 0-16 73-96,5-2 8-66 87,3 0 32 66-87,4 1 8-59 77,8-3 0 59-77,3 2 0-52 68,6-2-32 52-68,2 0 16-45 58,4-2-8 45-58,5 2 8-37 48,10-2 0 37-48,6 1 0-31 38,6-1 0 31-38,3-1 8-30 39,6 0-24 30-39,0 1 8-23 29,1-1-8 23-29,5 0 8-23 29,0 1-24 23-29,1-1 0-22 29,-3 1 0 22-29,0 1 16-16 19,-1-3-24 16-19,-1 4 8-15 19,-4 2 0 15-19,2 0 0-16 19,-4-1 0 16-19,0 1-8-7 10,-1-1 0 7-10,-5 3 8-8 10,-1-3-8 8-10,-5 1 0-8 9,-3-1 0 8-9,-4 1 16-7 10,-3-2-16 7-10,-5 0 0 349 38,-3 0 0-349-38,-4-2 8 296 33,-2 2-8-296-33,0 0 8 269 30,-2 0-8-269-30,-4 0 0 242 28,-2 0 0-242-28,-5 2 0 222 16,-4-2 0-222-16,-8 2 0 195 14,-5-1 0-195-14,-6-1 8 167 12,-2 2-8-167-12,-2-2 0 139 10,-2 0 16-139-10,2 1 8 389 158,-2-1-8-389-158,-1 2 8 352 135,-1-2-8-352-135,0 2 0 19-30,-3-2-8-19 30,1 0 16 306 121,0 0 8-306-121,3 0 16 259 107,3 1-8-259-107,0 3 0 239 95,2-3-8-239-95,4 2-8-79-65,3 1 8 79 65,4-3-8-55-54,7-1 8 55 54,2 0-8 210 93,5 0 8-210-93,4 0-8 190 82,3-1 0-190-82,4-1-8 168 70,2 2 0-168-70,6-2 8 140 69,5 1-8-140-69,10-1 0 147 59,4-1 8-147-59,5 1-8 125 47,3-1-8-125-47,-1 0 16 95 45,0 0-16-95-45,4 1 8 101 36,2-1 0-101-36,0 1-8-209-112,4-1 0 209 112,0 0 0-189-91,2 0-8 189 91,-1-2 16-163-80,1 1-8 163 80,0 1 0-139-69,-2 0-8 139 69,0 1 16-109-67,-1 1-16 109 67,1-1 8-114-57,0 2-8 114 57,-2-1 0-91-46,0 1 0 91 46,-4-2 16-91-46,-2 0-24 91 46,0 2 8 12-161,-3 0-8-12 161,-3 0 8-1-142,-3 0-8 1 142,-2 2 8 16-121,-4-2-8-16 121,-6 0 8 10-111,-3 0-8-10 111,-3 0 0-3-92,-5 0 0 3 92,-2 0 8-8-81,-4-2-8 8 81,-1 2 0 14-70,-5 0 0-14 70,-5 2 8 8-61,-6-2-8-8 61,-6 0 0 2-50,-3 2 0-2 50,-2-2 0 1-51,-4 0 0-1 51,-1 0 0-3-41,-1 0 0 3 41,-1 0 0-4-40,-3-2 0 4 40,0 2 0-10-31,-2-2 0 10 31,2 2 0-10-31,-1 2 0 10 31,-1-2 0 12-20,0 2 0-12 20,-1-1 0 12-20,-1 1 0-12 20,2-1 0 11-19,0 1 0-11 19,1 0 0 12-20,1-1 0-12 20,4 1 0 5-9,2-1 0-5 9,0-1 0 6-10,3 0 0-6 10,5 0 0 6-10,3-1 0-6 10,2-1 0 6-10,6 1 0-6 10,4-1 0 5-10,1 2 0-5 10,9-2 0 6-9,-1 2 0-6 9,4-1 8 6-10,2 1-8-6 10,2 0 16 5-10,3 0-16-5 10,5 0 8 0 0,5 0-8 0 0,4 0 8 0 0,7 0 0 0 0,1 1 0 0 0,3-1 0 0 0,0 0 8-68 117,4 0-8 68-117,2 0 8 11-19,0 0-8-11 19,4 0 0 12-20,0 2 0-12 20,4-2 8 5-9,-3-2 0-5 9,3 2 8 6-10,2-1-16-6 10,-3 1 8 6-10,3 0-8-6 10,1 0 8 6-10,2 0 8-6 10,-3 0-8 5-10,0 0 0-5 10,-5 1 0 6-9,1 1 0-6 9,-4-2 0 6-10,0 2 0-6 10,-4-2 0 5-10,0 1 8-5 10,-4 2-8 0 0,-3 1 0 0 0,-1-3 0 0 0,-3 3-8 0 0,-2-3 16 0 0,-4 1-8 0 0,-2-2 0 322 19,-4 0 0-322-19,-3-2 8 295 18,-4 1-8-295-18,-3-1 0 241 14,-1 2-8-241-14,-2-2 8 216 12,-2 2 8-216-12,-3-1-8 188 10,-9 2 0-188-10,-7 1 0 162 9,-9 0 8-162-9,-2-1-8 75 125,-6 1-8-75-125,-2-1 8 146-13,-2 1 8-146 13,0 1-8 118-14,-2 0 8-118 14,-1 1 8 56 114,-1-1-8-56-114,-1 2 8 34 102,-3-2-8-34-102,1 0 0 44 83,1 2 0-44-83,-1 0 8 21 72,1 0-8-21-72,1-2 0 22 72,3 0 8-22-72,4-1 0 27 62,2 1-8-27-62,6-1 0 32 52,3-1-8-32-52,5-1 16 313 186,5 2-16-313-186,3-2 8 271 164,5-2-8-271-164,5 2 16 257 142,2-1-16-257-142,3-1 0 212 119,2 0 0-212-119,1 1 8 189 109,6-1-16-189-109,3 0 8 167 97,5 1 0-167-97,3-1 8 148 76,7 1-16-148-76,3-3 8-237 61,3 1-8 237-61,2 0 8-203 53,-1 0-8 203-53,1 1 8-171 43,-2 1-8 171-43,2-1 0-167 34,1 0-8 167-34,1 1 8-77-94,0-1 0 77 94,0 0 0-81-84,4 2-8 81 84,0 0 8-117 55,0 2-8 117-55,0-2 8-112 45,0 2-8 112-45,-1-2 16-21-81,1 1-16 21 81,4 1 8-25-72,-2-2-8 25 72,2 2 0-30-62,-1-2 0 30 62,-3 0 8-35-52,0 0-8 35 52,-2 0 0-5-50,-4 1 0 5 50,-1-1 8-9-41,-7 0-8 9 41,-1 0 0-10-41,-6 2 0 10 41,-2-2 8-15-31,-5-2-8 15 31,-3 2 0-14-31,-5-1 0 14 31,0-1 8-19-21,-6 2-8 19 21,2-2 0-20-21,-2 2 0 20 21,-2-1 8 10-20,-3-1-8-10 20,-5 2 0 67-138,-1-2 0-67 138,-8 2 8 0 0,-4-1 32 0 0,-1 1 0 342 16,-5 1 0-342-16,-1-1 8 315 13,-2 2-24-315-13,1 0 8 257 11,-1 1 0-257-11,2-1 0 229 9,-2-1 16-229-9,3 2 8 201 8,-1 1-16-201-8,-1 0 16 172 7,3 0-24-172-7,0 0 8 144 5,1 1-8-144-5,3-1 8 143 5,-1 0-8-143-5,4 0 8 115 4,2-3-8-115-4,2 1 16 115 5,6-1-24-115-5,0-1 8 87 2,5 2-8-87-2,0-2 16 86 3,5-2-16-86-3,-1 2 0 57 2,4-1 8-57-2,0 1 0 58 2,2 0-16-58-2,3 0 16 58 2,3 0-16-58-2,3 0 8 57 2,8-2 0-57-2,6 2-8-15 130,7-1 0 15-130,3-3 0-9 110,3 3 0 9-110,2-2 0 39-28,1 1 0-39 28,1-1 0-5 100,2-1-8 5-100,0 1 0-1 90,-1-2 8 1-90,1 2-8 2 81,0 0 0-2-81,-2 0 0 50-59,-1 1 0-50 59,-1 1 0 46-49,0-1-8-46 49,-2 2 8 14-40,0 0-8-14 40,-3-2 8 13-39,-5 2-8-13 39,-1-1 16 10-30,-5 1-16-10 30,-3-2 8 10-30,-6 2-8-10 30,-1 0 0 10-30,-7 0 0-10 30,-1-2 0 7-20,-2 2 0-7 20,-4 0 0 7-20,0-1 0-7 20,-2 1 0 6-19,2-2-8-6 19,-2 2 8 7-20,0 0 0-7 20,-4 0 0 3-10,-5 0-16-3 10,-8 0 16 4-10,-4 2 0-4 10,-7-1 0 3-10,-1 1-8-3 10,-1 0 8 3-10,2-1-8-3 10,-3 3 8 4-10,3-3-8-4 10,-2 2 8 3-10,3 1-8-3 10,-1-1 8 3-10,3-2-24-3 10,2 3 0 0 0,1-3 0 0 0,3 1 8 339 131,2-1 0-339-131,2 1-8-23-21,3-2 8 23 21,3 0 0-23-21,1-2-16 23 21,5 2 16-26-10,3 0 0 26 10,0 0 0-26-11,4 0-8 26 11,0 0 8-25-11,-1 2 0 25 11,3-2 8-26-11,4 0-8 26 11,3 0-8 3-10,5-2 8-3 10,3 2 0 312 130,3-1 0-312-130,3-1 0-53-22,2 1 0 53 22,-1-1 8-52-21,3 0 0 52 21,-1 1 0-23-21,-1-1 0 23 21,1 1 0-23-21,-1-1-8 23 21,-2 0 8-26-11,1-1 0 26 11,-1 2 0-25-10,0-1 56 25 10,-4-1 0-26-11,-2 3 0 26 11,-2-4 8-26-11,-2 3-24 26 11,-4-2 8-26-11,-1 1-8 26 11,-4-1 8-26-11,-4 0 16 26 11,-1-1 0 3-10,-1 1 8-3 10,-1 0 0 0 0,-3 0-24 0 0,-2 1 0 41-129,0 0 8-41 129,-9 1-8 35-109,-6-2 8-35 109,-7 1 8 30-100,-5 0-8-30 100,-3 1 8 734-69,0-2-16-734 69,2 1-8 613-65,-2 0 8-613 65,2 1 0 551-59,1-1 8-551 59,3 2 0 460-51,-1 0-8-460 51,3 2 8 401-44,-2-1-24-401 44,3 1 16 369-35,2 0-16-369 35,2-1 8 312-36,4 1 0-312 36,4-2-8 282-27,4 0 8-282 27,5 0-8 225-28,2 0-8-225 28,2-2 16 197-28,2 2-16-197 28,4-1 8 196-19,2 1-8-196 19,3 0 8 168-19,5 0-8-168 19,5-2 0 139-19,3 0-8-139 19,7 2 8 112-10,3-3 8-112 10,1 2-8 111-9,-3-3 0-111 9,0 3 0 83-10,-1-3 8-83 10,-2 3-8 83-10,-5-1-8-83 10,1 1 8 83-9,-2-1-8-83 9,0 0 16 56-10,-4 1-16-56 10,0-1 8 55-10,-1 1-8-55 10,-5-1 8 55-10,-2 2 0-55 10,-3-2-8 28 0,-4 1 0-28 0,0-1 8 28 0,-2 2-8-28 0,0 0 0 27 0,-2 0 0-27 0,0-1 8 28 0,0 1-8-28 0,-2 0 0 27 0,-1-2 0-27 0,-5 2 0 28 0,-5-2 0-28 0,-4 1 8 27 0,-6-1 8-27 0,1-1-8 28 0,-1 0-8-28 0,-2-1 0 0 0,3 3 0 0 0,1-1 8 0 0,-2 1 8 0 0,2 1-8 0 0,0 0 0 0 0,2-2 16 0 120,1 2-16 0-120,-3 0 0 0-20,2 0 0 0 20,0 0 8 0-20,-2 0-8 0 20,4 0 0 0-10,-2 0 0 0 10,4-2 8 0 110,0 2-16 0-110,4 0 8 0-30,-1 0-8 0 30,7 0 8 0-20,-1 0-8 0 20,4 0 16 0-20,2 0-16 0 20,2 0 8 0-20,-2 0-8 0 20,2 0 0 0-20,2 0 0 0 20,0 0 16 0-10,4 0-16 0 10,4 2 8 0-10,1-2-8 0 10,14 0 8 0-10,9 0-8 0 10,2 0 8 0-10,-2 2-8 0 10,-1-4 8 0-10,-3 2-8 0 10,-5 0 0 0 120,-1 0 0 0-120,-3-2 16 0 100,-4 2-16 0-100,-1 0 0 0 90,-1 0 0 0-90,-6 0 0 0 80,1 0 0 0-80,-4 0 0 0 70,-1-1 0 0-70,-3 1 8 0 60,0 0-8 0-60,-2 0 0 0 50,0 0 0 0-50,0 0 0 0 50,0 0-8 0-50,0 0 8 0 40,0 0 0 0-40,-6-2 0 0 40,-3 1-8 0-40,-6-3 8 0 30,-4-1 8 0-30,-6 2-8 0 30,-4 0-8 0-30,-3 0 8 0 20,-2 1 0 0-20,-2 1 0 0 20,-2-3-8 0-20,0 3 8 0 20,0-2-8 0-20,0-1 8 0 20,-2 3-8 0-20,2 1 8 0 10,-2 0-8 0-10,2 0 16 0 10,-4 0-16 0-10,0 0 8 0 10,0-2-8 0-10,0 2 8 0 10,1-2 0 0-10,3 2 0 0 10,3 0 0 0-10,5-1 0 0 10,7 1-8 0-10,2 0 8 0 10,8-2 8 0-10,1 2-8 0 0,5 0 0 0 0,1 0 0 0 0,4 0 0 0 0,2 0 8 0 0,0 0-8 0 0,0 0 8 0 0,0 0-8 0 0,8-1 0 0 0,11-1 0 0 0,6 0 0 0 0,5 1 0 0 0,12-1 0 0 0,5 1 0 0 0,1-1 8 0-120,-1 0-8 0 120,-3 2 0 0 20,-8 0 0 0-20,-3-1 0 0 20,-7 1 0 0-20,-1 0 0 0 10,-2 0-8 0-10,-2 0 8 0 10,-2 0 8 0-10,0 0-8 0 10,-4 0-8 0-10,-2 0 0 0 10,-1 0 0 0-10,-3 1 8 0 10,-1-1-8 0 0,-4 0 0 0-10,-1 0 8 0 10,-1 0-8 0-10,-2 0 0 0 10,0 0 0 0-10,0 0 8 0 0,-2-1-8 0 0,-3 1 0 0 0,1-3 0 0 0,-8-1 8 0 0,-7-1-8 0 0,-3 1 0 0 0,-5-1 0 0 0,-3 2 8 0 0,-3-2-8 0 0,3 3 0 0-120,-4-1 0 0 120,1 3 8 0-110,1 0-8 0 110,2 0 8 0-90,-1 2-8 0 90,1-1 16 0-80,-3 1-16 0 80,3 1 8 0-70,0 2-8 0 70,-1-2 8 0-60,3 3-8 0 60,1-1 8 0-50,2 0-8 0 50,1-2 8-701-51,5 2-8 701 51,0-3 8-586-44,1 1-8 586 44,7-1 8-527-44,1-2-8 527 44,5 1 8-804-40,1-1-8 804 40,2 0 16-690-41,2 0-16 690 41,0 0 8-605-33,0 0-8 605 33,2-1 8-521-32,2 1-8 521 32,1 0 8-499 97,3-2-8 499-97,9-1 8-442 78,10-2-8 442-78,5 0 0-387 68,6 0 0 387-68,6 0 8-291-59,3-1-8 291 59,1 1 0-261-60,-2 2 0 261 60,-5 0 0-235-48,-6 0 0 235 48,-5 1 0-207-48,-3 2 0 207 48,-5-2 0-181-37,-3 1 0 181 37,-1 1 0-154-36,-1-2 0 154 36,-2 2 0-129-26,0-2 0 129 26,-2 1 0-102-24,-1 1 0 102 24,-3-2 0-101-24,-1 2-16 101 24,-4-1 0-74-24,0-1-8 74 24,-3 2 8-78-13,-1-2 0 78 13,0 2 0-77-13,0 0-8 77 13,-5-1 16-51-13,-7 1-24 51 13,-3-2-8-50-12,-8-1 8 50 12,-13 1 8-50-12,-9-1-8 50 12,-5 2 8-50-12,-1-1-8 50 12,1 2 8-23-12,3 0-8 23 12,5 2 0-23-11,0 1 8 23 11,6 0-8-27-1,2 0 8 27 1,2 0 8-27-1,1-1-16 27 1,1 0 16-28-1,-1-1-8 28 1,1 1 8-27-2,1-1-16 27 2,3 1 16-27-1,3-2 0 27 1,4 0 0 0 0,4 0-8 0 0,1-2 8 0 0,7 2 8 0 0,3 0 8 0 0,0 0 0 0 0,4 0 0 0 0,0 0-8 0 0,0-1 8 0 0,0 1 0 0 0,6 0 0 0 0,5-2 8 0 0,8-3 0 0 0,6 2 0 0 0,13-3 8 0 0,10-2 0 0 0,3 0-8 0 0,-2 0 0 0 0,-7 1 0 0 0,-6 2 56 0 0,-3 2 0 0 0,-7 0-8 0 0,-3 1 16 0 0,-2 1-24 0 0,-2-1 0 0 0,-2 0-8 0 0,0 1 8 0 0,-4-1 8 0 0,1 2-8 0 0,-5-1 8 0 0,1-1 0 56-128,-3 2-24-56 128,-3-2 8 47-109,0 1-8-47 109,0 1 16 42-99,-4-2-16-42 99,2 1 8 37-89,-2-1-8-37 89,0 2 16 83-197,0-2-24-83 197,0 1 8 72-178,-2-1-8-72 178,0 0 16 60-149,0 1-32-60 149,-4-1 0 51-128,3-1 0-51 128,-5 0 0 47-119,-4 0 0-47 119,1-2 0 38-99,-4 0 0-38 99,0 2 8 35-89,-2-1-32-35 89,-1 3 16 30-79,1-1 0-30 79,0 1 0 26-69,2 1-8-26 69,2 1 8 23-60,-1-1 0-23 60,5 2 0 18-49,-1-2-8-18 49,3 0 0 19-50,1 1 0-19 50,0-1 0 15-39,1 2 0-15 39,-1-2 0 14-40,0 2-8-14 40,2-1 8 11-29,1-1-8-11 29,-1 0 0 11-30,2 2 0-11 30,0-2 0 8-20,0 0 0-8 20,2 0 8 7-20,0 0-8-7 20,6 0 8 7-19,9-2-32-7 19,6 2 16 8-20,4 0 0-8 20,9 0-8 3-10,6 0 8-3 10,4 0 8 51-139,-1-1-32-8 20,-1 1 24-43 119,-8-2 0 35-99,-3 2 0-35 99,-8-2 8 31-89,-4 1-8-31 89,-6 1 8-14 40,-2-2 0 14-40,-3 2 0-14 40,-2 0-16 14-40,-1-1 16-10 29,-3 1-8 10-29,0 0 8-11 30,0 0-8 11-30,0 0 8-10 30,0 0 0 10-30,-2 0 0-7 19,2 0-256 7-19,-2 0 8-8 20,0 0 8 8-20,0 0-8-7 20,-2 0 152 7-20,0 0-8-7 20,0 0 0 7-20,-6 1 16-3 10,-3-1-88 3-10,-4 2 16-4 10,-2 1-16 4-10,-6-1 16-4 10,-2 1 80 4-10,0 0-8-3 9,-1 0 8 3-9,1 1 8-4 10,2-1-40 4-10,2 0 0-3 10,2 0 8 3-10,2-1 0-47 129,2 1 40 47-129,0 0 8 3-10,3-1 0-3 10,1 1 0 4-10,3-1 0-4 10,3-1 0 4-10,-1 1 0-4 10,2 0 0-44 119,2-1 16 44-119,0 1 16-37 99,2-2-16 37-99,0 1 8-33 89,0-1 8 33-89,0 0 0-30 79,0 2 0 30-79,4 0 0-26 69,6-1 8 26-69,3 4 0-23 60,4 0 8 23-60,4 0 0-19 49,8 1 8 19-49,-1 1 16-19 50,3-1 0 19-50,-1-1 0-65 168,-2 1-8 65-168,-3-2 8-55 138,-4 0 0 55-138,0 0 0-51 129,-4-3 8 51-129,-2 2 8-44 109,1-1-8 44-109,-1 1 8-40 99,0-1-8 40-99,0 0 0-32 79,-3 1 0 32-79,-1-2 0-29 69,-2 1 16 29-69,-1 0-8-29 69,-2-2 0 29-69,-2 1 0-25 59,-1-1 0 25-59,-1 0 0-21 50,0 0-8 21-50,-2 0 8-16 39,0 0 0 16-39,0 0 8-17 40,0 0-8 17-40,0 0 0-13 29,0 0-8 13-29,-2 0 8-12 30,0 0 8 12-30,-3 0-8-13 30,-9 0-8 13-30,-3 2 8-8 19,-4-1 8 8-19,-3-1-8-9 20,-5 2-8 9-20,-1 0 8-8 20,-3-2-8 8-20,3 1 16-5 10,1-1 72 5-10,3-1 0-4 10,1 1 8 4-10,4-2 0-60 138,6 0-40 60-138,0 1 0 4-10,5-1 0-4 10,3 1-8 0 0,1 1 40 0 0,2-2 0 0 0,2 2-8 0 0,2 0 16 0 0,0 0-56 0 0,0 0 16 0 0,0 0 0 0 0,10 0 0 0 0,14-2-8 0 0,11 1 8 0 0,5 1-8 0 0,9-2 8 0 0,6 2-24 0 0,-2-1 0 0 0,-3 1 8 0 0,-6-2 0 0 0,-10 4-16 0 0,-6-2 16 0 0,-5 1-16 0 0,-6 1 16 0 0,-2-1-24 0 0,-5 1 0 0 0,-1-2 8 0 0,-3 0 0 0 0,0 2-8 0 0,-4-2 0 0 0,0 0 0 0 0,-2-2 8 0 0,0 2-16 0 0,-2 0 0 0 0,-2 0 0 0 0,-13-2 16 326 15,-17-1-32-326-15,-8 0 0 299 13,-6 1 0-299-13,-1 1 8 244 10,-1-1-8-244-10,3 0 0 218 8,1 1 0-218-8,1 1 8 191 8,1-2-8-191-8,4 1 0 163 6,0 1 0-163-6,2 0 0 137 5,-2 0 0-137-5,0 0 0 136 5,0 1 0-136-5,-3 2 0 109 4,-1 1 0-109-4,0-3 0 109 3,0 3 0-109-3,3-1 0 82 3,3 2 0-82-3,1-1 0 82 3,5 3 0-82-3,5-2 0 55 2,5 0-8-55-2,3-1 0 55 2,2 0 0-55-2,3-3 0 54 1,5 2-8-54-1,3-1 8 55 2,0-2 0-55-2,4 2 0 27 1,2-2-168-27-1,-2 1-8 28 1,4-1 8-28-1,0 0 0-10 120,4 0 80 10-120,3 0 8-6 110,3 0 0 6-110,15 0-8-362 79,12 0-8 362-79,9 2 8-306 70,3-1-16 306-70,-1-1 16-276 60,-3 0 24 276-60,-3 2 8-246 51,-6-2 0 246-51,-4-2 0-216 42,-5 2-8 216-42,-5-1 0-189 43,-3 1 0 189-43,-2-2 8-157 34,0 1 16 157-34,-1-1 0-129 35,-3 0 0 129-35,-2 1 8-126 25,-3 1 32 126-25,-3-2 0-98 26,1 2-8 98-26,-4 0 16-94 16,-1 0-8 94-16,-1 0 8-94 16,0 0-8 94-16,0 0 8-7-111,-2 0 8 7 111,0 0 0-70 27,0 0 8 70-27,-6-1-8-12-101,-3 1-8 12 101,-6-2 8-20-82,-6 0 0 20 82,-12 2 0 3-70,-8 2 8-3 70,-3 0 16-1-61,-2 1-16 1 61,1 0 8-59 68,5 0 0 59-68,2 0-8 3-70,2 2 0-3 70,1 0 0-59 68,3 0 32 59-68,3 0 0-55 58,-1 1-8 55-58,-4 2 8-50 48,-6-1-24 50-48,-2 1 16-23 49,2 0-16 23-49,4-2 8-19 40,6-1 8 19-40,3 2 8-14 29,4-4-16 14-29,4 2 16-14 30,4-2-24 14-30,4 0 16 47-99,3 0-16-47 99,0 1 8 41-89,5-3 40-41 89,-1 1 0-330-86,2-1 0 330 86,2-1 8-271-84,-2 2-32 271 84,2-2 8-246-73,0 0-16 246 73,2 0 16-222-62,2 0 0 222 62,3 0 0-199-51,3 0-8 199 51,9-2 16-170-49,7 1-24 170 49,7-1 0-147-39,1 1 0 147 39,4-4 0-120-37,2 1 8 120 37,-2 1 0-163 92,-4 0-8 163-92,-7 0 8-159 82,-3 1-24 159-82,-5-1 16-54-54,0 1-8 54 54,-1-1 8-59-44,1 2-16 59 44,0-3 0-133 83,2 3 8 133-83,-1-1 0-100 75,3 0-16 100-75,0 2 16-20-62,-2-1-8 20 62,0-1 8-96 66,-4 1-16 96-66,0-1 0-62 57,-4 0 0 62-57,-3 2 16-63 57,-2 0-24 63-57,-5 0 8-58 47,1 0 0 58-47,-2 0 8-51 37,-2 0-16 51-37,0 0 0-52 38,0 0 0 52-38,-2 0 8-46 27,-4 0-8 46-27,-1 0 0-46 28,-5 0 0 46-28,-7 2 16-47 27,-9 0-24 47-27,-6 1 8-12 20,-4 0 0 12-20,-4 2 0-12 19,-4 0-8 12-19,1 1 8-13 20,1 1 0 13-20,2-1 0-6 10,4 1-8 6-10,2-3 16-6 10,2 4-16 6-10,3-3 8-6 9,6 2-8 6-9,3-2 8-6 10,1-1-8 6-10,4 1 8-7 10,3-2-8 7-10,3-1 0-6 10,3 0 0 6-10,3-1 8-6 9,1-1-8 6-9,2 0 0-6 10,2 0 0 6-10,0 0 8 0 0,2 0-8 0 0,-2 0 0 258 148,2 0 0-258-148,7 0 8 245 126,10-1-8-245-126,8 1 0 198 113,7-2 0-198-113,8 0 8 177 101,7-1-8-177-101,-1 0 0 156 90,-2-2 0-156-90,-8 0 16-139-68,-4 2-16 139 68,-6-2 0-143-59,-1 2 0 143 59,0 0 8-114-57,1 1-8 114 57,4 1 0-91-46,1-1 0 91 46,5 0 8-97-36,4 2-8 97 36,-3 0 0-67-35,-2 0 0 67 35,-5 0 8-67-34,-7 0-8 67 34,-4 0 0-45-23,-4-1 0 45 23,-6 1 0-44-23,-1 0 0 44 23,-3 0 0 29-140,-3 0 0-29 140,0 0 0 23-131,-2 0 0-23 131,-2 0 0 39-109,0 0 0-39 109,-2 0 8 32-100,-2 0-8-32 100,-4 0 0 20-80,-3 0 0-20 80,-27 0 8 14-70,-21 0-8-14 70,-9 0 0 8-60,-5 1 0-8 60,1-1 8 8-61,4 4-8-8 61,3-3 0 2-50,4 4 0-2 50,0 0 8-4-41,2-2-8 4 41,4 4 0-53 88,4-3 0 53-88,1 1 16-47 78,7 0-16 47-78,1 0 0-42 69,6 0 0 42-69,5-4 8-36 58,7 3 16 36-58,5-3 16-30 49,7-1-16 30-49,3 2 8-24 39,5-2-8 24-39,2 0 0 237 177,2 0 0-237-177,10-2 8 226 156,5 1 0-226-156,9-4 16 178 142,7-2-8-178-142,9-1 8 165 120,7-1-24-165-120,1 0 16-126-37,1 1-16 126 37,1 2 16-125-38,-1 1-16 125 38,-3 2 16-102-26,-3 0-16 102 26,-4-1 8-102-26,-5 1-8 102 26,-6 2 0-73-25,-5-3 0 73 25,-4 3 8-79-14,-4-1-16 79 14,-3 1 8-51-14,-1-1 8 51 14,-5 2-8-50-13,0-2-8 50 13,-5 2 8-51-13,1 0-8 51 13,-2-1 8-50-13,0 1-8 50 13,-2 0 8-22-12,1 0-8 22 12,-5 0 0-22-11,-6-2-8 22 11,-3 1 16-22-12,-6-1-16 22 12,-5 0 8-28-2,-7 1-8 28 2,-3-1 0-29-1,0 0 0 29 1,0 1 0-28-2,0-1-8 28 2,4 2 16-28-2,-1 2-8 28 2,5-2 0-28-2,-1 1-8 28 2,4 1 8 0 0,3 1-8 0 0,1 1 8 0 0,2-1-8 0 0,2 0 8 0 0,1 0-8 0 0,5-1 8 0 0,1 1-16 0 0,3-1 8 0 0,1-1 0 0 0,2-1 0 0 0,2 2-8 0 0,1-2 8 81-126,-1 0 0-81 126,2 0 0 68-108,0 0-8-68 108,0 0 8 61-98,0 0-8-61 98,0 0 8 54-88,2 0-8-54 88,-2 1 8 48-78,1-1-8-48 78,5 0 8 42-68,2 2-16-42 68,1-2 16-42 68,5-2-8 42-68,1 1 8-36 59,2-1-8 36-59,2-1 8-30 49,0 0-8 30-49,2-2 8-30 49,0 0-16 30-49,-2 2 8-24 39,0 0 0 24-39,-4-1-8-19 29,0 1 8 19-29,-3 0 0-18 29,-3 1 0 18-29,-1 1 0-18 30,-3-1-16 18-30,1 1-8-13 19,-2-1 8 13-19,-2 2 0-12 20,2-2-8 12-20,-4 2 16-12 19,2-1-8 12-19,-1 1 0-13 20,-1 0 0 13-20,0 0 0-6 10,0 0-8 6-10,0 0 16-6 9,-3-2-8 6-9,-1 1 0-6 10,-2-1 8 6-10,-5 0 0-7 10,-4-1-16 7-10,-5 0 16-6 10,-2 1 0 6-10,1 2 0-6 9,0 0 0 6-9,2 0-8-6 10,0 3 8 6-10,2-1 8 0 0,0 3-8 0 0,1-2 8 0 0,3 2-16 0 0,-2-2 16 0 0,2 2-8 0 0,1 0 8 0 0,1-2 0 0 0,-1 2 0 0 0,5 0-8 0 0,-1-2 16 0 0,2 0-8 0 0,3-1 8 0 0,-1 1-8 0 0,2-1 8 0 0,2-1-8 0 0,0 1 8 0 0,0-2 0 0 0,2 1 0 0 0,0 1 0 0 0,5 0 0 0 0,7-1 0 0 0,3 1 0 0 0,4 0 0 0 0,3-1 0 0 0,5 1 0 0 0,-1-2 8 0 0,1-2 0 0 0,-2 2 0 0 0,-3 0-8 0 0,-1 0 16 74-117,-4 2-16-74 117,0-2 8-12 19,-2 0-8 12-19,-2 0 8-13 20,1 0 0 13-20,-3 0 0-6 10,-2 0-8 6-10,1 0 8 68-108,-1 0 0-68 108,-3 0 0 61-97,-1 0-8-61 97,-3 0 16 54-88,0 0-8-54 88,0 0 0 42-69,-2 0-8-42 69,-2 0 8 42-68,2 0 0-42 68,-1 0 0 35-59,-1 0-8-35 59,0 0 8 30-49,0 0 0-30 49,-1 0 8 23-39,-7 1-16-23 39,-5 1 8 24-39,-3 0 0-24 39,-3 1 0 17-29,-3 0-8-17 29,-3 2 8 18-30,-2 0-8-18 30,3 0 8-59 98,1-1-8 59-98,2 1 8-53 88,4 0-8 53-88,2 0 8-47 78,3-2-8 47-78,5 0 0-42 69,1 1 0 42-69,0-3 0-36 58,4 1 0 36-58,0-1 0-30 49,0 1 0 30-49,2 0 0-104 166,-1-1-8 104-166,1 1 8-93 147,0-2 0 93-147,1 1 0-81 127,1 3-8 81-127,0-3 8-70 107,4 1 0 70-107,5 3 0-64 98,6 0-8 64-98,4 1 8-137 205,6 0-8 137-205,5 1 8-120 175,4-1-8 120-175,4-1 8-108 156,-2 0-8 108-156,-2-2 8-96 136,-5-1 0 96-136,-3-1 0-84 117,-1-1 0 84-117,0 0 0-163 224,1 0 0 163-224,1 0 0-57 78,-1 0 0 57-78,6-1 0-51 68,4-1 0 51-68,0 2 0-44 59,-1-1 0 44-59,-9-1 0-133 175,-3-1 0 133-175,-6 1 0-22 29,-4-1 0 22-29,-5 0 0-23 29,-5 1 0 23-29,-1 0 0-15 19,-2 1 0 15-19,0-1 0-15 20,-2 2 0 15-20,0-1 0 83-107,-2 1 0-83 107,0-2 0 66-88,-7-1 0-66 88,-5 1 0 59-77,-3-1 0-59 77,-11-2 0 51-69,-10 0 0-51 69,-6 0 0 44-58,0 4 0-44 58,2-1 0 36-49,4 1 0-36 49,4 2 0 36-48,2 1 0-36 48,-2-1 0 28-39,-4 3 0-28 39,-2 1 0 29-39,0-2 0-29 39,4 2 0-64 88,3-2-8 64-88,7 0-8-58 77,1 0 8 58-77,4-1 0-51 68,6-1 0 51-68,1 1 0-43 59,5-2 0 43-59,3 0 8-44 58,2 0-32 44-58,3 0 8-37 49,1 0 0 37-49,1 0 0-30 39,3-2 0 30-39,2 2 8-30 39,3-1 0 30-39,22-2-8-22 29,16-2-16 22-29,9 0 0-23 29,1 0 8 23-29,-4 0-8-15 19,-2 2 8 15-19,-3 0 0-15 20,-3 1 8 15-20,-1 1 0-15 19,-2 1-24 15-19,0 0 16-15 20,-2 0-8 15-20,-2 0 8-8 9,-4 1-8 8-9,-2-1 16 83-107,-1 0-8-83 107,-1 2 8 75-97,2-1-8-75 97,1 1-8 66-87,1 1 8-66 87,6-1-8 51-68,0 1 16-51 68,2-1-8 51-68,-4-1 8-51 68,-4-1 0 44-59,-8 0-48-44 59,-3 0 8 36-48,-4-1 0-36 48,-2 1 0 28-39,-3-2 16-28 39,-5 2 8 29-39,-1-1-8-29 39,-3 1 8 112-156,-1-2-16-112 156,-2 2 8 98-136,-2 0 0-98 136,0-2 0 82-117,-2 2 8-82 117,-2 0 8 74-108,-1-1-8-74 108,-18-1 8 60-87,-15 0-24-60 87,-8-1 16 53-78,-5 2-8-53 78,-2-4 0 47-69,3 2 16-47 69,7-1-8 39-58,3 1 8-39 58,5 2-8 32-49,9-1-32-32 49,3 2 16 33-49,6 0-8-33 49,4 0 0 26-39,3 0 16-26 39,2 0 8 25-39,3 0-8-25 39,3 0 0 20-29,0 0 0-20 29,2 0 0 19-29,0 0-8-19 29,0 0 16 12-20,4 0 0-12 20,1 0 8 13-19,3 0-8-13 19,22-2 8 13-20,18 1-40-13 20,9 1 8 13-19,4 0 0-13 19,2-2 0 6-10,-6 0 24-6 10,-6 1-8 6-10,-2 1 0-6 10,-3 0 8 6-10,-4 0-24-6 10,-2 1 8 7-9,0 1 0-7 9,2-2 8 6-10,-1 0 0-6 10,-1 0 16 345 11,0-2-16-345-11,-4 2 16 317 9,-3 0-8-317-9,-5 0 8 261 5,-3 2-8-261-5,-2-2 8 226 12,-6 2 0-226-12,-4-2 8 199 11,-3-2 0-199-11,-3 2-8 170 10,-1-2 16-170-10,-4 2 0 142 7,0-1-8-142-7,-2 1 16 484 25,-4-2-8-484-25,0-1 8 428 21,-2 1-8-428-21,-14-4 8 433-111,-13-2 32-433 111,-9-2 0 336 25,-3 1 8-336-25,-3-1-8 281 22,-1 2-8-281-22,3 0 8 306-108,4 3-8-306 108,4-1 8 267-90,6 1 24-267 90,3 1-8 182 48,3 1 8-182-48,-1 0 0 159 36,1 0-24-159-36,1 1 8 179-94,-2-1 0-179 94,3 0 0 127 45,-3 0 8-127-45,2-1 0 99 43,1-1 8-99-43,-1 1 0 74 33,4-1-24-74-33,0-2 8 75 33,2 1 0-75-33,4-1 0 79 22,0 1 0-79-22,1 0 0 50 22,5-1 0-50-22,-1 1 0 50 22,5-1-16-50-22,-1 4 16 51 22,2-2-8-51-22,0 2 0 54 12,2 1 0-54-12,2 1-8 65-109,0-1 0-65 109,0 1 8 61-98,0 1-8-61 98,2-2 0 58-89,2 0 0-58 89,4 1 0 53-78,9-1-16-53 78,6 2 8 50-69,5 0 8-50 69,8-2-8 47-59,6 4-8-47 59,0-2 8 43-49,-4 3 0-43 49,-2-1 0 12-39,-7 0-8-12 39,-3 1 0 13-40,-3 0 0-13 40,0-1 8 9-30,-2 1-8-9 30,2 0 0 9-30,1 0 8 0 0,1 0-16-9 30,0-1 8 6-20,-3 0 0-6 20,-4-1 0 6-19,-5 1-8-6 19,-4-2 8 6-20,-1 0 0-6 20,-4 0 0 3-10,-2-2-8-3 10,-2 2 8 3-10,0 0-8-3 10,-2-1 8 3-10,-4 1-8-3 10,-2-4 8 3-10,-1 3 0-3 10,-18-4 0 3-10,-11-3-40-3 10,-7 2 16 3-10,-1-3-8-3 10,2 3 8 3-10,4 0 0-3 10,6 1 0 3-10,6 2 0-3 10,1-2 8 0 0,8 3-16 0 0,2-1 8 0 0,2 1 0 0 0,3-1-8 0 0,3 1 8 0 0,1 2 8 0 0,3-1 0 0 0,1 1-8 0 0,0 0 0 0 0,2 0 8 38-129,0 0-16-38 129,0 0 16-3 10,2 0 0 3-10,-2 0 0 33-110,2 0-8-33 110,8 1 8-6 20,5 3 8 6-20,6 0 0-6 20,6 1 0 6-20,13 2 8-6 20,6 2-8 6-20,3-1 8-6 20,1 2-16 6-20,-5-2 16-3 10,-1 0-8 3-10,-6 2 8-3 10,1-2 0 3-10,-7 0 0-3 10,-2-2-8 3-10,-1-1 8-3 10,0 2 0 3-10,-1-2 0-3 10,1 1 0 3-10,-2 0 0-2 10,1 1 0 2-10,-1-1 0-3 10,0 2 0 3-10,-2 0 0-3 9,-1-1 0 3-9,-1-1 0 0 0,-2-1 0 0 0,-2 0 0 0 0,-1 0 0 0 0,-5-2 0 682 20,-1-1 0-682-20,-5-1 0 601 16,-1 1 0-601-16,0-2 0 547 12,-2 0 0-547-12,0 0 0 466 9,-2 0 0-466-9,2 0 0 411 6,-1 0 0-411-6,-1 0 0 356 6,2 0 0-356-6,-2 0 0 302 3,0 0 0-302-3,0 0 0 275 4,0 0 0-275-4,2 0 0 247 2,-2 0 0-247-2,0 0 0 220 2,2 0 0-220-2,-2 0 0 192 1,2 0 0-192-1,-2 0 0 165 1,4 0 0-165-1,-2 0 0 137 1,2 2 0-137-1,1-2 0 110 0,-1 0 0-110 0,2 1 0 110 1,-1-1 0-110-1,3 0 0 82 0,-2 0 0-82 0,-1 0 0 82 0,-1 0 0-82 0,0 0 0 83 1,0 0 0-83-1,0 0 0 55 0,-2 0 0-55 0,-1 0 0 55 0,1 0 0-55 0,0 0 0 55 0,-2 0 0-55 0,0 0 0 55 0,0 0 0-55 0,0 0 0 27 0,0 0 0-27 0,0 0 0 28 0,0 0 0-28 0,0 0 0 27 0,0 0 0-27 0,0 0 0 28 0,0 0 0-28 0,0 0 0 27 0,0 0 104-27 0,0 0-8 28 0,0 0 0-28 0,0 0 16 27 0,0 0-48-27 0,0 0-8 0 0,0 0 8 0 0,0 0 0 0 0,0 0 48 0 0,0 0-8 0 0,0 0 8 0 0,0 0-8 0 0,0 0-40 0 0,0 0 0 0 0,0 0 0 0 0,0 0 8 0 0,0-1 16 0 0,0 1 0 0 0,0-2 0 0 0,0 2 0 0 0,0-2-32 0 0,0 2 8 0 0,0 0-8 0 0,0 0 8 0 0,0-1-8 0 0,0 1 8 0 0,-2 0 0 0 0,0 0 8 0 0,1 0-24 0 0,-3-2-8 0 0,0 2 8 0 0,0 0 0 0 0,0 0-8 0 0,1 0 8 0 0,-1 0-12120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98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1598 251 4008 253893 69251,'0'0'0'-307'-29,"0"0"0"307"29,0 0 0-281-28,0 0 64 281 28,0 0 8-230-23,0 0-8 230 23,0 0 8-203-21,0 0-32 203 21,0 0 8-178-18,0 0 0 178 18,0 0-8-152-16,0 0 72 152 16,0 0 0-127-13,0 0 8 127 13,-4 0-8-126-14,-3 0-48 126 14,-5-2 8-101-11,-5 2 0 101 11,0 0 0-101-10,-2-1 128 101 10,-2 1 8-76-9,2-2 0 76 9,-2 2-8 253 27,2-2-96-253-27,-2 2-8 202 22,2 2 0-202-22,-2-2 16 177 18,-2 2 40-177-18,3-1 8 178 19,-5 1 0-178-19,0-1 8 152 15,-2 3-88-152-15,-1-3 8 128 13,-1 1 0-128-13,1-2 0 102 11,1 0-32-102-11,3 1 0 102 10,1-1 0-102-10,0 2-8 76 7,4-2-8-76-7,2 0-8 77 8,4-2 8-77-8,3 1 0 76 8,4-1 0-76-8,3 2-8 52 5,1-1 8-52-5,2-1-8 51 4,2 2 0-51-4,-1 0-8 51 5,1 0 0-51-5,6 0 8 25 3,9 0 0-25-3,8 0 8 26 2,7 0-8-26-2,4 0 16 26 3,4 0-24-26-3,0-2 8 25 2,0 2-8-25-2,0 0 8 26 3,-2-1 16-26-3,2 1 8 26 2,-2-2-8-26-2,2 2 8 25 3,-2 0-16-25-3,2 0-8 26 2,-2 2 8-26-2,-2-2-8 0 0,-4 0 72 0 0,-3 0 0 0 0,-5 0-8 0 0,-1-2 16 0 0,-6 2-48 0 0,-1 0 0 0 0,-5-1-8 0 0,-3 1 16 0 0,-3-2 40 0 0,-3 2 0 0 0,0-2 0 0 0,-4 2 0 0 0,0 0-48 0 0,-2 0 8 0 0,-1 0 0 0 0,-5 0 0 0 0,-9 2 16 0 0,-5-2 16 0 0,-9 0-16 0 0,-3 0 8 0 0,-2-2-40 0 0,-2 2 8 0 0,0 0 0 0 0,0 2 0 0 0,-2-2 8 0 0,3 2 0 0 0,-3-1 0 0 0,-4 1 8 0 0,0-2-40 0 0,-1 1 16 0 0,-1 1-8 0 0,1 0 0 0 0,-1-2-8 0 0,3 1 0 0 0,-1 1 8 0 0,2-1 0 0 0,1 1-24 0 0,3-2 16 0 0,4 2-16 0 0,3-2 8 0 0,5 0 0 0 0,3-2-8 0 0,6 2 8 0 0,6 0 0 0 0,5 0-16 0 0,4-2 16 0 0,2 2-16 0 0,6-1 8 0 0,4 1-8 0 0,3 0 8 0 0,4 0-8 0 0,8 0 0 0 0,8 0-8 0 0,5 0 16 0 0,4 0-8 0 0,2-2 0 0 0,-1 2-16 0 0,1 0 8 0 0,2 2 0 0 0,-2-2 0 0 0,1 1-8 0 0,3 1 16 0 0,2-2-8 0 0,-3 0 0 0 0,3 0-8 0 0,-3-2 8 0 0,3 2-8 0 0,-2-1 8 0 0,1 1-8 0 0,1 0 8 0 0,-7 1-8 0 0,-1-1 8 0 0,-3 0-8 0 0,-7 0 0 0 0,-5 0 0 0 0,-6-1 8 0 0,-4-1-8 0 0,-6 2 0 0 0,-3-1 0 0 0,-6-1 16 0 0,-2 2-16 0 0,-2 0 0 334 32,-1 0 0-334-32,-3-2 0 283 26,-7 2 0-283-26,-6 0 0 258 23,-4 0 0-258-23,-5 0 0 232 21,-3 0-16-232-21,1 2 16 208 18,-2-2 0-208-18,0 0 0 181 16,0 2-8-181-16,-1-2 8 156 13,-1 1 0-156-13,0-1 0 130 11,-2 2-16-130-11,-2 1 8 104 9,0-1 0-104-9,-4-1 0 104 9,-3 1 0-104-9,1-1-8 79 6,1 3 8-79-6,-3-3 0 78 7,3 3-8-78-7,-1-1 8 78 6,0 2-8-78-6,4-1 0 52 4,1 0 0-52-4,1-1 8 53 4,4 0 0-53-4,3 0 0 52 5,7 1-8-52-5,1-3 0 26 2,6 1 8-26-2,4-1 0 26 2,3 1 0-26-2,5 0 0 26 2,3-2 0-26-2,2 0 0 26 2,4 1-16-26-2,0-1 16 27 2,0 0-8-27-2,5 0 8 26 2,5 2-8-26-2,7-2 8 26 2,5 0 0-26-2,7 0-8 26 2,5-2 8-26-2,0 2 0 0 0,4-1 0 0 0,0-1 8 0 0,2 0-8 0 0,-2-2 0 0 0,0-1 0 0 0,3 0 8 0 0,-1 0-8 0 0,4-1 8 0 0,-1 1-16 0 0,3 2 16 0 0,-4-2-8 0 0,-3 1 8 0 0,-2 1 0 0 0,-5 0 0 0 0,-4 0 8 0 0,-1 0 8 0 0,-3 1-8 0 0,-1-1 8 0 0,-6 1-8 0 0,-2 1 0 0 0,-4-1 0 0 0,-5 0 0 0 0,-2 1 16 0 0,-4-1 0 0 0,-2 0 0 0 0,-4 1 8 0 0,0-1-16 0 0,-4 1 0-314-25,-1-1 0 314 25,-4-1 16-287-23,-8 1-16 287 23,-4 1 8-234-20,-2-1 8 234 20,-5 2-8-208-18,0 0-8 208 18,-2 0 8-181-15,-1 0-8 181 15,-1 0 8-156-14,-2 0 8 156 14,0 2-8-129-11,-2 1 0 129 11,0 0 8-130-12,0 0-16 130 12,0 2 0-103-9,0 0 0 103 9,-1-2 16-103-9,1 0-16 103 9,-2-1 0-78-7,2 1 8 78 7,2-1-8-77-7,2 1-8 77 7,2 0 8-52-5,3 0 0 52 5,5 1 8-51-5,5-3-16 51 5,4 1 8-52-5,3 0-8 52 5,7-2 8-51-4,3 0 0 51 4,2-2-8-26-3,2 2 0 26 3,2-2 8-25-2,2 2-8 25 2,5 0 0-26-3,1-1 0 26 3,5-1 16-26-2,8-3-16 26 2,7 2 0-26-2,2-2 0 26 2,6 2 0-25-3,2-2 0 25 3,0 0 0-26-2,2 0 0 26 2,0-1 8-26-3,0 1-16 26 3,2 0 8 0 0,-1-1 0 0 0,1 1 0 0 0,0-1 8 0 0,1 1 0 0 0,-3 0 8 0 0,-2 0-8 0 0,-4-1-8 0 0,-5 1 8 0 0,-5 0 8 0 0,-3 0-8 0 0,-6 0 0 0 0,-2 1 0 0 0,-3-1 8 0 0,-5 1-8 0 0,-1 0-8 0 0,-2 0 8 0 0,-2 3 0 0 0,-4-2 8 0 0,0-1-8 0 0,0 1 0 0 0,-2 2 0 0 0,-3-3 8 0 0,-3 1-16 0 0,-3-2 8 0 0,-4 2-8 0 0,-4 1 8 0 0,-2 1-8 0 0,0-1 16 0 0,-2 2-16 0 0,-1 0 8 0 0,-3 0-8 0 0,1 0 0 0 0,-4 3 0 0 0,-1 1 16 0 0,-1 0-16 0 0,2 3 0 0 0,-3 1 0 0 0,3-2 8 0 0,0 1-8 0 0,-2-1 8 0 0,-1-1-8 0 0,3 0 8 0 0,2-2-8 0 0,3-1 8 0 0,0 1-8 0 0,6-1 16 0 0,2-1-16 0 0,2 1 0 0 0,4-1 0 0 0,4 1 8 0 0,1-2-8 0 0,6 0 16 0 0,2 2-16 0 0,0-2 8 0 0,6-2-8 0 0,-1 2 0 0 0,3-2 0 0 0,5 1 16 0 0,8-2-16 0 0,8-1 0 0 0,7 1 0 0 0,2 0 8 0 0,2-3-8 0 0,0 1 0 0 0,0-2 8 0 0,0 1 0 0 0,0-2-8 0 0,-2 1 0 0 0,3-1 0 0 0,-1 2 0 0 0,0-1 0 0 0,-2 1 8 0 0,-2-1-8 0 0,-3 3 0 0 0,-3-1-8 0 0,-3 2 8 0 0,-6-2-8 0 0,-2 2 8 0 0,-2-1-8 0 0,-2 1 0 0 0,-6 0 0 0 0,-3 0 8 98-114,-4-1-16-98 114,-4 3 0 89-105,-2-1 0-89 105,-5 1 8 73-86,-3 2-8-73 86,-5-1 0 63-76,-2 2-8-63 76,-5 1 16 56-67,-3 0-32-56 67,-3 0-8 47-57,-3 2 8-47 57,-3 0-8 39-48,-2-2 16-39 48,0 2 0 132-162,-2 2-8-132 162,0-1 8 23-29,2 2-32-23 29,2 0 8 15-19,2 0-8-15 19,0-1 8 15-19,-1 1 8-15 19,3 0 0 16-19,2-3 8-16 19,1-1-8-85 105,6 0-24 85-105,4-1 16-77 95,4 0-16 77-95,4-1 8-63 77,3-1 8 63-77,4-1 16-55 67,2 0-16 55-67,2 0 16-47 57,4 0-16 47-57,0 0 16-48 57,2 0-8 48-57,5 2 8-39 48,10-2-8 39-48,8-2 16-32 38,5 1-8 32-38,4-1 8-33 38,0-1 0 33-38,0-2 0-24 29,-4 0 0 24-29,0 0 8-24 28,-1-1 0 24-28,-3 1-8-24 29,0-1 8 24-29,-1 1 0-17 19,-2-2-8 17-19,-1 3 0-16 19,-1 0 8 16-19,-2 0 0-16 19,-4 0 0 16-19,-2-1-8 89-105,-4 1 8-89 105,-3-1 8 81-95,-3 0-8-81 95,-1 2 8 63-76,-4 0-16-63 76,0 1 16 56-67,-2 0-8-56 67,0 1 8 55-67,-2-1 0-55 67,0 0 0 47-57,-2 1-8-47 57,0-1 8 39-48,-1 1 0-39 48,-9-3 8 31-38,-5 0-8-31 38,-3 0 0 123-153,-3 1 0-123 153,-4 0 8 107-134,1 1-8-107 134,1 1 0 0 0,1 1-8 0 0,-1 1 8 0 0,2 3 0 0 0,-1 0 0 98-124,1 1 0-98 124,0 2 8-15 19,-1-1-8 15-19,-1 1 0-8 9,0-1 0 8-9,3 0 8-7 10,-1 1-8 7-10,4-2-8-8 10,2-2 8 8-10,2 2 8-7 9,4-2-24-1 1,1-1 16 8-10,5 1 0-7 9,1-2 0 7-9,4-1-8-99 125,2 2 8 99-125,0-2 0-84 105,0 0-8 84-105,2 0 8-77 95,-2-2 0 77-95,9 1 0-70 86,8-2-8 70-86,10-2 8 39-48,4-2 0-39 48,3-1 0 31-38,2 0-8-31 38,-2 2 8 31-38,0-2 0-31 38,-3 1-8 23-29,-3 1 0-23 29,1-1 8 23-28,-3 3 0-23 28,-3-1 0 15-19,0 0-8-15 19,-2 0 0 16-20,-4 2 0-16 20,-2 0 8 15-19,-5-1-8-15 19,-3 3 8 106-133,-3-1 0-106 133,0 1 0 91-115,-2 1-16-91 115,-2-2 8 81-105,0 2 0-81 105,-2 0 8 74-96,2 0-16-74 96,0 0 16 59-77,-2 0-8-59 77,-2 0 8 51-67,-1-2 0-51 67,-3 1 0 43-57,-2-1 0-43 57,-3-1 8-180-202,-2 1-16 180 202,0 2 8-143-177,-4-1 0 143 177,2 2 8-132-156,-4 1-8 132 156,2 1 8 93 9,-2 0-8-93-9,2 2 8 70 6,-2 2-8-70-6,2-1 8 70 7,0 0-8-70-7,0 1 8 70 7,0-1-32-70-7,4 2 8 47 4,-1-1 0-47-4,3-1-8 47 4,2 1 8-47-4,1-2 8 47 5,3 1-16-47-5,-1-1 16 23 2,4-2 8-23-2,0 2 0 24 2,1-2 0-24-2,1 0 0-69 127,2 1-8 69-127,0-1 8-56 108,0-2 0 56-108,2 1 0-48 97,-1 0 0 48-97,5-1 0-42 89,2 1 0 42-89,5-1 8-27 69,10 1-8 0 0,5-2-8 27-69,3-2 16-134 172,-1-1-8 134-172,-1 2 0-120 153,-5-3 0 120-153,-1 1 8-106 134,-6 0-8 106-134,-3 1 0 0 0,-5-1 0 0 0,-1 2 8 0 0,-3 1-8 0 0,-1-2 8 0 0,-2 2-16 0 0,-2 0 16-295-28,0 0-8 295 28,0 0 8-269-26,0 0-8 269 26,-2 2 8-220-22,-2-2-8 220 22,-3 0 8-195-19,-1 1 0 195 19,-7 1 0 25 126,-6 1-8-25-126,-5 0 8-180-39,-3 4 0 180 39,-7-1 0 57 119,-6 2 0-57-119,2 2 8-255 78,-2-1-8 255-78,6-2 8-240 58,4 1-8 240-58,1-2 8-208 50,3 1-8 208-50,-1-2 8-176 44,3 1-8 176-44,-3 1 16-152 46,1-1-8 152-46,-5-1 0-143 37,-5 1-8 143-37,0 1 8-111 29,2-2 0 111-29,2-1 0-110 30,6 0 0 110-30,3-3 0-102 20,4 2 8 102-20,8-1-8-77 23,1-2-8 77-23,6 0 8-78 22,3 0 0 78-22,3 0 0-68 14,-2 0-16 68-14,4 0 8-43 16,-2 0-8 43-16,5-2 8-44 16,7 1-8 44-16,5-1 8-34 6,6 1-8 34-6,17-3 8-34 7,7 0-16 34-7,5 0 8-35 6,-5 1 0 35-6,1-2 0-34 7,-7 0 0 34-7,-3 2 0-34 6,-1 0 0 34-6,-3 0 8-35 7,-4 1-24 35-7,1-1 16-9 9,-5 0-8 9-9,1 1 8-9 10,-2-1-8 9-10,-5 1 8 0 0,-1 1-8 0 0,-5-1 8 0 0,-3-1-8 0 0,-3 1 8 0 0,-4 1-8 0 0,-2 1 8 301 33,-1-2-16-301-33,-1 2 16 277 30,0 0 0-277-30,-3 0 0 228 25,-5 0 0-228-25,-5 0 0 202 21,-6 0 0-202-21,-12-2 0 177 18,-11 2-8-177-18,-3 2 8 153 16,-5 0 0-153-16,7-1 0 127 13,5 2 0-127-13,3 1 0 127 13,3-1 0-127-13,4 2 8 102 10,-3-2-8-102-10,1 0-8 102 10,-1 0 8-102-10,-5-1 8 77 8,0 1-8-77-8,-2 2 8 76 7,2-2-8-76-7,5 2 8 51 6,7-2-8-51-6,7 1 8 52 5,1-1-8-52-5,5-2 8 51 4,5 1-8-51-4,1 0 8 51 5,1-2-8-51-5,4 0 8 25 3,-2 0-16-25-3,2 0 16 26 2,0 0-8-26-2,2 0 8 26 3,-2 0-24-26-3,2 0 8 25 2,0 0-16-25-2,11-2 16 26 3,10-1 0-26-3,9 0 0 26 2,6-1-8-26-2,12-2 8 25 3,5-1-8-25-3,-4-1 0 26 2,-2 2 8-26-2,-9-2 0 0 0,-5 1 0 0 0,-7 1 0 0 0,-1 1-8 0 0,-3 0 8 0 0,-1 1 0 0 0,0 0 0 0 0,-2 1-8 0 0,-4 0 8 0 0,-2 1 0 0 0,-1 1 8 0 0,-5-1-16 0 0,-3 2 16 0 0,-2-2-32 0 0,-2 2 0 0 0,-1 0 0 0 0,-2 0 0 0 0,-3 0 8 0 0,-2 0 0 0 0,-2 2 0 0 0,-16 0 0 0 0,-12 1 0 0 0,-8 3-8 0 0,-4 1 8 0 0,-1-1 8 0 0,-1 1-8 0 0,1-1 8 0 0,3-1-8 0 0,1-2 16 0 0,3 2-8 0 0,2-2 0 0 0,4 2-8 0 0,5 0 16 0 0,5 0-8 0 0,5 0 0 0 0,0-2 8 0 0,4 0 0 0 0,2 0 0 0 0,0-1-8 0 0,3 1 8 0 0,3-1 0 0 0,1-1 0 0 0,4-1-8 0 0,0 2 8 0 0,2-2 8 0 0,2 0-8 0 0,-1 0 8 0 0,1 0-8 0 0,5 0 8 0 0,5 0 0 0 0,7 0 0 0 0,4 0 0 0 0,11-2 0-307-29,8 1 8 307 29,8-1 0-281-28,1 0 0 281 28,2 1 0-230-23,-1-2 0 230 23,-5 1 0-203-21,-5-1 0 203 21,-5 1 0-178-18,-9 1 136 178 18,-5-1 0-152-16,-2 0-8 152 16,-2 1 8-127-13,-3-1-64 127 13,-1 0 8-126-14,-2 1-8 126 14,-1 1 8-101-11,-3 0 40 101 11,-1 0 0-101-10,-2 0-8 101 10,-2 0 16-76-9,-2 0-56 76 9,2 0 0-75-8,-2 0 0 75 8,-2 0 0-50-5,-2 0 8 50 5,0 0 0-51-6,-2 1 0 51 6,-9 1 0-50-5,-6 1-32 50 5,-9 2 0-50-6,-4 0 8 50 6,-14 0 0-26-3,-5 1-8 26 3,-2 1 0-25-2,2-1 0 25 2,3 1 8-25-3,4-3-24 25 3,8 3 8-25-3,2-1-8 25 3,6 1 8-25-3,1-2-16 25 3,3-1 8-25-3,3 3 8 25 3,0-2-8-25-2,2 0 0 25 2,2-2-8-25-3,4 2 8 25 3,2-2-8 0 0,3 0-8 0 0,3-1 8 181 155,3 1 0-181-155,2-3 0 177 134,0 1-8-177-134,2 1 8-170 85,0 0-8 170-85,8-1 0-162 76,5 3-8 162-76,10-1 8-154 67,3 2 8 154-67,12-2-8-119 60,6-2-8 119-60,4 1 8-110 50,1 0-8 110-50,-1-2 16 120 190,-3-2-16-120-190,-1 0 0 89 167,0 2 0-89-167,-3-1 0 84 144,-1-1 0-84-144,-3 1 0 69 133,-5-1 8-69-133,-2 0-8 63 110,-5 1-8-63-110,-4-1 8 73 102,-2 1 0-73-102,-2-1 0 57 89,-2 2-8-57-89,-1-2 8-158-79,-3 2 0 158 79,-2 0 0-140-67,-1-1-8 140 67,-2-1 0-121-54,-2 2 0 121 54,-3 0 16-121-55,-1-2-16 121 55,2 2 0-104-43,-2 0 0 104 43,-2 0 8-77-39,2 0-8 77 39,-1 0 0-86-31,-1 0 0 86 31,-6 0 8-59-27,-5-1-8 59 27,-4 1 0 61-140,-4 0 0-61 140,-6 1 8-52-6,-3-1-8 52 6,-3 2 0-53-6,-1 0 0 53 6,-4-1 8-53-5,0 1-8 53 5,-2 0 0 79-128,0-1 0-79 128,4 1 8-36 7,6-1-8 36-7,5 1 8-37 6,4 0-8 37-6,4-1 8 279 42,2 2-8-279-42,3-1 8 253 38,3 0-8-253-38,1-1 16 228 35,1 1-8-228-35,3-1 0 202 32,0-1 0-202-32,2 0 0 176 29,0 0 0-176-29,0 0 0 150 26,2 0 0-150-26,-2 0 8 133 14,2 0 0-133-14,2 0 8 107 11,-2 0-8-107-11,8 0 16-16 133,9 0-16 16-133,6 0 0 90-1,7 2 8-90 1,14-2-8 90-2,7 0 0-90 2,1-2 0-32 122,-3 2 8 32-122,-5-1-8-40 99,-10-1-8 40-99,-4-1 8 92-32,-1 1-8-92 32,0-1 8 82-23,1 0 0-82 23,2 1-8 56-25,4 1 0-56 25,6-2 8 45-17,2-1-8-45 17,-2 3 0 46-16,-2-3 0-46 16,-8 1 16 46-16,-5 0-16-46 16,-6 0 0 45-16,-6 1 0-45 16,-2 1 0 37-7,-5-1 0-37 7,-3 0 0 36-7,1 1 8-36 7,-4-1-8 36-7,0 2-8-36 7,-2 0 8-194-164,0 0 0 194 164,-2 0 0-182-143,2 0-8 182 143,-4 0 8-146-118,2 0 0 146 118,-17 0 0-126-107,-11 2-8 126 107,-12 1 16 84 61,-4 0-16-84-61,-3-1 8 95 51,0-1-8-95-51,-1 3 0 78 39,4-1 0-78-39,7 0 8 78 39,2 0-8-78-39,7 1 0 52 37,0-1 0-52-37,-3 0 8 61 26,-5-1-8-61-26,2 1 0 35 25,0-2 0-35-25,2 3 8 35 24,3-3-8-35-24,9 1 0 35 24,1 1 0-35-24,5-1 8 45 15,7-1-8-28-3,1 1 0-17-12,4-2 8 18 12,3 0-8-18-12,1 0 0-92 126,0 0 0 92-126,7 0 8-84 116,8-2-8 84-116,8 1 0 45-17,10-1 0-45 17,16-1 16 46-16,10-4-8-46 16,6 1 0 45-16,3-2 0-45 16,2 1 0 37-7,-1 1-8-37 7,-1 0 8 9-9,-5 1 0-9 9,0-2 0 9-10,-1-1 8-9 10,1 2-8 9-9,0-1 0-9 9,0 3 0 9-10,-4-1 0-9 10,-2 1 0-203-154,-6 3 0 203 154,0-1 0-182-143,-1 2 0 182 143,-5 0 8-146-119,-1 0-8 146 119,-2 0 0-126-106,-8 0-8 126 106,-3 0 8-109-95,-7 2 0 109 95,-7-2 0-90-82,-5 1-8 90 82,-5-1 0-74-70,-1 2 0 74 70,-6-2 8 253-25,2 0-8-253 25,-4 0 0 226-28,2 0 0-226 28,-4 0 8 191-22,-7 3-8-191 22,-4 1 0 156-15,-6 0 0-156 15,-13 0 0 129-18,-8 0 0-129 18,-4 1 0 130-18,0 0 0-130 18,1-3 0 94-12,3 1 0-94 12,6 0 0 95-11,4-1 0-95 11,-1-1 0 94-11,3-1 0-94 11,3 0 0 69-14,2 2 0-69 14,3-4 0 60-5,1 2-8-60 5,4-1 8 60-4,1 1-8-60 4,5-2 8 60-5,3 2-8-60 5,3-1 8 34-7,1 1-8-34 7,2-2 8 34-7,0 2-8-34 7,2 0 0 34-7,0 0 0-34 7,4 0-8 34-7,5 0 8-34 7,9 0 0 26 3,2 0 0-26-3,15-2 8 26 2,8 2-24-26-2,3-3-8 26 3,3 0 8-26-3,3-2 8 0 0,-3 3-16 0 0,-1 2 16 0 0,-1-1 0 0 0,-1-1 0 0 0,-2 1-48 0 0,-3-3 0 0 0,1 3 0 0 0,0-1 0 0 0,0 1 24 0 0,0-1-8 0 0,-2 2 0 0 0,-2 0 8 0 0,-4 0-16 0 0,-2 0 0 0 0,-1 0 8 0 0,-9 0-8 0 0,-3 0 8 0 0,-3 0 16 0 0,-5 2-8 0 0,-3-2 8 0 0,-3 0-24 0 0,-3 0 0 0 0,-2 0 8 0 0,0 1-8 0 0,0-1 8 0 0,0 0 16 0 0,-2 0-8 0 0,-5 0 8 0 0,-10 3-8 0 0,-10 1 8 0 0,-3-1-8 0 0,-10 2 8 0 0,-4-2 0 0 0,-2-2 8 334 32,3 1 0-334-32,3 0-8 285 26,4-1 8-285-26,3 1 0 258 23,3 0-8-258-23,1-2 8 234 21,1 1 0-234-21,-1 1 0 208 18,1-1 0-208-18,-1 1 8 182 16,1 0-16-182-16,3 1 16 156 14,0-2-8-156-14,3 3 0 131 11,3-1 8-131-11,3 0 0 104 8,3-1 0-104-8,3-1-8 105 9,5 1 8-105-9,-1 0 0 78 7,4-2 0-78-7,0 0-8 79 6,2 0 8-79-6,0 1 8 78 6,0-1-8-78-6,6 0 8 53 5,5 2-8-53-5,6-1 0 52 4,4 1 0-52-4,14 0 8 52 4,6-1-8-52-4,5 1 8 27 2,0-1 0-27-2,-4-1-8 26 2,-4-1 16-26-2,-2-1 0 26 2,0 2 0-26-2,0-3 0-60 118,4 1 0 60-118,2 1 0 41-17,0-1 0-41 17,-3 1 0 41-17,-4-1 0-41 17,-5-1 0 33-8,-3 1 0-33 8,-3-1 16 34-7,-3 1-16-27-3,-2 1 0-7 10,-5-1 8 7-10,-7 0-8-7 10,1 1 8 7-9,-4 1-8-7 9,-2 0 8 7-10,-1 0-8-7 10,-1 0 8 7-9,-1 0 0 0-1,-3 0-8-7 10,-2 0 8 0 0,-3 0-8 0 0,-14-2 8 0 0,-12 2-8 0 0,-4 0 16 0 0,-7-1-16 0 0,0 1 8 0 0,1-2-8 0 0,3 4 0 0 0,2-2 0 0 0,6 1 8 0 0,5 2-8 0 0,4-1 0 0 0,3 1 0 0 0,1 0 8 0 0,2-1-8 0 0,0 1 8 0 0,0-1-8 0 0,2 1 8 0 0,-1-1-8 0 0,3-1 0 0 0,4-1 0 0 0,-1 2 8 0 0,7-2-8 0 0,-1 0 0 0 0,4 0 0 0 0,0 0 8 0 0,4 0-8 0 0,0 0 0 0 0,2 0 0 0 0,17 0 8 0 0,13-2 128 0 0,10 1 8 0 0,3-1 0 0 0,5-1 0 0 0,-5 1-64 0 0,-1 1 0 0 0,-3 1 0 0 0,-4-2 8 0 0,-5 0 64 0 0,-6 1 0 0 0,-3-1 0 0 0,0 1 8 0 0,-4 1-80 0 0,-1-2 8 0 0,0 0-8 0 0,-3 1 16 0 0,0-1-8 0 0,-4 2 0 0 0,0-1 0 0 0,-5 1 16 0 0,0 0-56 0 0,-5 0 16 0 0,-1 0 0 0 0,0 0 0 0 0,0 0-8 0 0,-2 0 8 0 0,0 0-16 0 0,0 0 16 0 0,0 0-24 0 0,0 0 0 0 0,0 0 8 0 0,-2 0-8 0 0,-2 0-8 0 0,-3 0 0 0 0,-5-2 8 0 0,-5 2-8 0 0,-9-2-8 0 0,-3 2 0 0 0,-5 0 0 0 0,-2 0 8 0 0,0 0-16 0 0,0 0 0 0 0,1 0 0 0 0,7 0 16 0 0,5 0-16 0 0,4 0 0 0 0,2 2 0 0 0,5-2 8 0 0,3 0-16 0 0,3 0 0 0 0,1 0 0 0 0,3 0 0 0 0,0 0-8 0 0,0 0 8 0 0,2 0 0 0 0,0 0 8 0 0,0 0-16 0 0,2 0 8 0 0,0 0-8 0 0,11 0 8 0 0,10-2-8 0 0,11 1 8 0 0,6-2-8 0 0,7-4 8 0 0,3 1-8 0 0,-1-2 0 0 0,-5 1 0 0 0,-6 1 8 0 0,-8 1-8 0 0,-7 0 0 0 0,-4 2 0 0 0,-5 1 8 0 0,-3 1-8 0 0,-3-1 0 0 0,-1 2 0 0 0,-3 0 0 0 0,0 0 0 0 0,0 0 0 0 0,-2 0 0 0 0,-1 0 0 0 0,1 0 0 0 0,-2 0 0 0 0,0 0 0 0 0,-2 0 0 0 0,-5-2 0 0 0,-7 1 0 0 0,-5-1 0 0 0,-15 2 0 0 0,-13 2-8 0 0,-5-2 8 0 0,-5 1-8 0 0,2 1 8 0 0,2-2-8 0 0,2 2 8 0 0,5-1-8 0 0,6 1 8 0 0,6-2-8 0 0,5 1 0 0 0,3-1-8 0 0,1 0 8 0 0,0 0 0 0 0,4 0 0 0 0,0-1 0 0 0,4 1 0 0 0,2 0 0 0 0,2-2 0 0 0,3 2-8 0 0,3 0 8 0 0,1-1 0 0 0,4 1 0 0 0,-2 0 0 0 0,4 0 0 0 0,-2 0 0 0 0,2 0 0 0 0,0 0 0 0 0,6-2-8 0 0,7 0 8 0 0,6-2 0 0 0,6-1 0 0 0,8-2 0 0 0,5 1 0 0 0,0-1 0 0 0,0 1 0 0 0,-4 1 8 0 0,-6 2-16 0 0,-5 1 8 0 0,-2-1 0 0 0,-4 1 8 0 0,0 1-8 0 0,-3-1 0 0 0,-1 2 0 0 0,-2-1 8 0 0,-1 1-8 0 0,-3 0 8 0 0,-1-2-8 0 0,-2 2 8 0 0,0 0-16 0 0,-2 0 8 0 0,0 0 0 0 0,-1 0 0 0 0,-1 0 0 0 0,0 0 0 0 0,0 0 0 0 0,-7-2 0 0 0,-6 1-8 0 0,-8-2 8 0 0,-4-2 0 0 0,-9 0 0 0 0,-8 0 0 0 0,-4 0 0 0 0,2 0 0 0 0,3 2 8 0 0,5 0-8 0 0,1 0 8 0 0,7-1-16 0 0,-1 1 16 0 0,3 0-8 0 0,-1 0 8 0 0,2 0-8 0 0,3 1 8 0 0,-1 0-8 0 0,4 1 8 0 0,3 1 0 0 0,3 0 0 0 0,2 0-8 0 0,3 0 8 0 0,2 0 0 0 0,3 0 0 0 0,1 0-8 0 0,0 0 8 0 0,0 1 0 0 0,2-1 0 0 0,0 0-8 0 0,-2 0 8 0 0,2 0 0 0 0,4 0 0 0 0,3 0-8 0 0,5 2 8 0 0,5 0 0 0 0,10 1 0 0 0,11 0-16 0 0,5 2 16 0 0,1-2 0 0 0,0-1 0 0 0,-2-1-8 0 0,-4 1 8 0 0,-6 0 0 0 0,-2-2 0 0 0,-5 0-8 0 0,-2-2 8 0 0,0 2 0 0 0,-2 0 0 0 0,-2 0-16 0 0,-2 2 8 0 0,-2-2-8 0 0,-2 1 8 0 0,-3-1-16 0 0,-5 2 16 0 0,1-2 0 0 0,-4 0 0 0 0,0 0-8 0 0,-2 0-8 0 0,0 0 8 0 0,-2 0 8 0 0,-2-2-8 0 0,-1 2 8 0 0,-5-1-16 0 0,-7-3 16 0 0,-8 3-8 0 0,-7-3 8 0 0,0 1-8 0 0,-8-2 8 0 0,0 1-16 0 0,2-1 16 0 0,2 2 0 0 0,5-2 0 0 0,5 1-8 0 0,5 0-8 0 0,4 0 8 0 0,-1 0 8 0 0,3 0-8 0 0,0 0 8 0 0,-2 0-8 0 0,2 1 0 92-126,-1-2 0-92 126,3 4 8-7 10,0-3 0 7-10,3 3 0-7 10,1 1 0 7-10,3-2 0 84-116,0 1-8-84 116,1 1 8 70-97,3-2-16-70 97,0 2 8 62-87,0 0-8-62 87,0 0 8 54-77,0 0 0-54 77,2 0 0 48-68,-2 0-8-48 68,2 0 8 40-58,-2 0-8-40 58,2 0 8 34-48,0 0-8-34 48,2 0 8 27-39,0 2 0-27 39,2-2 0-277-63,2 1-8 277 63,7 1 16-257-51,10 1-32 257 51,3 2 0-206-48,5 0 0 206 48,5 1 0-179-46,0 1 8 179 46,2-1 0-161-34,-4 0 0 161 34,-3 1 0-135-32,-8-2-40 135 32,-4-2 16-205 95,-4 0-8 205-95,-4 0 0-192 75,-3-1 16 192-75,-1-2 8-160 68,-3 2-8 160-68,0-2 0-154 58,0 0 0 154-58,-2 0-8-122 51,0 0 0 122-51,0 0 16-123 50,-2 0-8 123-50,1 0 8-89 43,-1 0 8 89-43,-1 0-8-83 34,-3 1 8 83-34,-4 1-8-82 33,1-1 8 82-33,-18 1 0-75 24,-11 0-8 75-24,-6-1 16-50 27,-4 1-8 50-27,1-4 8-41 16,3 2-24 41-16,4 0 16-42 17,4 0-8 42-17,5 0 8-42 17,6 2-8 42-17,4-2 16-41 16,2 0 0 41-16,2 0-8-34 7,0 2-8 34-7,-1-2 0-34 8,-1 1 0 34-8,2 1 0-34 7,0-1 8 34-7,0 1 0-8 9,1 0 0 8-9,3 1 0-8 10,2-2 0 8-10,1 1-8-8 9,2 0 8 8-9,2-1 8-8 10,3-1-8 8-10,-1 2 8-9 9,2-1-8 9-9,0 1 16 0 0,2 0-16 0 0,1 1 0 0 0,3 0 0 0 0,7 2 0 0 0,10 1 8 0 0,4 1 0 0 0,3-1-8 0 0,3 1 16 0 0,-1-2-8 0 0,2-1 8 0 0,-2 0-16 0 0,-1-1 16 0 0,-5-2 0 0 0,-1 1-8 0 0,0-2 8 0 0,-4 0 0 0 0,-2 0-8 0 0,-2-2 0 0 0,-4 2 8 0 0,-1-1 0 0 0,-3 1 0 0 0,-3 0-8 0 0,-2-2 8 0 0,-3 2 0 0 0,1 0 0 0 0,-4 0-8 0 0,2 0 8 0 0,-7 0 8 0 0,-8 0-8 0 0,-6 0 8 0 0,-6 0-16 0 0,-13 3 16 0 0,-9 1 0 0 0,-1 1 0 0 0,1-1 0 0 0,1 1 0 0 0,7 0 0 0 0,3 1 0 0 0,5 1-8 0 0,7-1 16 0 0,7-1-8 0 0,3 0 0 0 0,5-2-9880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19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1661 278 4312 259676 68685,'0'0'0'0'0,"0"0"0"0"0,4-1 0 0 0,3-1-16 0 0,3 0 8 0 0,1 1-8 0 0,0-1 8 263 148,3-1-16-263-148,-3 0 16 286 6,1 1 0-286-6,-3-1 0 261 5,1 1 8-261-5,-3 1 8 173 131,-3-1 0-173-131,2 0 0 158 110,-4 1-8-158-110,1-1 8 140 98,-1 2 8-140-98,-2-1-8 119 87,2 1 64-119-87,-4-2 8 414 92,0 2 0-414-92,1 0 0 370 78,-9 0-32-370-78,-3 0 0 324 65,-8 0 8-324-65,-6 0 0 303 54,-3 2 56-303-54,-4-1 8 251 51,-5 1 0-251-51,1-1 0 230 39,-3 3-48-230-39,1-3 0 204 39,0 1 0-204-39,-2-2 0 177 37,2 1 0-177-37,0 3 8 155 25,-2-3-8-155-25,-1 1 8 128 25,-1 1-32-128-25,2-1 8 128 25,0 1-8-128-25,0-1 8 102 24,4 1-32-102-24,2 0 8 105 13,6-1-8-105-13,5-2 16 78 13,4 0-24-78-13,4 0 8 79 13,8 0 0-79-13,3 0 0-275 0,4-2 0 275 0,4 0 16-248 2,2 2-8 248-2,5-1 8-221 1,10-2-16 221-1,8-1 0-193 3,7 3 8 193-3,4-3-8-163-6,6 1-8 163 6,-1 0 16-136-6,3 0-16 136 6,0 0 8-135-5,-3-1 0 135 5,-1 3-8-108-5,-2-1 0 108 5,0 1 0-82-3,-2-1 0 82 3,-2 0 0-81-3,-1 2 0 81 3,-1 0 0-81-4,0-1-8 81 4,-4 1 16-54-2,-3-2-16 54 2,-2 0 8-54-3,-4 1 32 54 3,-4-2-8-54-2,-2 1 8 54 2,-6-1-8-54-2,1 0-8 54 2,-4 1 0-28-2,-4 0 0 28 2,-1 1 0-27-1,-1-1 24 27 1,-1 1 0 298 13,-3 1-8-298-13,-4 0 8 271 12,-5 0-16-271-12,-10 0-8 244 10,-7 1 8-244-10,-7-1 0 217 8,-1 2 24-217-8,-1-2 8 190 7,-3 1-8-190-7,0 3 8 163 6,-4-1-32-163-6,3 2 8 136 5,-5-2 0-136-5,0 0 0 108 4,-1 0 32-108-4,-4 2 16 109 4,1 0-8-109-4,-1 0 0 82 3,2 1-32-82-3,0 1 0 81 3,-1 1-8-81-3,3-2 16 82 2,1 2 24-82-2,3 0 8 54 2,5-1-8-54-2,4-1 0 55 2,5-1-32-55-2,6 0 8 54 2,6 0-16-54-2,8-2 16 55 1,3-3 8-55-1,5 2 8 27 1,3-4 0-27-1,2 2 8 27 1,9-3-48-27-1,8-1 16-299-10,8 0 0 299 10,7-3-8-272-9,6 1 0 272 9,5-2 8-245-9,5 0-16 245 9,-1 0 16-217-8,1 0-16 217 8,-1 1-8-516-20,-1-1 8 516 20,-3 2-8-460-19,3 1 24 460 19,-5 0 8-406-18,1 0-8 406 18,-4 0 8-350-17,-2 0-24 350 17,-2 1 0-297-14,-1-1 8 297 14,-5 0 0-269-14,0 0-8 269 14,-3 2 8-242-12,-2 0-8 242 12,-4-1 8-188-10,-4 1-24 188 10,-4 2 16-188-10,-5-3-16 188 10,-3 3 16-161-9,-3-2-16 161 9,-2 1 8-134-8,0 0-8 134 8,-5 1 8-107-6,-7-1-8 107 6,-5 0 0-107-6,-8 2 0 107 6,-5 0 8-80-5,-4 2-16 80 5,-2 1 0-80-4,-2 1 0 80 4,-2 0 16-80-5,-2 0-16 80 5,-2-3 0-54-3,2 2 8 54 3,-2 2-8-53-3,1-2-8 53 3,1 2 0-53-3,0 2 0 53 3,-2-1 8-27-2,-1 1 0 27 2,1 1-8-27-2,0-2 0 27 2,1 1 0-26-1,1-1-8 26 1,4 0 0-27-2,2 3 0 27 2,5-1 8-27-2,5 1-8 27 2,1-1 0-26-1,6-1 0 26 1,2-1 8-27-2,5-3-8 27 2,3-1 0-27-1,5 0 0 27 1,2-2 8 0 0,2 1-8 0 0,0-2 0 0 0,2 1 0 0 0,2-2 8 0 0,5 0-8 0 0,5-2 0 0 0,5-1 0 0 0,5-2 0 0 0,3 2 0 0 0,3-1 0 0 0,3 0 0 0 0,1-1 0 0 0,4 1 0 0 0,2-1 0 0 0,0 2 0 0 0,2-3 16 0 0,-4 2-16 0 0,2-4 0 0 0,-4 2 0 0 0,2-1 8 0 0,-2 0-8 0 0,-2 1 8 0 0,-2 2 0 0 0,-1 0 0 0 0,-5-1-8 0 0,-1 1 8 0 0,-4-1 0 0 0,-4 1 0 0 0,-4-1 16 0 0,-3 2-8 0 0,-4-1 0 0 0,-4 1 0 0 0,-2-1-8 0 0,-2 3 16 68-118,-4-2-16-68 118,0 1 8 61-108,-3 0 8-61 108,-1 2 16 50-88,-1-1-16-50 88,-1 1 16 44-78,-1-1-24-44 78,-2 3 8 38-69,-2 0 8-38 69,-2 0-8 33-58,0 2 0-33 58,-2 1 16 27-49,-2 0-16-27 49,0 3 16 26-49,-1 1-24-26 49,-3-1 8 22-40,0 2 8-22 40,-3 2-8 21-39,-4 0-8-21 39,-1-1 16 16-29,-1 1-8-16 29,-6-2 8-53 98,1 2-16 53-98,-1-1 0-43 78,0 0 0 43-78,-2 0 8-38 69,1-1-8 38-69,-1 2 0-38 68,2-2 0 38-68,2 0 0-33 59,4 0 0 33-59,4-3 0-27 49,3 0-8 27-49,4-2 8-23 39,6-1-8 23-39,2-2 0-22 39,6 1 8 22-39,3-1-8-16 30,4-1 0 16-30,3 1 0-17 29,1-2 0 17-29,3 0 0-17 30,9-1-8 17-30,5 0 8-11 19,8-2-8 11-19,5-1 8-11 20,2-1-8 11-20,4 1 0-12 19,1-1 0 12-19,-1 1 16-5 10,4-4-16 5-10,1 2 0-6 10,1 0 0 6-10,0 0 8-6 10,2 0-8 6-10,0 0 0-5 9,-1 0 0 5-9,1-2 8-6 10,-2 2-8 6-10,-2-2 0-5 10,-2 1 0 5-10,-4 1 0-6 10,-2 0 0 6-10,-1 0 0 67-118,-5 1 0-67 118,-3 1 0 56-98,-4-1 0-56 98,-2 1 0 50-88,-3-1 0-50 88,-7 3 0 44-78,-3-1 0-44 78,-2 3 0 38-69,-4 1 0-38 69,-2-1 0 102-186,-3 0-8-102 186,-3 1 0 85-157,-1 1-8-85 157,-3 0 8 74-137,-3 0 0-74 137,-2 0 0 67-127,0 0 0-67 127,-2 1 0 56-108,0-1-8-56 108,2 2 0 51-98,0 1 8-51 98,0 0 0 40-79,-2 2-8-40 79,1 0 8 35-68,-3 1 0-35 68,-2 1 0 30-59,-2-1-16-30 59,-1 2 16 30-59,1-1 0-30 59,-1-1 0-40 79,1 1 0 40-79,-1-1 0-35 68,1 2 0 35-68,-2-1 0-30 59,5-1-8 30-59,1 1 8-25 49,0-1 0 25-49,-2 0 0-20 39,3 1 0 20-39,1-2 0-21 40,2 0 0 21-40,2-2 0-15 29,1 0-8 15-29,5-1 16-77 147,1-1-8 77-147,3-1 8-73 137,3 0-8 73-137,2 0 8-63 118,0 0-8 63-118,2 0 8-53 98,2 0 0 53-98,-2 0 0-48 88,0 0 0 48-88,6-1 0-43 78,7-1 0 43-78,8-1 0-38 69,10-4 0 38-69,1 1 0-33 59,6-2 0 33-59,0 0 0-27 49,2-2 0 27-49,0 2 0-28 49,2-3 0 28-49,-1 0 0 45-79,3-1 0-45 79,-2-1 0 38-68,0 0 0-38 68,0 1 0 38-69,-4-1 0-38 69,-2 1 0 32-59,-2 3 0-32 59,-6-1 0 91-166,-1 4 0-91 166,-6-1 0 79-147,-4 1 0-79 147,-4 1 0 68-128,-5 3 0-68 128,-4-1 0-203-255,-6 3 0 203 255,-2-2 0-163-223,-3 2 0 163 223,-7 0 0-146-202,-5 4 0 146 202,-7 1 0-134-170,-7 1 0 134 170,-3 2 0-118-150,-4 2 0 118 150,0 1 0-98-139,0 2 0 98 139,-3-2 0 156 31,-3 2 8-156-31,0 2 0 139 20,-1-1 0-139-20,1 1 8 115 18,2 1-8-115-18,1 0 0 114 17,-1-2 0-114-17,2 1 0 30 134,2-2 0-30-134,0-2 0 11 122,2 0 0-11-122,0-1 16 21 102,4 0-16-21-102,4-1 0 27 93,3-1 0-27-93,6 0 0 8 82,2-1 0-8-82,6-1 0 13 71,1-1 0-13-71,5-2 8 18 62,3-1-8-18-62,2-1 0-44 180,2-1 0 44-180,2 0 0-59 158,2-1-64 59-158,3-2 16-50 138,5 1-16 50-138,5-3 8-39 120,8-3 16 39-120,5 0-8-29 99,6-2 8 29-99,4-1-8-23 90,2 0-16 23-90,0-2-8-18 80,-2 2 0 18-80,-4-1 0-13 70,-2 0 16 13-70,-4-1 8-33 58,-3 0-8 33-58,-2 1 8-28 49,-2 1-24 28-49,-4 2 0-28 49,-2 0 0 28-49,-4 3 8-23 39,-3 0 16 23-39,-5 1-8-22 40,-1 2 0 22-40,-2 1 16-17 29,-2 2-16 17-29,-2 0 8 56-98,0 2-8-56 98,0-2 16 50-88,-3 1-8-50 88,-3-1 16 39-68,-2 2-16-39 68,-3 1 16 39-69,-6 0-32-39 69,-4 2 0 33-59,-1 3 8-33 59,-3 0 0 27-49,0 0 8-27 49,-3 2 0 22-39,0 0 8-22 39,-3-4-8-49 88,1 0-32 49-88,-2 2 0-44 79,-1 1 0 44-79,-1-3 0-39 68,2 2 16 39-68,0 0 16-33 59,0 0-16 33-59,1 0 8-28 49,1-1-80 28-49,3-3-8-23 39,3 1 0 23-39,3 0 8-22 39,4-2 48 22-39,6-1 8-17 29,1 1-8 17-29,7-1 8-334 10,1-2-16 334-10,4 0 8-307 10,-2 0-8 307-10,4 0 0-249 4,2 0 32 249-4,1 1 0-223 5,1 1 0 223-5,5-2 0-197 6,7 0 8 197-6,4 0-8-164-1,3-2 0 164 1,2 1 16-138 0,-3-4-8 138 0,3 2 8-138 0,2-2-32 26 2,5-2 8 0 0,2 3 24 112-2,-2-1 16-85 4,-2 2-8 85-4,-3-1 8-86 4,-2 1 0 86-4,-1-2-8-59 6,-1 2 32 59-6,0-2 8-53-4,-4-1-8 53 4,-2 1 8-52-4,-4 0-8 52 4,0 0 16-53-4,-4 0-16 53 4,-1 2 8-26-2,-3 0 8 26 2,-1 1 8-26-2,-2 1 8 26 2,0-1-8-26-2,-4 1-8 26 2,2 1 8-27-2,-2 0-8 27 2,-2 0 8-26-2,2 0 0 26 2,0 0 16-26-2,0 0-16 26 2,-2 1 16-26-2,-4 1-24 26 2,-5 3 8-27-2,-6 3 8 27 2,-6 0-8 0 0,-4 0 128 0 0,1 1 0 0 0,-3 0 0 0 0,2-1 0 0 0,1-2-64 0 0,-1 2-8 0 0,3-1 0 0 0,-3 1 8 0 0,2 0-8 0 0,4 1 0 0 0,0 1 0 0 0,2 0 16 0 0,2 1-48 0 0,0-1 8 0 0,4-1 0 0 0,1-1-8 0 0,3-1 8 0 0,-1-2 0 0 0,5-1 0 0 0,3 0-8 0 0,0-3-8 0 0,2 1-8 0 0,2-1 8 0 0,0-1 0 0 0,3 0-16 0 0,3-1-8 0 0,2 1 0 0 0,5-2 16 0 0,6-1-24 0 0,5 1 8 0 0,3 1 0 0 0,1-2 0 0 0,3-1-16 0 0,-1 3 16 0 0,0-2-16 0 0,0-1 8 0 0,3 1-8 0 0,1 0 8 0 0,-2-2-8 0 0,2 0 8 0 0,2 0-8 0 0,0 1 0 0 0,2-1 0 0 0,0 1 0 0 0,2 1 0 0 0,-4 0 0 0 0,0 1 0 0 0,-6 1 0 0 0,-3-1-8 0 0,-5 1 0 0 0,-3-1 0 0 0,-5 0 8 0 0,-5 2-16 0 0,-5-1 8 0 0,-2 1 0 0 0,-6 0 8 0 0,-6 1-24 0 0,-3-1 8 0 0,-7 4-16 0 0,-4-3 16 0 0,-9 2 0 0 0,-7 1-8 0 0,-7-3 8 0 0,-1 2 0 0 0,-3 1-8 0 0,-1-1 0 0 0,1 2 0 0 0,-1 0 8 0 0,-1-2 0 0 0,1 0-8 0 0,1 0 8 0 0,0 0 0 0 0,1 1 0 0 0,2-1-8 0 0,3 2 8 0 0,3 1 0 0 0,0-1 0 0 0,4 0 0 0 0,3 0 0 0 0,5 0 8 0 0,3-2-8 0 0,8 0 8 0 0,6 0 0 0 0,5-1-8 0 0,6-1 0 0 0,2 1 8 0 0,6 0 0 0 0,7-2 0 0 0,11-2 0 0 0,9 0 8 0 0,8-1-8 0 0,7-2 8-91 125,3-1-16 91-125,4 1 16 7-9,2-1-8-7 9,0 1 8 7-10,2-2-8-7 10,-2 1 8 7-10,0 1-8-7 10,-1 0 8 7-9,0 0-8-7 9,-1 1 8 7-10,-4-1-8-7 10,-2 2 8 7-10,-1-1 0-7 10,-5 1 0 0 0,1 1 0 0 0,-2 2 0 0 0,-3-1 0 0 0,-3 1 0 0 0,-1-2 0 0 0,-5 2 0 0 0,-4 0 0 0 0,-3 0 0 0 0,-4 0 0 0 0,-6 0 0 316 25,-3 0 0-316-25,-5 0 0 290 21,-3 0 0-290-21,-2 0 0 238 18,-4 0 0-238-18,-2 0 0 212 15,-1 2 0-212-15,-5-2 0 186 13,-11 1 0-186-13,-7 4 0 159 11,-7 0 0-159-11,-5-2 0 133 9,-3 2 0-133-9,-1 0 0 133 9,-2 0 0-133-9,1-2 8 106 7,-1 2-8-106-7,0-2 0 106 8,-1 2 0-106-8,-1-2 8 80 5,1-1-8-80-5,1 1 0 80 5,3 0 0-80-5,3 0 8 54 4,2 1-8-54-4,3-3 0 53 3,3 3 0-53-3,4-3 8 53 3,3 1-8-53-3,4-1 0 54 4,2 1 0-54-4,6 0 8 26 2,3-1-8-26-2,2-1 0 27 1,7 0 0-27-1,1-1 16 27 2,3 1-16-27-2,5-2 0 26 2,1 2 0-26-2,7 0 0 27 1,8-2 0-27-1,7 1 0 27 2,7-2 0-27-2,2-1 0 27 2,3 1 0-27-2,3 0 0 26 1,4 0 0-26-1,3-1 0 0 0,0 1 0 0 0,2 0 0 0 0,0 0 0 0 0,6 0 0 0 0,0-1 0 0 0,2 3 0 0 0,-2-3 0 0 0,1 1 0 0 0,3 0 0 0 0,-4 1 0 0 0,0 2 0 0 0,-1 0 0 0 0,1 0 72 0 0,-6 0 8 0 0,-3 2 0 0 0,-1-2 0 0 0,-5 3-40 0 0,-4-1 16 0 0,-6 3 0 0 0,-8-2 0 0 0,-3 0 48 0 0,-8 0 16 0 0,-8-1-8 0 0,-5 0 8 0 0,-4-1-56 0 0,-4-1 8 0 0,-5-1 0 0 0,-2 1 0 348 22,-8-2 48-348-22,-8 2 8 295 17,-2 0 0-295-17,-5 0 8 268 16,-2 0-64-268-16,-2 2 0 242 14,-4-1 0-242-14,0 1 8 215 12,-3-1 16-215-12,-1 1 16 189 10,-1 0-16-189-10,-1 1 8 161 8,1 0-40-161-8,-3 2 0 135 7,1 0 0-135-7,-3 0 8 108 6,3-2-16-108-6,1 2 0 108 5,5-2 0-108-5,3 0 8 81 4,6-1-24-81-4,5-1 0 81 4,6 1 0-81-4,6 0 0 82 4,6-2 0-82-4,3 0 0 54 3,2 0 8-54-3,6 0 0 54 3,2 0-24-54-3,2 0 8 54 2,4 0 0-54-2,3 1 0 27 1,8-1 0-27-1,8 0 0 27 2,5 0 0-27-2,6 0 0 27 1,4 0-16-27-1,0-1 16 27 1,1-1-8-27-1,3 0 0 27 2,2-1 8-27-2,-1 0-8 27 1,3 1 0-27-1,3-1 8 27 1,2 0-16-27-1,0 0 8 28 1,0-1 0-28-1,0 1 0 0 0,0 0-8 0 0,1 0 8 0 0,-5 1-8 0 0,-2-1 8 0 0,-3 1-16 0 0,-4 1 8 0 0,-6-1 8 0 0,-4 0-8 0 0,-7-1 0 0 0,-4 2 16 0 0,-8-1-16 0 0,-5 0 8 0 0,-4 1-8 0 0,-3-1 8 0 0,-2 1-8 0 0,-3-1 0 0 0,-4 0 0 0 0,-7 1 8 0 0,-4-1-8 0 0,-6 0 0 0 0,-1-1-8 0 0,-5-2 16 0 0,1 1-8 0 0,-3-1 0 0 0,1 0-8 0 0,-2 0 8 352 17,0 2 0-352-17,-1 1 0 299 13,3 1-8-299-13,-2-1 0 271 11,0 2 0-271-11,0 0 8 245 10,-1 2-16-245-10,1-2 8 218 9,2 1 8-218-9,1 1-8 191 7,1 1-8-191-7,1-1 8 163 6,3 3 0-163-6,3-2 0 137 5,2 0-8-137-5,4 0 8 109 4,4 2-8-109-4,3-2 8 109 3,3-1-8-109-3,3-1 8 82 3,2-1-8-82-3,2 2 16 82 3,0-2-16-82-3,4 0 8 82 3,-2 2-8-82-3,5-2 8 55 2,10 0-8-55-2,6 1 8 54 1,6-1-8-54-1,5 2 8 55 2,2 0-8-55-2,2-1 8 27 1,0 1-8-27-1,2-2 8 28 1,2 0-8-28-1,-2-2 0 27 1,1 1 0-27-1,3-1 8 27 1,0 0 8-27-1,0 1-8 28 1,-1 1 0-28-1,-3-2 8 27 0,-2 0-8-27 0,-3 2 0 27 1,-5-1 0-27-1,-3-1 8 28 1,-7 1-8-28-1,-2-1 0 0 0,-7 2 0 0 0,-1-2 8 0 0,-7 1-8 0 0,-1 1 0 0 0,-2-2 8 0 0,0 2-8 0 0,-2-1 0 0 0,-1-1 0 0 0,-1 0 0 0 0,0 2 0 0 0,-6-3 0 0 0,-3 2 0 0 0,-4-1 0 0 0,-6 2 8 0 0,-2-2-16 0 0,-1 2 0 0 0,-1 0 0 0 0,-1 2 8 0 0,-1 0-8 0 0,3-1 0 0 0,-3 1 0 0 0,1-1 8 0 0,-1 1-16 0 0,0 1 8 0 0,1 0 0 0 0,-1 2 0 0 0,3-2 0 0 0,-3 1 0 0 0,1 1 0 0 0,1-1 0 0 0,1 0-8 0 0,3-1 8 0 0,2 0 0 0 0,6 0 0 0 0,1-1-16 0 0,7-2 16 0 0,1 1 0 0 0,4-1 0 0 0,4 2-8 0 0,0-2 0 0 0,2 0 0 0 0,3 0 8 0 0,9 0-8 0 0,6 0 8 0 0,9 0-8 0 0,3 0 8 0 0,2 0-8 0 0,-2-2 0 0 0,4 1 0 0 0,0-1-8 0 0,2 1 8 0 0,0 1 0 0 0,0-2 0 0 0,0 0 0 0 0,0 1 0 0 0,-4-2 0 0 0,-2 1 0 0 0,-3 0-8 0 0,-5 1 8 0 0,-1-2 0 0 0,-4 1 0 0 0,-4 0 8 0 0,-5 1-8 0 0,-7-1 8 0 0,-1 0-8 0 0,-6 1 8 0 0,-5-1-8 0 0,-3 1 8 0 0,-5 1-8 0 0,-8-4 8 0 0,-6 3-16 0 0,-5-2 16 0 0,-6 1-8 0 0,-5-1 8 0 0,-1-2-8 0 0,-3 2 8 0 0,1-2-8 0 0,1 2 8 0 0,-1-1-8 0 0,2 1 8 0 0,1 0-8 0 0,1 0 8 0 0,2 0-8 0 0,4-1 8 0 0,2-1 0 0 0,4 2 0 0 0,3-2-8 0 0,5 4 8 0 0,5-2 0 0 0,3 1 0 0 0,5 0-16 0 0,1 1 16 0 0,7-1 0 0 0,1 2 0 0 0,2-1-8 0 0,4-1 8 0 0,-3 2 0 0 0,5-2 0 0 0,7 1-8 0 0,8 1 8 0 0,4 0 0 0 0,5-2 0 0 0,3 2 0 0 0,-1 0 0 0 0,2 0 0 0 0,2 0 0 0 0,-1 0 0 0 0,-3 0 0 0 0,0-2 0 0 0,1 1 0 0 0,-3 1 0 0 0,0-2 0 0 0,1 2 0 0 0,-3-1 8 0 0,-1 1-8 0 0,-2 0 0 0 0,-4 0 0 0 0,-2 0 8 0 0,-2 0-8 0 0,-4 0 0 0 0,-3 0 0 0 0,-3 0 16 0 0,-3 0-16 0 0,-4-2 0 0 0,0 2 0 0 0,-4 0 8 0 0,-2-2-32 0 0,-5 2 8 0 0,-2-1 0 0 0,-6-1 8 0 0,-6-1-8 0 0,-5 0 0 0 0,-5 0 8 0 0,-1-2 0 0 0,-2 1-16 0 0,2 0 8 0 0,-2-1-8 0 0,-2-2 8 0 0,2 1 0 0 0,-2-1 0 0 0,0-1-8 0 0,2 2 16 0 0,2-2-16 0 0,0 1 8 0 0,2 3-8 0 0,2-1 8 0 0,1 0 0 0 0,3 2 0 38-129,3 0-8-38 129,2-1 8 32-110,2 3 0-32 110,4-1 8 29-99,4 0-8-29 99,3 1 0 26-90,5-1 0-26 90,1-1 8 23-79,2 1 0-23 79,4 2 0 20-70,3 2 0-20 70,7 0 0 17-59,3-1-8-17 59,4 2 8 14-50,8-1 0-14 50,5 1 0 11-40,2 1 0-11 40,2-3 0 11-40,2 2 0-11 40,-2 2 8 8-30,-1-2-8-8 30,-1 2 8 9-29,2 2-8-9 29,-2-4 8 8-30,-1 2 0-8 30,-3-2 0 5-20,-1 0-16-5 20,-3 0 8-30 109,-5 1 0 30-109,-2-1 8-25 90,-4-2-8 25-90,-3-1 8-22 79,-5 2-8 22-79,-1-2 8-20 70,-2 0-8 20-70,-4 2 8-17 60,0-2-8 17-60,0 0 8-15 49,-2-2-8 15-49,-2 2 8-14 50,2-2-16 14-50,-4 1 16-11 40,-3-2-8 11-40,-4-1 8 25-90,-4 1-8-25 90,-4-2 8-14 50,0 1-8 14-50,-2-1 8 23-79,-2 0 0-23 79,0-2 0 20-70,1 3-16-20 70,-1-1 0 17-60,2 0-8-17 60,-1-2 8 17-59,-1 3 0-17 59,2-3 8 14-50,0 2-16-14 50,2 1 16 11-40,0 0-16-11 40,2 1 8 11-40,2 0-16-11 40,0 1 16 8-30,0 1 0-8 30,2-1 0 9-29,-2 2-8-9 29,1-2 8 41-150,3 2-16-41 150,2-1-8 35-129,-1 1 8-35 129,5 0-8 32-119,3-2 8-32 119,0 2 0 26-100,2 0 8-26 100,2-1 0 24-89,0 1-40-24 89,0 0 0 21-80,0-2 0-21 80,4 2 0 18-70,2 0 24-18 70,5 2-8 46-179,6-1 0-46 179,4 2 16 10-40,2-1-16-10 40,2 0 8 8-29,1-1-8-8 29,1 1 16 7-30,0-1-8-7 30,-3 1 16 5-20,-3 0-16-5 20,0-1 16 5-20,-4-1-16-5 20,-2 2 16 5-20,-3 0-16-5 20,-3-1 16 5-20,-3 1 0-5 20,0-2-8 3-10,-4 1 8-3 10,0-1 8 35-139,-2 0 8-35 139,0 0 0 29-120,-2 0-8-29 120,2 0 16 24-99,0 0-8-24 99,-2 0 0 22-90,0 0 0-22 90,-2-1 8 19-79,-2-1-8-19 79,-7-3 8-12 49,-4 0 0 12-49,-6-1 0-12 50,0-2-8 12-50,-1 2 8 19-79,1-3 0-19 79,0 3 0 17-70,2 1 0-17 70,0-1 8 14-60,2 1-8-14 60,2-2 8 15-59,-2 1-8-15 59,4 1 8 11-50,0 0-8-11 50,1 1 8 10-40,3-1 0-10 40,1 1 16 37-159,3 3-16-37 159,3-1 8 32-140,0 1-8-32 140,2 1 0 29-129,0 1 0-29 129,2-1 16 25-110,0 0-8-25 110,0 0 0 22-99,0 0 0-22 99,0 0 8 18-80,2 2-16-18 80,-2-2 8 15-70,2 1-8-15 70,0 1 8 14-59,4 3-8-14 59,5 1 16-16 69,2 4-8 16-69,6-2 0-13 60,0 0-8 13-60,0-1 16-11 50,2-3-16 11-50,0 1 8-11 50,0-2-8 11-50,4 2 0-9 39,-2-1 0 9-39,0-1 16-7 30,1 2-16 7-30,-1-1 0-6 30,-2 1 0 6-30,2 0 0-34 150,-2 0 0 34-150,0 0 0-30 129,-2-2 0 30-129,0 2 8-27 119,0 0-16 27-119,-2-2 8-24 100,-2 0 0 24-100,-2 0 0-21 90,-1 2-8 21-90,-1 0 8-19 79,-1 0 0 19-79,-1-2 0-16 70,-1 0-8 16-70,-1-1 8-43 179,-3-1 0 43-179,0 1 8-39 159,0 0-16 39-159,0-1 8-35 140,-3 1-8 35-140,1 0 8-30 119,0-1-8 30-119,0 1 8-27 110,0-2-8 27-110,-2 1 8-26 99,2-1-8 26-99,-2 2 8-20 80,0 0-8 20-80,0-1 8-18 69,0-1-8 18-69,0 2 8-16 60,0-2-8 16-60,0 0 16-47 179,0 0-16 47-179,0 0 8-42 159,0 0-8 42-159,0 0 8-38 140,0 0-8 38-140,4 0 0-33 119,-2 3 0 33-119,5-1 8-30 109,3 1-16 30-109,3 2 8-25 90,0 0 0 25-90,3-1 0-23 79,-1 1-8 23-79,0 0 8-19 70,-4-2 0 19-70,1 0 0-17 60,-3-1-32 17-60,-1 0 8-18 59,0 1 0 18-59,-1-1 0-14 50,3-1 0 14-50,-3 2 8-11 40,3-1 0 11-40,-1 1-8-12 40,3-1 0 12-40,-3 1 0-9 30,3-1-8 9-30,-1-1 8-8 29,-1 2-8 8-29,-1-1 16-6 20,1 0-8 6-20,-3-1 8-6 20,1 1-16 6-20,-3 0 16-6 20,1-2-8 6-20,-2 1 0-6 20,-2-1 8 6-20,2 0 0-3 10,-4 0 0 3-10,2 0-8-3 10,-1 0 8 3-10,-1 0 0-3 10,0 0 0 3-10,0 0-8-3 10,0 0 8 3-10,0 0 8-3 10,0 0-8 3-10,0 0 8-2 10,0 0-16 2-10,0 0 16-3 10,0 0 0 3-10,0 0 0-3 9,0 0-8 3-9,0 0 8 0 0,0 0 0 0 0,0 0-8 0 0,0 0 8 0 0,0 0 0 0 0,0 0 0 0 0,0 0 8 0 0,0 0-8 0 0,0 0 0 35-119,0 0 0-35 119,0 0 8 32-109,0 0 0-32 109,0 0 0 26-90,2 0 0-26 90,0 0 0-12 40,2 2 0 12-40,0-2 0-11 40,0 1 0 11-40,-1-1 0-9 30,3 2 8 9-30,2 0 8 26-90,-3-1 0-26 90,3-1 8-11 40,2 2-16 11-40,1-2 8 25-90,-2 1-8-25 90,3-1 8-14 50,-1 2 8 14-50,-1-2-8-11 40,-3 2 0 11-40,1-2 8-12 40,-4 1-8 12-40,0-1 0-9 30,-2 0 0 9-30,-1 0 0-8 29,-1 0 8 8-29,2 0-8-6 20,-2 0 0 6-20,-2 0 0-6 20,2 0-8 6-20,0 0 16-6 20,0 0-8 6-20,0 0 0-6 20,-1 0-8 6-20,-1 0 0 32-109,0 0 0-32 109,0 0 16 29-100,-2 0-16-29 100,2 0 0 23-79,-2 0 0-23 79,2 0 8 20-70,1 0-16-20 70,-1 0 0 20-70,0 0 0-20 70,0 0 8 17-59,2 0-8-17 59,0 0 0 14-50,0 0 0-14 50,2 0 16 11-40,0 0-16-11 40,1 2 0 11-40,3-2 0-11 40,0 1 0-25 90,1 1 0 25-90,1 0 0-22 79,0-1 0 22-79,-1 1 0 14-49,-1-2 0-14 49,-2 2 0 14-50,0-2 0-14 50,-3 0 0 11-40,1 0 0-11 40,-2 0 0 11-40,0 0 0-11 40,-5 0 0-25 90,-7 1 0 25-90,-7 1 0-23 79,-5 1 0 23-79,-5 0 0-19 70,-3 2 0 19-70,-3 0 0-17 60,3-2 0 17-60,4 2 0-18 59,1-2 0 18-59,4 0 0-14 50,4 1 0 14-50,2-1 0-11 40,4 0 0 11-40,1-1 0-12 40,3 1 0 12-40,1-2 0-9 30,3 1 0 9-30,1 0 0-8 29,2-1-12200 8-29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20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1275 208 5720 275198 68921,'0'0'0'0'0,"-4"0"0"0"0,-4-2 120 0 0,-3 2 8 0 0,-4 2-8 0 0,-2-2 8 35 129,-2 3-56-35-129,-2 0 0-2-10,0 1 0 2 10,-2 0 0-3-10,2 0 16 3 10,-2 0 16 33 120,0 0-16-33-120,1-1 8 27 99,-1 0-40-27-99,0 0 8-11-40,4 1 0 11 40,2-3 0-8-29,0 1 48 8 29,2-1 8-8-30,1 1-8 8 30,1-2 8-6-20,2 2-56 6 20,-3-1 8-5-20,3-1 0 5 20,1 2 0-6-20,5-2 0 6 20,1 0 8-5-20,0 0 0 5 20,4 0 0-3-10,0 0-32 3 10,0 0 0-3-10,0 1 8 3 10,2-1 0-2-10,4 0-16 2 10,1 0 16-654 9,7 0 0 654-9,3-1 0-576 4,7 1-24 576-4,3-2 8-524 2,5 1-8 524-2,1-1 8-445-2,-1 0-16 445 2,0 1 0-393-3,-1-2 8 393 3,-3-1-8-339 5,1 1-8 339-5,-1 0 16-287 3,-3-2-16 287-3,2 2 8-262 3,-5 0-8 262-3,1-1 16-225 122,-2 3-8 225-122,-2-2 8-203 112,-2 1-16 203-112,0 0 0-180 91,-1-1 0 180-91,-5 1 8-155 81,-3-1 16 155-81,-3 2 16-130 71,-1-3 0 130-71,-2 3-8-110-60,-2-1-8 110 60,-2 1-8-109-59,0 1 8 109 59,0-2 0-81-50,-3 0 24 81 50,-3 1 0-78 80,-2-1 0 78-80,-5-1 8-78 71,-4 1-24 78-71,-7 1-8-53 60,-5-1 8 53-60,-1 2-8-53 60,0 0 16 53-60,-3 2 8-53 50,-1-1 0 53-50,0-1 0-53 40,-2 2-32 53-40,0-2 16-27 40,-2-2-8 27-40,0 2 8-27 30,0-1 0 27-30,0 1 0-27 30,0 0 0 27-30,-1 0 8-27 30,1 1-24 27-30,0 1 8-27 20,4 0-8 27-20,1-2 8-28 20,3 0-8 28-20,4 0 8-27 20,5 0-8 27-20,4 0 16 0 10,4 0-24 0-10,3 0 0 0 10,5 0 8 0-10,3 0 0 0 10,2 0-8 0-10,2 0 0 0 10,4 0 32 0 0,3 1-40 0-10,8 1 0 0 10,6-1 0 0-10,6 3 16 0 10,5-3-16 0-10,6 1 0 0 10,0-1 8 0-10,2-1-8 0 0,0 0-8 0 0,2-1 8 0 0,-2 1-8 0 0,2-2 8 0 0,1 2 0 0 0,1-1 0 0 0,0-1-8 0 0,0 0 8 0 0,1-1-8 0 0,-3 0 0 0 0,0 0 8 0 0,-4 1 0 0 0,-2 0 0 0 0,-4 2 0 0 0,-5-1 8 0 0,-2-1 0 0 0,-6-1-8 0 0,-2 1 0 0 0,-6 1 8 0 0,-5-1-8 0 0,-2-1 16 0 0,-2 1 8 0 0,-4 1-8 0 0,-4-1 16 0 0,-7-1-24 0 0,-8 0 8 0-120,-6-1-8 0 120,-5 0 16 0 20,-4 0-16 0-20,-2 1 0 0 20,0 3 8 0-20,0-1 0 0 10,-4 1-16 0-10,2 1 16 0 10,0-1-8 0-10,2 2 8 0 10,-2-2-16 0-10,2 1 8 0 10,0 3-8 0-10,0 0 16 0 10,2 1-16 0-10,-2 2 0 0 10,2-1 0 0-10,0 1 8 0 10,1-3-8 0-10,3 3 0 0 10,0-1 0 0-10,3 1 8 0 0,1-2-16 0 0,3-1 8 0 0,2 1-8 0 0,4 0 8 0 0,2-2 0 0 0,6 2-8 0 0,1-2 0 0 0,3 1 8 0 0,3-3-8 0 0,2 1 0 0 0,2-2 0 0 0,2 1 16 0 0,2-1-16 0 0,1 0 0 0 0,3-1 0 0 0,5 1 0 0 0,6-2 0 0 0,6 1 0 0 0,2-1 0 0 0,1 0 8 0 0,2-1 0 0 0,-1 2 0 0 0,1-3 0 0 0,-1 1 8 0 0,-1-2-16 0 0,-1 0 8 0 0,2-1-8 0 0,-3 0 8 0 0,3-1-8 0 0,-1 1 16 0 0,1 1-8 0 0,-1 2 0 0 0,1-2-8 0 0,-3 2 0 0 0,1-1 8 0 0,-4 1 0 0 0,0-2-8 0 0,-4-1 0 0 0,-4-1 0 0 0,-2 3 8 0 0,-1-3 0 0 0,-5 2-8 0-120,-1 0 0 0 120,-2 2 8 0-110,-2 2-16 0 110,-2-1 0 0-90,-2 0 0 0 90,0 2 8 0-80,-4 0-8 0 80,-2 0 0 0-70,-1 0 0 0 70,-6 0 8 0-60,-6 0-8 0 60,-2 2 0 0-50,-4-2 0 0 50,1 3 0 0-50,-1-1 0 0 50,1 1 0 0-40,-1 2 0 0 40,0-2 0 0-40,1 2 0 0 40,1 1 0 0-30,0 2 0 0 30,1-1 0 0-30,-3 1 0 0 30,0-2 0 0-20,-1 1 0 0 20,-1-1 0 0-20,3-1 0 0 20,1 0 0 0 110,2 0 0 0-110,0 0 0 0 90,4-2 0 0-90,-2 0 0 0 150,4 0 0 0-150,4-1 0 0 60,3-2 0 0-60,5 0 0 0 50,3-2 0 0-50,2 2 0 0 50,2 2 0 0-50,3-4 0 0 40,7 1 0 0-40,5-1 0 0 40,10 0 0 0-40,3-1 0 0 30,4 0 0 0-30,0 0 0 0 30,1 0 0 0-30,-1-4 0 0 20,-2 1 0 0-20,-1-2 0 0 20,-1 0 0 0-20,-1-2 0 0 20,-1 2 0 0-20,-1 1 0 0 20,-3-1 0 0-20,-1 0 0 0-110,0 0 0 0 110,-4 0 0 0-100,-2 2 0 0 100,-2-2 0 0-80,-1 0 0 0 80,-1 0 0 0-70,-5 1 0 0 70,-1 1 0 0-190,-3-1 0 0 190,0 2 0 0-170,-4 1 0 0 170,0-1 0 0-150,-4 2 0 0 150,0-1 0 0-130,0 1 0 0 130,-3 1 0 0-110,-5-1 0 0 110,-3 0 0 0-100,-2 1 0 0 100,0 1 0 0-80,-6 1 0 0 80,0 1 0 0-200,-1 1 0 0 200,1 1 0 0-170,2 2 8 0 170,0 0 8 0-30,2 3-8 0 30,2-2 8 0-20,-2 2-8 0 20,0 1 0 0-20,2-1 0 0 20,0 0 8 0-20,1 0 8 0 20,1 0-8 0-20,4-2 0 0 20,1 1 16 0-10,5-3-24 0 10,-1 0 8 0 110,4-3 0 0-110,-2 1 0 0 100,4 0 8 0-100,0-2-8 0 90,0 0 0 0-90,0 0 16 0 70,0 0-24 0-70,0 0 8 0 70,0-2 0 0-70,4 2 0 0 60,2 0 24 0-60,3 0-8 0 50,3-2 8 0-50,7 1 0 0 40,2-3-8 0-40,-1 0-8 0 40,3 0 8 0-40,-2 0 0 0 30,-4-1-8 0-30,-1 2 8 0 30,-1-2-8 0-30,-2 1 8 0 30,-2 1-16 0-30,3-2 8 0 20,-3 1-8 0-20,-1-1 16 0 20,-1 0-16 0-20,-1 0 0 0-110,-1 0 0 0 110,1 2 16 0-90,-4-2-16 0 90,1 0 0 0-80,-1 1 8 0 80,0-1-8 0-70,-2 0-16 0 70,0 0 0 0-60,0 2 0 0 60,0 0 0 0-180,-2-1 0 0 180,0 1 0 0-160,-2 0 0 0 160,2 0 0 0-140,-2 1 0 0 140,0-1 0 0-120,-2 1 0 0 120,-2 1 0 0-110,-1 1 0 0 110,-5 0 0 0-90,-1 1 0 0 90,-2 2 0 0-80,-6 4-8 0 80,0-1 8 0-70,0 2-8 0 70,-2 2 8 0-60,2 0-16 0 60,1 1 16 0-60,1-1-8 0 60,-2-1-8 0 30,2 1 8 0-30,2-2 8 0 70,5-3-8 0-70,5 0 0 0 60,3-4 0 0-60,0 1 8 0 60,4 0-16 0-60,0-2 8 0 50,0 0 0 0-50,2-2 8 0 40,-2 2-8 0-40,0 0 8 0 40,2 0-8 0-40,5 0 8 0 30,9-2-8 0-30,4 2 8 0 150,7-1-8 0-150,7-2 8 0 140,6-1-8 0-140,0-1 8 0-10,-2-1-16 0 10,-6 1 16 0-10,-5 0-32 0 10,-6 1 8 0 0,-4 0-8 0 0,-4 1 8 0 0,-3 1 0 0 0,-4-1 0 0 0,-1 2 0 0 0,-1 1 8 0 0,-2-2-16 0 0,0 2 8 0 0,-2 0 0 0 0,2 0 0 0 0,-2 0 0 0 0,0 0 8 0-130,-2 0-8 0 130,-4 0 8 0 10,-7 0-8 0-10,-4 2 0 0 10,-6-1-8 0-10,-13 4 8 0 10,-10 3-8 0-10,-3 3 16 0 10,-3 2-8 0-10,-3 2 8 0 10,2-1-16 0-10,2 1 8 0 130,1 1-8 0-130,-1-2 16 0 110,2 1 0 0-110,-1-1 0 0 100,1 1-8 0-100,-1-1 8 0 90,1-1-8 0-90,3-1 8 0 80,1 0-8 0-80,5 0 8 0 70,5-3 0 0-70,5 1 0 0 60,7-3-8 0-60,4-1 16 0 50,4-3-8 0-50,6 0 0-646 169,3-1 0 646-169,4 0-8-552 147,0-2 8 552-147,2 1 0-506 126,0-1 0 506-126,4-1 0-432 105,2 1-104 432-105,3-2-8-382 95,6-1 0 382-95,19-2 8-358 84,20-5 40 358-84,8 1 8-306 75,3-3 0 306-75,-8 1-11760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21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876 147 8336 264520 69915,'0'0'0'0'0,"-3"1"0"0"0,-7-1 0 0 0,-3 2 80 0 0,-8 1 8 0 0,-2 0 8 0 0,-4 2-8 0 0,1 2-32 0 0,-1-1-8 0 0,-1 2 8 0 0,-1 0 8 0 0,-1 2 160 0 0,1-2 8 0 0,-1 0-8 0 0,-1-2 8 0 0,3 1-120 0 0,-1-1-8 0 0,1-1 8 0 0,3 0-8 0 0,-1-2 104 0 0,3 0 0 0 0,0 1 0 0 0,4-1-8 0 0,2 0-96 0 0,2-1-8 0 0,3-1 0 0 0,3 1 16 0 0,1-2-16 0 0,2 0 8 0 0,3-2-8 0 0,1 2 8 0 0,2-1-40 0 0,0 1 0 0 0,2 1 0 0 0,-1-1 0 0 0,5-1 8 0 0,4 1 0 0 0,3-2 0 0 0,6 0 0 0 0,8-1-32 0 0,5 0 8 0 0,4 0 0 0 0,4 0 0 0 0,2-1-16 0 0,-2-1-8 0 0,2 2 0 0 0,-4-2 16 0 0,0-1-24 0 0,0 0 16 0 0,-4 1-8 0 0,-2 0 0 0 0,-1 0-8 0 0,-3 2 8 0 0,-1 1-8 0 0,-4 1 0 0 0,-1-1-8 0 0,-1 0 16 0 0,-2 1-8 0 0,-4-1 0 0 0,-3-1-8 0 0,-4 1 8 0 0,-5-1 0 0 0,-1 1 0 35-119,-2 1-8-35 119,-2-1 0 32-109,-1 1 0-32 109,-3-1 8 26-90,-4-1-24-26 90,-7 1 8 23-79,-2-1 0-23 79,-4 0 0-15 49,-3 0-8 15-49,-5 1 8 23-79,1 2 0-23 79,-1 2 0 20-70,-1-1-40-20 70,2 4 0-20 70,-3 0 8 20-70,-3 0-8-17 60,0 1 8 17-60,-2 1 0-14 49,-2 1 8 14-49,-2 0 0-12 40,-1 0-72 12-40,1 1 8-11 40,0 1 0 11-40,0 1 0-9 30,-2-1 24 9-30,3 1 8-9 29,1-1-8 9-29,2 0 8-8 30,2-1-48 8-30,3 1 8-6 20,5 0-8 6-20,5-2 8-6 20,6-2 32 6-20,4-1 0-331 10,7-2 0 331-10,2-1 8-305 9,6-1-8 305-9,4-1 0-247 2,-1 0 0 247-2,9 0 8-572-12,12-1 16 572 12,10-2-8-491-9,10-2 0 491 9,7-3 16-436-9,4 0-16 436 9,2-4 16-382-8,2 3-8 382 8,0-1 8-328-5,0 0-8 328 5,-2 2 16-274-4,0 2 0 274 4,-4-2-8-242-12,-2 1 8 242 12,-4 1 8-215-11,-1 3-8 215 11,-4-1 8 135 7,-1 1 0-135-7,-5 2 0 134 7,-1-1-8-134-7,-7 0 16 108 5,-3 1-8-108-5,-7-1 8 107 6,-4 1-8-107-6,-7 1 8 431 21,-1 0-16-431-21,-6 0 16 378 17,0-2 0-378-17,-4 2 0 325 15,0 0 8-325-15,0 0 0 270 11,0 0 0-270-11,-6 2 0 244 10,-5 1 0-244-10,-10 0 0 217 9,-3 3 0-217-9,-7-1 0 190 7,-3 0 0-27-1,-2 2 0-163-6,2-1 0 136 5,0-1 0-136-5,2 1 0 136 5,1 1 0-136-5,1-1 0 109 4,2 2 0-109-4,1 0 0 108 4,-1 2 0-108-4,1-2 0 82 3,1-2 0-82-3,1 1 0 82 2,4-2 0-82-2,0-2 0 54 2,4 0 0-54-2,0-1 0 55 2,4-1 0-55-2,0 1 0 54 2,0-2 0-54-2,3 0 0 55 2,1 0 0-55-2,3 0 0 27 0,3 0 0-27 0,3 0 0 27 1,0 0 0-27-1,4 0 0 64-118,2 0 0-64 118,1 0 0 59-109,1 0 0-59 109,5 2 0 18 31,8-2 0-18-31,10 1 0 18 31,3-1 0-18-31,6-1 0 19 30,2-1 0-19-30,2-1 0 21 21,-2 1 0-21-21,2-3 0-6 20,0 2 0 6-20,-3-2 0-6 20,1 4 0 6-20,0-1 8-3 10,2 0-8 3-10,-2 1 0-3 10,-2 1 0 3-10,0-3 0-3 10,0 3 0 3-10,0 0 0-3 10,-4 0 0 3-10,1 3 8-3 10,-5-2-8 3-10,-1 3 0-2 10,-5-3 0 2-10,-1 2 8-3 10,-2 1 32 3-10,-2-1-8-3 9,-4 0 8 3-9,-3 0-8 0 0,-5-1 0 0 0,-1 0-8 0 0,-4-2 0 0 0,-2 0 8 0 0,-4 0 16 0 0,-2 0 8 0 0,-1 0 0 0 0,-7 0 0 682 20,-6 1-24-682-20,-9 1 8 601 16,-5-1-8-601-16,-8 1 16 547 12,-2 1 16-547-12,-1 0-8 466 9,-1 1 8-466-9,-3-1 8 411 6,-1 0-24-411-6,1 0-8 356 6,-1 1 8-356-6,-1-3 0 302 3,1 2-8-302-3,-1 1 8 275 4,2-1 0-275-4,-1-2-8 247 2,7 3-8-247-2,3-3 0 220 2,4 1 8-220-2,3 0-8 192 1,8-1-8-192-1,5-1 16 165 1,6 2-8-165-1,7-2 8 131 131,3 0-16-131-131,8 0 8-590 106,1 0-8 590-106,9-2 0-512 95,10 1 8 512-95,11-3-8-459 85,10 1 0 459-85,7-2 16-406 74,3 2-24 406-74,4-2 8-327-66,1 2 0 327 66,1 1 0-272-55,0-1-8 272 55,0 2 8-241-55,-2-1-8 241 55,2 2 8-215-44,-2-2-16 215 44,0 2 16-188-35,-2 2-8 188 35,-4 0 0-160-33,0-1 0 160 33,-2 1 8-131-34,-5 1-8 131 34,0 0 8-133-23,-4 0-16 133 23,-4 1 16-106-23,-6-1-8 106 23,-2 0 0-105-22,-5-1 0 105 22,-4 1 8-77-23,-6-1-8 77 23,-2-1 0-80-12,-5 1-8 80 12,-2-2 8-53-11,-2 0 8 53 11,-4 0-8-52-12,-2-2 8 52 12,0 1 8-52-11,0-1-8 52 11,-6-1 8-52-12,-5-1-8 52 12,-6 1 0-25-11,-4 0-8 25 11,-5-2 16-24-10,-1 2-8 24 10,-3 0 16-28-1,-2 1-8 28 1,-1-1 0-27-1,-1 1 0 27 1,-2 2-8 658 18,0-1 8-658-18,-2 1-8 576 14,-2 0 8-576-14,-1 0 16 495 10,1 0 0-495-10,0 1-8 440 8,-2 1-8-440-8,4 0 0 385 6,0 1-8-385-6,1-2 16 330 5,2 1 8-330-5,3 1-8 303 4,4-1 8-303-4,3-1-8 276 3,4 1-8-276-3,4 0 0 220 2,6-1 8-220-2,5-1-8 193 1,3 2 8-193-1,3-2-8 166 1,4 1 8-166-1,1-1-8 165 1,11 0 0-165-1,7 2-8 138 1,7-2 0-138-1,8 0 16 110 0,2 2-16-110 0,4-2 8 111 1,2 0-8-111-1,2 1 0 82 0,1-1 0-82 0,3 2-8 83 0,-3 0 0-83 0,4-1 8 83 1,1 1 0-83-1,1-1-8 55 0,0 1 0-55 0,0 0 0 55 0,4 1-8-55 0,-1-2 16 55 0,1 3-8-55 0,0-3 0 28 0,2 1-16-28 0,-2-1 8 28 0,-2 1 0-28 0,-4 0 8 27 0,0-1-16-27 0,-5-1 8 28 0,-2 2 0-28 0,-8 0 0 27 0,-4-2-8-27 0,-7 1 8 28 0,-6-1-8-28 0,-6-1 8 27 120,-7-3-8-27-120,-2 1 8 28 110,-4 1-8-28-110,-8-1 8 0 90,-9-2-8 0-90,-8 2 0 0 80,-7-2 0 0-80,-6 1 16 0 70,-4-1-16 0-70,-3 0 0 0-60,-1 0 0 0 60,-2 2 8 0-60,1 0-16 0 60,-3-1 8 0-50,3 3-16 0 50,-3-1 16 0-40,1 1-8 0 40,0-1 8 0-40,-1 4-8 0 40,3-1 8 0-30,-1 1-8 0 30,4-1 0 0-30,3 4 0 0 30,3-2 0 0-20,1 1 0 0 20,7 0-8 0-20,3 0 8 0 20,8 1 0 0-20,2-2-24 0 20,6-2-8 0-20,3 3 8 0 20,6-3 0 0-10,2 1 8 0 10,2-1 0 0-10,2-1-8 0 10,4 2 8 0-10,9 0-112 0 10,7 1 8 0 110,11-2 0 0-110,7-1 0 0 100,3-1 48 0-100,3-1 8 0-40,3-1-8 0 40,2 0 8 0-30,2 0-32 0 30,-1-1 8 0-30,-1 1 0 0 30,0 0 0 0-20,0 0 40 0 20,-1-1-8 0-20,-3 3 0 0 20,-1-2 8 0-20,-3 1-8 0 20,-1 0 0 0-20,-6 1 8 0 20,0-2 0 0-10,-6 1 8 0 10,-5 0 8 0-10,-4 1-8 0 10,-6-1 8 0-10,-4-1 0 0 10,-3 1 0 0-10,-7 1 8 0 10,-1-1-8 0-10,-2-1 8 0 10,-3 1 8 0-10,1-1-8 0 10,-8 1 8 0-10,-3-1 8 0 10,-8 2-8 0-10,-4-3 8 0 10,-1 1 8 0 0,-3 2-8 0 0,1-3 8 0 0,-1 3-16 0 0,1-3 16 0 0,-1 0 0 0 0,1-1 8 0 0,-1 3-8 0 0,-1 2 8 0 0,-1 0-8 0 0,-1 3 8 0-130,0 2-8 0 130,-1-2 8 0 10,-1 2 0 0-10,0 0 0 0 10,1 0 0 0-10,3 0 0 0 10,0-2 0 0-10,1 2 0 0 10,2-2 0 0-10,5 0 0 0 10,3 1 0 0-10,3-3 0 0 10,5 1 0 0-10,3-1 8 0 0,7-1-8 0 0,-1 0 0 0 0,2-1 0 0 0,2 1 8 0 0,1 0 8 0 0,7 0 16 0 0,3 0-16 0 0,6 0 8 0 0,8 0-8 0 0,9-2 8 0 0,4 1-8 0 0,4-1 0 0 0,-1-1 16 0 0,1-1-8 0 0,-2 1 0 0 0,-2 0 16 0 0,-2 0-24 0 0,0 1 8 0 0,-4 1 0 0 0,0 1 0 0 0,0 0 32 0 0,-1 0 8 0 0,-1 0-8 0 0,-1 0 8 0 0,-3 1-24 0 0,-1-1 0 0 0,-5 0 8 0 0,1-1 0 0 0,-2 1-8 0 0,0 0 16 0 0,-4 1-8 0 0,-2-1 0 0 0,-3 2-8 0 0,-3-2-8 0 0,-5-2 8 0 0,0 2-8 0 0,-2 0 16 0 0,-2-1 8 0 0,0 1-8 0 0,-4-2 8 0 0,-5 0-16 0 0,-9 1-8 0 0,-6-1 8 0 0,-7 1 0 0 0,-7-3-8 0 0,-2 3 0 0 0,-1-3 0 0 0,-1 0 8 0 0,-2-3-16 0 0,2 2 8 0 0,0-1-8 0 0,2 1 0 0-120,0 2 8 0 120,2-2-8 0 20,0 2 8 0-20,4 1 0 0 20,0 1-16 0-20,5-1 16 0 10,3 0-16 0-10,3 1 8 0 10,4-1 0 0-10,6 1-8 0-110,3-1 0 0 110,4 2 8 0-100,5-2-16 0 100,1 2 16 0-90,0 0-8 0 90,5 0 0 0 50,5 2 0 0-50,7 0 8 0 40,6-1-8 0-40,9 2 0 0 40,4-1-8 0-40,4-2 16 0-90,4 2-16 0 90,0-2 8 0-80,-1 0 40 0 80,-1 1-8 0-70,0-1 8 0 70,0 2 0 0 60,-2-1-24 0-60,-2-1 8 0-70,-4 2-8 0 70,-2-2 16 0-60,-5-2 24 0 60,-4 2 0 0-50,-4 0 0 0 50,-6-1 8 0-50,-2 1-32 0 50,-3-2 0 0-40,-4 2 0 0 40,0-1 8 0-40,-4-1 16 0 40,-2 2 0 0-30,2-2 0 0 30,-2 1 8 0-30,-2-1-40 0 30,0 1 16 0-20,0-3-8 0 20,-3 3 0 0-20,-8-3 0 0 20,-4 1 0 0-20,-4 0-8 0 20,-4 0 16 0 110,1 0-32 0-110,-1-1 16 0-30,-2 3-8 0 30,5-1 8 0 100,-3-1-24 0-100,4 1 0 0 90,-1-1 8 0-90,-1 1-8 0 80,0 2-8 0-80,2-1 8 0 70,-1 1-8 0-70,1 1 8 0 60,2-1-24 0-60,0 2 8 0 50,4 0-8 0-50,0-2 8 0 40,3 1-8 0-40,1-1 8 0 40,2 2-8 0-40,1-2 8 0 30,3 0-16 0-30,1 0 0 0 30,2 0-8 0-30,2 0 16 0 30,0-2-8 0-30,2 2 8 0 20,0 0-8 0-20,0 0 0 0 20,2 0 0 0-20,2 0 0 0 20,2 2 0 0-20,5-2-8 0 10,8 2 8 0-10,8-2 0 0 10,3 1 0 0-10,4-1 8 0 10,2 2-24 0-10,-3-2 8 0 10,-1 0-8 0-10,-1 0 8 0 10,-3 0 0 0-10,1 0 8 0 10,-5 0-8 0-10,1 0 8 0 10,-4-2-8 0-10,-2 1 0 0 10,-4 1 8 0-10,-3-2 0 0 0,-5 2 0 0 0,-1-2-8 0 0,-4 2 8 0 0,-4 0 8 0 0,0-1-8 0 0,-4 1 0 0 0,1-2-8 0 0,-9 0 16 0 0,-7-1-8 0 0,-5 0 8 0 0,-7 0 0 0 0,1 0 0 0 0,-2-2-8 0 0,-2 2 16 0 0,1-1-8 0 0,3-1 8 0 0,-2 2-8 0 0,4 0 8 0 0,-3 0-8 0 0,3 0 8 0 0,1-1-8 0 0,3 1 0 0 0,-1 0 0 0 0,2 0 0 0 0,4-2-8 0 0,2 0 8 0 0,2 0 0 0 0,2 0 8 0 0,2 2-8 0 0,3 0 0 0 0,3 0 0 0 0,1 1 8 0 0,2 0-8 0 0,0 1 0 0 0,4 1 0 0 0,0-2 8 0 0,0 2-16 0 0,2 0 16 0 0,0 2 0 0 0,2-2 0 0 0,2 1-8 0 0,3 1 8 0-120,4 1 0 0 120,3 2 0 0-110,5 0-8 0 110,3 0 8 0 30,-1 1 0 0-30,2-1 0 0 30,-2 0-8 0-30,-1-2 8 0 30,-1 0 0 0-30,-2-1 0 0 20,-3 0-8 0-20,-1-1 8 0 20,-2-1-8 0-20,-3 2 8 0-110,-3-2-8 0 110,-3-2 8 0-90,0 2-8 0 90,-2 0 8 0-80,-2-1-24 0 80,-2 1 8 0-70,0 0 0 0 70,-2-2 8 0-60,-3 0-16 0 60,-5 1 16 0-60,-3-2-8 0 60,-6-1 8 0-50,0-1-8 0 50,-4 1-8 0-40,3-4 8 0 40,-5 0 8 0-40,0-2-8 0 40,1 0 8 0-30,1 1-16 0 30,2 0 16 0-30,0 0-16 0 30,1 1 8 0-30,1 0 0 0 30,2 0-8 0-20,0 1 8 0 20,-2 1 0 0-140,2-1 0 0 140,-2 1-8 0-130,-2 1 8 0 130,2-1 0 0-110,0 2 0 0 110,4 1 0 0-100,0 0 0 0 100,4 1 8 0-210,1 1-8 0 210,5-1 8 0-180,1 2-16 0 180,2 0 16 0-160,2 0-8 0 160,2 0 8 0-140,0 0-8 0 140,0 0 8 0-120,2 0-8 0 120,6 2 8 0-110,9 3 0 0 110,6 1 8 0-90,3 0-8 0 90,7 2 8 0-80,-1 1-8 0 80,0-3 8 0-70,-1 2 0 0 70,-3-2 0 0-60,-5 1-8 0 60,-2-2 8 0 70,-2 0 0 0-70,-4-2 0 0 60,-4 0-8 0-60,-1-1 8 0-70,-2-1 0 0 70,-3 1 0 0-60,1-2-8 0 60,-4 0 8 0-60,0 0 0 0 60,0 0 0 0-50,-2 0-16 0 50,0 0 16 0-40,0 0 0 0 40,0-2 0 0-40,-6 1-24 0 40,0-1 8 0-30,-3-3-8 0 30,-10-1 0 0-30,-6-2 8 0 30,-3-2 0 0-30,-3 2 0 0 30,3 0-8 0-20,3 0-16 0 20,0 1 0 0-20,4 3 8 0 20,0-3-8 0-20,0 2 8 0 20,4 0 0 0-10,2 2 8 0 10,2-2 0 0-10,0 2-40 0 10,3 0 8 0-140,2 0-8 0 140,1 0 8 0-120,3 1 16 0 120,0 0-8 0-100,0 1 8 0 100,1-1 0 0-90,1 0-16 0 90,2 1 8 0-330,-2-1-8 0 330,2 1 0 0-290,0 1 16 0 290,0 0 0 0-250,0 0 8 0 250,0-2-8 0-220,2 2-48 0 220,-2 2 8 0-190,3-2 0 0 190,1 0 0 0-170,2 1 24 0 170,0 1 0 0-150,3 1 0 0 150,5 2 8 0-130,1 0-56 0 130,2 1 16 0 140,4 2-8 0-140,2-1 8 0 120,-1 1 24 0-120,3-2 0 0 100,0 1 0 0-100,-2-1 8 0 220,-2-1-48 0-220,-2 0-8 0 190,-2 0 8 0-190,-4-2-8 0 160,-2 0 40 0-160,-3-1 16 0 140,-2 1-8 0-140,-3-3 0 0 130,1 1-16 0-130,-2-1 0 0 110,0 0 0 0-110,-2 0 8 0 100,0 0 16 0-100,2 0 0 0 80,-2 0 0 0-80,-6 0 16 0 70,-5 0-16 0-70,-8 0 8 0 70,-4 2 8 0-70,-13-2-8 0 60,-8 2 16 0-60,-1-1-8 0 50,-1 1 8 0-50,4-2-8 0 40,8 2 8 0-40,5-2 0 0 160,5 1 0 0-160,3 1 8 0 140,2-1-8 0-140,2 3 8 0 130,3-1-8 0-130,1 0 16 0 110,2 0 8 0-110,1 2 0 0 220,1 0 0 0-220,3 0 0 0 190,0 0 0 0-190,2-2-8 0 170,1 2 8 0-170,1-2 8 0 150,2 2 0 0-150,0-2 0 0 130,2 0 0 0-130,1 2 0 0 110,9 3 0 0-110,3 0 0 0 100,6 2 0 0-100,7 1 0 0 90,12 0 8 0-90,2 1 8 0 80,4-4-8 0-80,-2-2 0 0 70,-3-1 0 0-70,-3-3 0 0 60,-3-1 0 0-60,-5-1 0 0 50,-3 0 16 0-50,-5 0-8 0 40,-3 0 0 0-40,-1 2 0 0 40,-3-1-8 0-40,-2-1 16 0 30,0 2-8 0-30,-1 0 0 0 30,-5-2 0 0-30,1 0 8 0 30,0 1-8 0-30,-5-1 0 0 20,1 0-8 0-20,-2 0 8 0 20,0 0 8 0-20,0 0-8 0 20,-2 0 0 0-20,0 0 16 0 10,0 0-16 0-10,0-1 8 0 10,-4 1-8 0-10,-2-2 8 0 10,-3 2-8 0-10,-14-3 0 0 10,-11 0 40 0-10,-10 1 8 0 130,-5 2 0 0-130,-5 0-8 0 120,-1-2-16 0-120,0 2 8 0 100,6 0-8 0-100,3 0 8 0 90,2 0 8 0-90,3 0 0 0 80,1 2 0 0-80,4 0 8 0 70,3-1-32 0-70,5-1 16 0 60,1 2-8 0-60,2-2 0 0 50,4 0 48 0-50,4 0 8 0 50,2 0-8 0-50,6 0 0 0 40,1 0-32 0-40,4 0 8 0 40,2 0-16 0-40,0 0 16 0 30,2 0-8 0-30,0 0 0 0 30,2 0-8 0-30,8 0 16 0 20,11 1-24 0-20,9 1-8 0-100,6 0 8 0 100,16 1 0 0-90,7-2 0 0 90,0 3-8 0-80,-1-1 8 0 80,1-2-8 0 50,-2 1 0 0-50,-1 0-8 0-80,-3-1 0 0 80,0 1 8 0-70,0 0-16 0 70,-1-1 8 0-60,-3 1 8 0 60,4-1-8 0 70,-3 1-8 0-70,-3-2 8 0-60,-1 2-8 0 60,-4-1 8 0 70,-4 1 8 0-70,-8-1-8 0-60,-3 1 0 0 60,-8 0 8 0-50,-4-2-16 0 50,-7 0 8 0-50,-3 0 0 0 50,-1 0 0 0-40,-4 0-8 0 40,0 0 0 0-40,0 0 8 0 40,-6 0 0 0-30,-3-4-16 0 30,-6 3 8 0-30,-8-2 8 0 30,-9-1-8 0-20,-12 0-8 0 20,-2 0 8 0-20,-1 3 0 0 20,-3-3 8 0-20,5 4-16 0 20,1-1 0 0-20,0 1 0 0 20,2 0 8 0-10,0 0 8 0 10,4 1 0 0-10,0 3 0 0 10,0-1 8 0-10,2 0-16 0 10,4 0 0 0-10,5 1 0 0 10,5-3 16 0-10,6 1-16 0 10,5-1 0 0-10,3 1 0 0 10,4-2 8 0-10,3 0-16 0 10,1 2 8 0 0,0-2 0 0 0,5 0 8 0 0,7 3 0 0 0,5 0 8 0 0,6 0 0 0 0,15 1 0 0 120,11-1-8 0-120,4 0 0 0-20,2 0 0 0 20,2 0 8 0 110,-3-1-24 0-110,-3 0 0 0 90,-2-2 0 0-90,1-2 0 0 80,-3 2 0 0-80,-1 0 0 0-50,-4 0 8 0 50,2 0-8 0-50,-4 2-8 0 50,-4-1 8 0 90,0 1 0 0-90,-2-4 0 0 70,-2 1-8 0-70,-5 1 8 0 70,-2-2 0 0-70,-6-1 0 0 60,-6 0-8 0-60,-2-1 0 0 50,-3 1 0 0-50,-2 0 8 0 40,-4 0-8 0-40,-1-1 0 0 40,1 3 0 0-40,-2-2 16 0 30,0 1-32 0-30,0 0 16 0-100,0 1 0 0 100,-3-1 0 0 40,-3-3-8 0-40,-2 2 8 0-90,-3-2 0 0 90,-6 2 0 0-80,-4-2-8 0 80,0 2 8 0-70,-2 1-8 0 70,4 1 8 0-60,2 2-8 0 60,4-1 8 0-50,3 4-8 0 50,3-1 8 0-40,1-2-8 0 40,2 3 0 0-40,0-1 0 0 40,0 0 8 0-30,4-1-16 0 30,-1 1 16 0-30,1-1-8 0 30,0-1 8 0-30,0 2-8 0 30,1 1 8 0-20,1-1 0 0 20,4 2 0 0-20,4 1-8 0 20,-1 1 8 0-20,6-1 0 0 20,2 0 0 0-20,2-1 0 0 20,0-1 8 0-10,0-1 0 0 10,0-2 0 0-10,-1-1-8 0 10,-1 0 16 0-10,-2-1-8 0 10,-2-1 0 0-10,-1 2 0 0 10,-1-1 0 0-10,-1-1 0 0 10,-5 0 0 0-10,1 2 0 0 10,-2 0 0 0-10,-2 0 8 0 10,0 0-8 0 0,-2 0 0 0 0,1 0 0 0 0,-1 0 0 0 0,0 0 8 0 0,0 0-8 0 0,0 0 8 0 0,0 0-8 0 0,-1 0 0 0 0,-1 2 0 0 0,0 0 0 0 120,-2 1 0 0-120,-2 2 8 0 110,-1 1 0 0-110,-1 2-8 0 90,0 0 0 0-90,1-1-14208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22"/>
    </inkml:context>
    <inkml:brush xml:id="br0">
      <inkml:brushProperty name="width" value="0.05" units="cm"/>
      <inkml:brushProperty name="height" value="0.3" units="cm"/>
      <inkml:brushProperty name="color" value="#EFB4B4"/>
      <inkml:brushProperty name="inkEffects" value="pencil"/>
    </inkml:brush>
  </inkml:definitions>
  <inkml:trace contextRef="#ctx0" brushRef="#br0">348 65 5120 246179 80178,'0'0'0'0'0,"0"0"0"0"0,0 0 0 0 0,0 0 264 0 0,0 0-8-345-157,0 0 8 345 157,0 0 8-306-144,0 0-168 306 144,0 0 16-244-118,0 0-8 244 118,0 0 8-213-105,2 0 240 213 105,4 2 8-182-92,1-2-8 182 92,1 0 8-153-79,1 0-248 153 79,1 0 16-126-65,-1-2 0 126 65,1 2 0-125-66,-1-1-72 125 66,-1 1 0-98-53,-2 0-8 98 53,-3 0 8-98-52,-1-2-16 98 52,0 2-8-72-40,0 0 8 72 40,-2 0 0-72-39,0 0-48 24 12,-2 0 0 48 27,-2 2 0-47-26,-1-2 0 47 26,-5 3 0-47-26,-1 0 0 47 26,-3 2 0-47-27,-5 0-32 47 27,2 0 8-24-13,-4 0 0 24 13,2-2-8-23-13,-2-2 8 23 13,1 1 8-23-13,1 1-16 23 13,0-1 16-24-13,-2 0 8 24 13,2 1 0-23-14,2 0 0 23 14,-1 2-8-23-13,3-2 8 23 13,2 0 0-23-13,3-1 0 23 13,3 1 8-23-13,1 0-16 23 13,2-1 0 0 0,4-2-8 0 0,0 2 16 0 0,0-2-8 0 0,4 0 8 0 0,2 0-8 0 0,1 1 8 0 0,10-1-16 0 0,8 2 16 0 0,8-1 0 0 0,1 1 0 0 0,0 0 0 0 0,0-2 0 0 0,-1 0 0 0 0,-3 1-8 0 0,0-1 8 0 0,-1 2 0 0 0,1-1 0 0 0,3 3 0 0 0,-1-3 0 0 0,-2 2 0 0 0,1 1 0 0 0,-5-1 8 0 0,-3 2-16 0 0,-2-2 16 0 0,-4 2 0 0 0,-2-2 0 0 0,-3 0-8 0 0,-5-1 8 0 0,-1-1 0 0 0,-2-1 0 280 158,-4 0 8-280-158,0 0 8 264 145,0 0-8-264-145,-2 0 0 221 118,-6 0 0-221-118,-1-1 0 201 105,-4 1 0-201-105,-6-2 0 179 92,-6-1 56-179-92,-6 1 8 156 79,-1 2 0-156-79,-2-1 0 132 66,-2 2-24-132-66,3-1-8-210-105,1 2 8 210 105,2-2 8-181-92,-1 0 64 181 92,3 0 8-152-79,-1 0 0 152 79,-1 0 8-125-66,-1 0-64 125 66,3 0 0-99-52,-1 2 0 99 52,3-2 8-98-53,1 1 32 98 53,4 2 8-73-39,0 1-8 73 39,6-1 16-72-40,4-1-56 72 40,1-1 0-72-39,4-1 0 72 39,3 2 0-48-27,1-2 16 48 27,2 0 16 241 132,2-2-8-241-132,3 2 0-73-40,5 0-40 73 40,7-1 8-72-39,8 1 0 72 39,1-2 0-72-40,5 0 24 72 40,-1 2 0-47-26,1 0 0 47 26,-3 0 16-47-26,1 0-56 47 26,-5 0 16-47-27,1 0-8 47 27,0 0 8-24-13,-2 0-8 24 13,-1 0 0-23-13,1 0 8 23 13,2 0 0-23-13,0 0-24 23 13,-1 0 0-24-13,1 0 8 24 13,-2 0-8-23-14,-4 2 8 23 14,-2-2 0-23-13,-2 2-8 23 13,-5-1 8-23-13,-1-1-24 23 13,-5 0 16-23-13,0 0-8 23 13,-4 0 8 0 0,0-1-16 0 0,-4 1 16 0 0,2 0-8 0 0,-2 0 8 0 0,-5 0-16 0 0,-5 0 0 0 0,-5 1 8 0 0,-3 1-8 0 0,-3-1-8 0 0,-2-1 16 0 0,3 2-8 0 0,-1 1 0 0 0,-4-1 16 0 0,1 1-24 0 0,-1-1 0 0 0,1-1 8 0 0,-1 1-8 0 0,3-1 0 0 0,-3-1 0 0 0,1 0-8 0 0,-1 2 16 0 0,-5 0 0 0 0,-2-1-8 0 0,0 3-8 0 0,5-3 16 280 158,7 1-16-280-158,5-1 0-47-26,5 1 0 47 26,7-2 8-47-27,1 0-8 47 27,4 0 0-24-13,2 0 8 24 13,4 0-8-23-13,2-2 0 23 13,3 1 0-23-13,4-1 0 23 13,6-1 0-24-13,6 0-8 24 13,5-1 8-23-14,5 0 0 23 14,1 0 8-23-13,2 1-16 23 13,-2 2 8-23-13,-2-3 0 23 13,-2 3 0-23-13,-1-2-8 23 13,-4 1 0 0 0,-1 2 0 0 0,1-2 0 0 0,-1 1 0 0 0,-1 1 0 0 0,2 0 0 0 0,-3 0 0 0 0,3 0-8 0 0,-2 0 8 0 0,-2 1-8 0 0,-4 3 8 0 0,-2-3-8 0 0,-2 1 8 0 0,-6-1-16 0 0,1-1 16 0 0,-4 0-8 0 0,-4 0 0 0 0,-1-1 0 0 0,-1 1 8 0 0,0 0-8 0 0,-3-2 0 0 0,-1 2 0 0 0,-6 0 8 0 0,-5-1-24 0 0,-6-1 16 0 0,-4 2 0 0 0,-5-2 0 0 0,0 2 0 0 0,-1-1 0 0 0,1 1 0 0 0,1 0 0 0 0,1 0 0 0 0,1 1-8 280 158,2-2 8-280-158,3-1 0-47-26,-1 0 0 47 26,2 2 0-47-27,2-1 0 47 27,0-1 8-24-13,0 1-248 24 13,4 1 8-23-13,3-2 0 23 13,3 2 0-23-13,1-2 120 23 13,2 2 16-24-13,3-1-8 24 13,3 1 8-23-14,3-2-32 23 14,3 2 0-23-13,2-1 0 23 13,5-1 8-23-13,8 0 48 23 13,6 1 8-23-13,3-2-8 23 13,6-2 8 0 0,0-2-16 0 0,0 1 8 0 0,4 1 0 0 0,0-1 0 0 0,0-1 24 0 0,2 2 0 0 0,-2-1 8 0 0,-2 1-8 0 0,-4-1 0 0 0,0-1 0 0 0,-3 1 8 0 0,-5-2-8 0 0,1 0 8 0 0,-4 1 16 0 0,-4-1-8 0 0,-6 2 8 0 0,-1 1 16 0 0,-7 0-8 280 158,-3 0 8-280-158,-6 2 8 264 145,-1-2-8-264-145,-9 2 8 221 118,-3-2-8-221-118,-13 2 8 201 105,-10-2 0-201-105,-6 2 8 179 92,-5-1-8-179-92,-4 1 8-156 196,2 3-8 156-196,-1 0 8 156 57,7 3-8-156-57,-1-1 8 182 48,5 0-8-182-48,5-1 8 133 43,-1 1 0-133-43,1-2 0 133 43,0 0-8-133-43,6 2 8 107 31,0-1 0-107-31,7 2 0 108 30,4-1-16-108-30,6 0 16 56 26,4-1-8-56-26,5-1 8 80 17,2 2-8-80-17,2-2 8 81 17,2 0-8-81-17,0 0 8-235 135,2-2-24 235-135,0 2-8 456 165,2 0 8-456-165,7-1 0 49-18,10-1-8-49 18,8 0 16 48-18,-1 1 0-48 18,-1-1-9552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599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286 39 992 0 0,'0'0'2353'0'0,"-55"-26"-845"0"0,-25 15 591 0 0,74 11-1935 0 0,3-2-9 0 0,1 2-1 0 0,-2 0 1 0 0,2 0 0 0 0,-2 0-1 0 0,2 2 1 0 0,-1-2-1 0 0,1 0 1 0 0,-2 1-1 0 0,2-1 1 0 0,-2 0-1 0 0,2 2 1 0 0,0-1 0 0 0,-1-1-1 0 0,1 2 1 0 0,0 0-1 0 0,-4 1 1 0 0,-79 37 1965 0 0,83-38-2092 0 0,2-2-1 0 0,-2 1 1 0 0,2-1 0 0 0,0 2 0 0 0,-2-2 0 0 0,2 0 0 0 0,0 2 0 0 0,-2-1 0 0 0,2-1-1 0 0,0 2 1 0 0,-2-2 0 0 0,2 1 0 0 0,0-1 0 0 0,0 2 0 0 0,0-2 0 0 0,0 2 0 0 0,0-1 0 0 0,0-1-1 0 0,0 2 1 0 0,0-2 0 0 0,0 2 0 0 0,0-1 0 0 0,0-1 0 0 0,0 2 0 0 0,0-2 0 0 0,0 1 0 0 0,0 1-1 0 0,0-2 1 0 0,2 2 0 0 0,-2-2 0 0 0,0 1 0 0 0,0-1 0 0 0,2 2 0 0 0,0-1 0 0 0,0 3 2 0 0,-2-3 0 0 0,2 1 0 0 0,-1 1 0 0 0,1-1 0 0 0,2-1 0 0 0,-2 1 0 0 0,0 0 0 0 0,0-1 0 0 0,0 1 0 0 0,2-1 0 0 0,-3 1 0 0 0,5 1 0 0 0,74 34 910 0 0,-72-35-883 0 0,-1-1-1 0 0,1 1 1 0 0,-1-2 0 0 0,1 2-1 0 0,0-2 1 0 0,-1 0 0 0 0,1 0-1 0 0,15-4 1 0 0,36 3 168 0 0,-54 1-178 0 0,1 0 1 0 0,0 0 0 0 0,-1-2-1 0 0,-1 2 1 0 0,2-1-1 0 0,0-1 1 0 0,-1 2-1 0 0,1-2 1 0 0,-2-1 0 0 0,1 2-1 0 0,1-1 1 0 0,8-4-1 0 0,5-4 207 0 0,-16 8-224 0 0,-1 2 1 0 0,0-1-1 0 0,2-1 1 0 0,-2 0-1 0 0,2 1 1 0 0,-2-1-1 0 0,-1 1 1 0 0,1-1-1 0 0,0 0 1 0 0,2 1-1 0 0,-2-1 1 0 0,0 1-1 0 0,0-3 1 0 0,-2 3-1 0 0,2-1 1 0 0,0-1-1 0 0,-1 1 1 0 0,-1-1-1 0 0,2 1 1 0 0,0-1-1 0 0,-2-3 1 0 0,0 4-20 0 0,0 1 1 0 0,0-1 0 0 0,-2-1 0 0 0,2 1-1 0 0,-2 0 1 0 0,2 1 0 0 0,-1-1 0 0 0,1-1-1 0 0,-2 1 1 0 0,0 1 0 0 0,0-1-1 0 0,2 1 1 0 0,-2-1 0 0 0,0 0 0 0 0,0 1-1 0 0,0-1 1 0 0,0 2 0 0 0,0-1 0 0 0,1-1-1 0 0,-1 2 1 0 0,0-2 0 0 0,-2 1-1 0 0,2 1 1 0 0,0-2 0 0 0,0 2 0 0 0,-2 0-1 0 0,3-2 1 0 0,-1 2 0 0 0,-4 0-1 0 0,-7-3 30 0 0,-1 0 0 0 0,-1 0 0 0 0,2 1-1 0 0,-2 1 1 0 0,1-1 0 0 0,-1 2 0 0 0,2 0-1 0 0,-2 2 1 0 0,1-1 0 0 0,-18 4-1 0 0,22-3-16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00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374 6 192 0 0,'0'0'1728'0'0,"-61"0"80"0"0,53-1-1678 0 0,-1-1 0 0 0,-1 1 0 0 0,3 1 0 0 0,-3 0 0 0 0,1 0 0 0 0,-1 0 0 0 0,-17 1 0 0 0,-7 1 231 0 0,30-2-287 0 0,-1 1 1 0 0,-1-1-1 0 0,2 2 0 0 0,-1-2 1 0 0,1 2-1 0 0,-2-1 0 0 0,2 1 0 0 0,-2 0 1 0 0,3-1-1 0 0,-3 2 0 0 0,2-1 0 0 0,0 1 1 0 0,1-1-1 0 0,-9 6 0 0 0,6-3 6 0 0,1-2-1 0 0,-1 0 1 0 0,0 0-1 0 0,1 1 1 0 0,-1-1-1 0 0,-11 3 1 0 0,13-4 37 0 0,-2 1 0 0 0,3 0 0 0 0,-3-1 1 0 0,2 1-1 0 0,0 0 0 0 0,0 1 0 0 0,1 0 0 0 0,-7 6 0 0 0,8-8-75 0 0,0-1 0 0 0,0 1 0 0 0,2 0 0 0 0,-1-1 0 0 0,-1 1 0 0 0,0-1 0 0 0,2 1 0 0 0,-2 0 0 0 0,2 1 0 0 0,-2-2 0 0 0,2 1-1 0 0,0 0 1 0 0,-2-1 0 0 0,2 2 0 0 0,0-1 0 0 0,0 0 0 0 0,0 1 0 0 0,0-1 0 0 0,0-1 0 0 0,0 1 0 0 0,0 1 0 0 0,0-1 0 0 0,2-1-1 0 0,0 6 1 0 0,0-6-18 0 0,2 2-1 0 0,-3-1 0 0 0,3 1 0 0 0,-2-1 0 0 0,2 1 0 0 0,-2-1 1 0 0,2-1-1 0 0,-1 1 0 0 0,1 0 0 0 0,0-1 0 0 0,0 1 1 0 0,-2-1-1 0 0,2-1 0 0 0,-1 2 0 0 0,3 0 0 0 0,-2-2 0 0 0,0 0 1 0 0,-1 1-1 0 0,7-1 0 0 0,17 3 149 0 0,-8-1-48 0 0,0 0-1 0 0,2-1 0 0 0,-2-1 1 0 0,0 0-1 0 0,22-5 0 0 0,37 2 816 0 0,-70 2-852 0 0,-2 1 0 0 0,-1-2 0 0 0,3 2 0 0 0,-2-2 0 0 0,1 1 0 0 0,-1-1 0 0 0,11-6 0 0 0,-11 7-44 0 0,-2-1 0 0 0,1-1 0 0 0,1 1 0 0 0,2 0 0 0 0,-3 2 0 0 0,1-1 0 0 0,9-1 0 0 0,4-27 93 0 0,-17 26-122 0 0,-2 0 0 0 0,0 0 0 0 0,2 1 0 0 0,-2-1 0 0 0,0 0-1 0 0,0-1 1 0 0,0 1 0 0 0,0 0 0 0 0,0 0 0 0 0,-2-1 0 0 0,2 1 0 0 0,-2 0 0 0 0,2 0 0 0 0,-2 0 0 0 0,0-1 0 0 0,0 1-1 0 0,2 1 1 0 0,-1-1 0 0 0,-1 0 0 0 0,-2 1 0 0 0,2-1 0 0 0,0 0 0 0 0,0 1 0 0 0,-2 1 0 0 0,2-2 0 0 0,-1 1 0 0 0,1 0-1 0 0,-2 1 1 0 0,0-3 0 0 0,2 3 0 0 0,-2 1 0 0 0,-3-3 0 0 0,-6-2 24 0 0,1 2 0 0 0,-1-2 0 0 0,0 3 0 0 0,1-1-1 0 0,-1 1 1 0 0,-1 1 0 0 0,1-1 0 0 0,-13 2 0 0 0,18 0-15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01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373 8 96 0 0,'0'0'2089'0'0,"-59"-2"1018"0"0,-80-2-2815 0 0,129 5-292 0 0,1 2 1 0 0,-1 1 0 0 0,3-1-1 0 0,-3 2 1 0 0,3-2-1 0 0,-3 2 1 0 0,3 0 0 0 0,-1-1-1 0 0,0 1 1 0 0,-9 10-1 0 0,-13 11 6 0 0,24-23 40 0 0,2 0 1 0 0,1 0 0 0 0,-1 0 0 0 0,0 1 0 0 0,0-1 0 0 0,0 0-1 0 0,1 2 1 0 0,-5 5 0 0 0,8-9-14 0 0,0 1 0 0 0,0-1-1 0 0,-2 3 1 0 0,2-3 0 0 0,0 1 0 0 0,0 0-1 0 0,0 1 1 0 0,0-2 0 0 0,0 1 0 0 0,2 0-1 0 0,-2 1 1 0 0,0-2 0 0 0,2 1 0 0 0,-2 0-1 0 0,0 1 1 0 0,2-2 0 0 0,0 1 0 0 0,-2 0-1 0 0,2-1 1 0 0,-1 1 0 0 0,-1 0 0 0 0,2-1-1 0 0,0 1 1 0 0,0-1 0 0 0,0 1 0 0 0,0 0-1 0 0,0-2 1 0 0,0 1 0 0 0,0 1 0 0 0,0-1-1 0 0,-1-1 1 0 0,1 2 0 0 0,0-2 0 0 0,2 2-1 0 0,-2-2 1 0 0,0 0 0 0 0,0 1 0 0 0,2-1-1 0 0,-3 0 1 0 0,1 0 0 0 0,4 0-1 0 0,13 3 107 0 0,2-3 0 0 0,-2 2-1 0 0,40-5 1 0 0,-44 1-70 0 0,122 1 1147 0 0,-129-1-1127 0 0,1 2 0 0 0,-1-2 1 0 0,-1 1-1 0 0,3-2 0 0 0,-3 1 1 0 0,1-1-1 0 0,9-4 0 0 0,27-7 253 0 0,-40 12-285 0 0,-2 1 0 0 0,-1-3-1 0 0,3 3 1 0 0,-2-1 0 0 0,0-1 0 0 0,0 1 0 0 0,0-1 0 0 0,0 0 0 0 0,0 1 0 0 0,0-1 0 0 0,-1 0 0 0 0,-1 0 0 0 0,2 1 0 0 0,-2-1 0 0 0,2 0 0 0 0,-2-1 0 0 0,0 1-1 0 0,2 0 1 0 0,-2-5 0 0 0,0 8-22 0 0,-36-42 544 0 0,27 37-557 0 0,1 2 0 0 0,-2-2 0 0 0,1 2 1 0 0,-1-2-1 0 0,1 2 0 0 0,-1 1 1 0 0,1-1-1 0 0,-2 1 0 0 0,1 1 0 0 0,1-1 1 0 0,-3 0-1 0 0,3 2 0 0 0,-20 0 1 0 0,25 2-15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02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338 25 96 0 0,'0'0'2896'0'0,"-66"-6"-1581"0"0,60 4-1151 0 0,0 1 0 0 0,1 1 0 0 0,-1-2 0 0 0,0 2 0 0 0,1 0-1 0 0,-1 0 1 0 0,0 0 0 0 0,1 2 0 0 0,-1-2 0 0 0,0 1 0 0 0,-9 2 0 0 0,-61 23 1951 0 0,32-8-847 0 0,38-17-1062 0 0,1 3 0 0 0,-1-3 0 0 0,0 3 0 0 0,1-1-1 0 0,1 0 1 0 0,-2 0 0 0 0,2 2 0 0 0,-7 3 0 0 0,9-6-130 0 0,0-1 0 0 0,0 3-1 0 0,0-3 1 0 0,0 1 0 0 0,2-1 0 0 0,-1 1 0 0 0,-1 1 0 0 0,0-1-1 0 0,2-1 1 0 0,-2 3 0 0 0,2-3 0 0 0,-2 2 0 0 0,2-1-1 0 0,0 1 1 0 0,0-1 0 0 0,-2 1 0 0 0,2-1 0 0 0,0-1 0 0 0,0 3-1 0 0,2 2 1 0 0,-2-4-61 0 0,2-1 0 0 0,0 1-1 0 0,0-1 1 0 0,-2 1 0 0 0,2 0-1 0 0,-1-1 1 0 0,1-1 0 0 0,0 2-1 0 0,0 0 1 0 0,0-2 0 0 0,0 1-1 0 0,0-1 1 0 0,0 2 0 0 0,0-2 0 0 0,1 1-1 0 0,-1-1 1 0 0,0 0 0 0 0,4 2-1 0 0,41 3 179 0 0,35-10-80 0 0,-61 3-52 0 0,-2 1 0 0 0,2-1 0 0 0,0 2 0 0 0,28 3 0 0 0,-39-1-34 0 0,-1 0 1 0 0,1-2-1 0 0,-1 0 1 0 0,-1 0 0 0 0,2 0-1 0 0,-1 0 1 0 0,1-2 0 0 0,-1 0-1 0 0,1 1 1 0 0,14-4 0 0 0,3-10 32 0 0,-25 14-52 0 0,2-1-1 0 0,-3 1 1 0 0,1-1 0 0 0,0 0-1 0 0,0-1 1 0 0,0 2-1 0 0,2-1 1 0 0,-4-1 0 0 0,2 1-1 0 0,2-3 1 0 0,-4 4-4 0 0,1-1 0 0 0,-1 0 0 0 0,0 1 0 0 0,2-1 0 0 0,-2 1 0 0 0,0-1-1 0 0,0 0 1 0 0,0 1 0 0 0,0-2 0 0 0,0 1 0 0 0,0 0 0 0 0,0 1 0 0 0,-2-1 0 0 0,2 0 0 0 0,0 1 0 0 0,-1-2 0 0 0,-18-23 26 0 0,13 21-1 0 0,-2-1 0 0 0,1 1 0 0 0,-1 0 0 0 0,0 0 0 0 0,1 2 0 0 0,-1-2-1 0 0,1 2 1 0 0,-3 0 0 0 0,1-1 0 0 0,1 1 0 0 0,-1 0 0 0 0,-14-2 0 0 0,7 3 15 0 0,1 1 0 0 0,0-1 1 0 0,0 1-1 0 0,0 1 0 0 0,-1 0 0 0 0,1 1 0 0 0,-17 2 0 0 0,24-1-14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03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357 39 9440 0 0,'0'0'592'0'0,"-55"-2"736"0"0,-21 2-1442 0 0,-82 5-140 0 0,155-5 247 0 0,1 2 1 0 0,-2-2-1 0 0,0 1 1 0 0,0 1-1 0 0,1-2 1 0 0,1 1-1 0 0,-2 1 1 0 0,0 0-1 0 0,2-1 1 0 0,-2 1-1 0 0,2 1 1 0 0,-1-1-1 0 0,1-1 1 0 0,0 1-1 0 0,-2 1 1 0 0,2-1-1 0 0,0 1 1 0 0,0 0-1 0 0,0-1 1 0 0,1 1-1 0 0,-1 0 1 0 0,0-1-1 0 0,2 1 1 0 0,-2 0-1 0 0,2 0 1 0 0,-2 1-1 0 0,2-3 1 0 0,-2 3-1 0 0,2-1 1 0 0,0 0-1 0 0,0 0 1 0 0,0 4-1 0 0,2-6 18 0 0,0 2 0 0 0,2-1 0 0 0,-2 0 0 0 0,-1-1 0 0 0,1-1 0 0 0,2 2 0 0 0,-2 0 0 0 0,0-1 0 0 0,2 1 0 0 0,-2-2 0 0 0,1 1 0 0 0,-1-1 0 0 0,2 2 0 0 0,-2-2 0 0 0,2 0 0 0 0,2 2 0 0 0,30 7 347 0 0,-29-6-221 0 0,-1 1-1 0 0,2-1 1 0 0,-1-1-1 0 0,1-1 1 0 0,-1 1-1 0 0,1-1 1 0 0,1 1-1 0 0,-1-2 0 0 0,0 2 1 0 0,-1-2-1 0 0,16-2 1 0 0,40 7 293 0 0,-52-5-361 0 0,-1 0 0 0 0,1 0 0 0 0,-1-2 0 0 0,1 2 0 0 0,-1-1 0 0 0,1-1 0 0 0,-1-1 0 0 0,1 1 0 0 0,-2-1 0 0 0,1 0 1 0 0,-1-1-1 0 0,12-5 0 0 0,-5 1 7 0 0,31-18 35 0 0,-45 26-108 0 0,-2-2 1 0 0,2 2-1 0 0,0-1 1 0 0,-2-1-1 0 0,2 2 1 0 0,-2-1-1 0 0,2-1 1 0 0,-2 2-1 0 0,0-2 1 0 0,1 1-1 0 0,-1-1 1 0 0,0 0-1 0 0,2 2 1 0 0,-2-1-1 0 0,0-1 1 0 0,0 1-1 0 0,0-1 1 0 0,0 0-1 0 0,2 2 1 0 0,-2-1-1 0 0,0-1 1 0 0,-2 1-1 0 0,2-1 1 0 0,0 0-1 0 0,0 2 1 0 0,0-1-1 0 0,0-1 1 0 0,-2 1-1 0 0,2-1 1 0 0,0 2-1 0 0,-1-2 1 0 0,-1-1-1 0 0,0 1-2 0 0,0-1 0 0 0,-2 0 0 0 0,2 1 0 0 0,-2-1 0 0 0,2 2 0 0 0,-1-3 0 0 0,-1 3-1 0 0,2-1 1 0 0,-2 1 0 0 0,0-1 0 0 0,1 0 0 0 0,-1 1 0 0 0,0-1 0 0 0,-6-1 0 0 0,-64-8 19 0 0,25 3-12 0 0,9-4-8 0 0,34 11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04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395 51 96 0 0,'0'-2'27'0'0,"0"2"0"0"0,0-1 0 0 0,0 1-1 0 0,0 0 1 0 0,0-2 0 0 0,-1 2 0 0 0,1-1 0 0 0,0 1 0 0 0,0 0 0 0 0,0-2 0 0 0,-2 2-1 0 0,2-2 1 0 0,0 2 0 0 0,0 0 0 0 0,-2-1 0 0 0,2 1 0 0 0,0 0 0 0 0,-2-2-1 0 0,2 2 1 0 0,0 0 0 0 0,-2 0 0 0 0,2-2 0 0 0,-2 2 0 0 0,2 0 0 0 0,0 0-1 0 0,-2 0 1 0 0,2-1 0 0 0,-2 1 0 0 0,-40-8 735 0 0,-43 5 281 0 0,79 3-1007 0 0,-5 0 143 0 0,1 0 1 0 0,-1 0-1 0 0,1 0 0 0 0,1 1 1 0 0,-20 4-1 0 0,-56 13 1454 0 0,77-13-1500 0 0,1-2 0 0 0,-1 2 0 0 0,2-1 0 0 0,-1 1 0 0 0,1 0 0 0 0,-2 2 0 0 0,3-3 0 0 0,-7 9 0 0 0,10-13-94 0 0,0 2 0 0 0,2 0-1 0 0,-1-1 1 0 0,-1 1-1 0 0,2 1 1 0 0,-2-1-1 0 0,2-1 1 0 0,-2 1 0 0 0,2-1-1 0 0,-2 1 1 0 0,2 1-1 0 0,0-1 1 0 0,0-1 0 0 0,-2 1-1 0 0,2 1 1 0 0,0-1-1 0 0,0 0 1 0 0,0-1-1 0 0,0 2 1 0 0,2-1 0 0 0,-2 0-1 0 0,0-1 1 0 0,0 2-1 0 0,2-1 1 0 0,-2 0-1 0 0,2-1 1 0 0,-2 1 0 0 0,2-1-1 0 0,-2 1 1 0 0,2 0-1 0 0,-1-1 1 0 0,1 1-1 0 0,2 3 1 0 0,-2-4 6 0 0,2 3 0 0 0,0-3 0 0 0,-1 1 1 0 0,-1-1-1 0 0,2 1 0 0 0,0 0 0 0 0,0-1 0 0 0,0 1 0 0 0,-1-2 1 0 0,1 1-1 0 0,0-1 0 0 0,2 2 0 0 0,-3-2 0 0 0,1 0 0 0 0,0 0 0 0 0,0 2 1 0 0,0-4-1 0 0,1 2 0 0 0,7-2 0 0 0,7 1 52 0 0,2 1-1 0 0,-2 0 1 0 0,2 0-1 0 0,36 6 1 0 0,-46-4 54 0 0,2 0 0 0 0,-1-1 0 0 0,-1 1 0 0 0,1-2 1 0 0,1 0-1 0 0,-2 0 0 0 0,1-2 0 0 0,1 2 0 0 0,21-6 1 0 0,-30 4-110 0 0,-2 2 1 0 0,2-2-1 0 0,0 2 1 0 0,-3-1 0 0 0,3-1-1 0 0,0 1 1 0 0,-2-1-1 0 0,2 0 1 0 0,-2 1-1 0 0,1-1 1 0 0,-1 1 0 0 0,2-1-1 0 0,-2-1 1 0 0,2-2-1 0 0,7-11 123 0 0,-11 14-148 0 0,2 1-1 0 0,0-1 0 0 0,0 0 1 0 0,-2 1-1 0 0,2-2 0 0 0,-2 1 1 0 0,2 0-1 0 0,-2 1 0 0 0,2-1 1 0 0,-2 0-1 0 0,0-1 0 0 0,2-2 1 0 0,-1-14 126 0 0,1 17-116 0 0,-2 1-1 0 0,0-1 1 0 0,0 1-1 0 0,0 1 1 0 0,0-2 0 0 0,2 0-1 0 0,-2 1 1 0 0,0-1-1 0 0,0 1 1 0 0,-2 1-1 0 0,2-2 1 0 0,0 0 0 0 0,0 1-1 0 0,0-1 1 0 0,0 2-1 0 0,-2-1 1 0 0,2-1 0 0 0,0 0-1 0 0,-1 1 1 0 0,1 1-1 0 0,-2-2 1 0 0,2 0 0 0 0,-2 2-1 0 0,2-1 1 0 0,-2-1-1 0 0,0 1 1 0 0,-8-6 1 0 0,-1 1 1 0 0,2-1-1 0 0,-3 2 1 0 0,1 1-1 0 0,-1-1 1 0 0,1 0-1 0 0,0 0 0 0 0,-1 2 1 0 0,-1 0-1 0 0,1 1 1 0 0,-1-1-1 0 0,2 1 1 0 0,-3 2-1 0 0,1-1 1 0 0,2 1-1 0 0,-3 0 0 0 0,1 1 1 0 0,2-1-1 0 0,-3 2 1 0 0,1 1-1 0 0,2-1 1 0 0,-1 1-1 0 0,-14 5 1 0 0,12-5-29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05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345 60 3208 0 0,'0'0'2176'0'0,"-65"-16"-1167"0"0,58 17-995 0 0,-3-1 0 0 0,1 0 0 0 0,-1 0 0 0 0,1-1 1 0 0,1 1-1 0 0,-13-4 0 0 0,14 3-19 0 0,-1-1 0 0 0,1 0 1 0 0,-1 2-1 0 0,0-1 0 0 0,1 1 0 0 0,-1 0 1 0 0,0 0-1 0 0,-11 3 0 0 0,-3 13-36 0 0,20-14 38 0 0,2-1-1 0 0,-2 1 0 0 0,0 0 0 0 0,0-1 0 0 0,0 1 0 0 0,-2-1 0 0 0,2 1 1 0 0,1 0-1 0 0,-1-1 0 0 0,0-1 0 0 0,-2 2 0 0 0,-2 0 0 0 0,2-1 3 0 0,3-1 0 0 0,-3 0 0 0 0,0 2 0 0 0,0-2 0 0 0,0 1 0 0 0,1 1 0 0 0,1 0 0 0 0,-2-1 0 0 0,0 1 0 0 0,2-1 0 0 0,-2 1 0 0 0,2 0 0 0 0,-1-1 0 0 0,1 2 0 0 0,-2-1 0 0 0,2 1-1 0 0,0-1 1 0 0,0 1 0 0 0,0-1 0 0 0,0 1 0 0 0,1 0 0 0 0,-1-1 0 0 0,0 1 0 0 0,0 0 0 0 0,2 0 0 0 0,-2 1 0 0 0,0-3 0 0 0,2 7 0 0 0,0-6 1 0 0,0 0 1 0 0,0-2-1 0 0,0 1 1 0 0,0 1 0 0 0,0-1-1 0 0,0-1 1 0 0,0 2-1 0 0,0 0 1 0 0,0-2-1 0 0,2 1 1 0 0,-2 1-1 0 0,0-2 1 0 0,0 1-1 0 0,2 1 1 0 0,-2-2-1 0 0,2 2 1 0 0,-2-2 0 0 0,0 1-1 0 0,2-1 1 0 0,-2 2-1 0 0,2-2 1 0 0,-1 2-1 0 0,-1-2 1 0 0,2 1-1 0 0,-2-1 1 0 0,2 2-1 0 0,0-2 1 0 0,-2 0 0 0 0,2 0-1 0 0,2 1 1 0 0,47 9 30 0 0,-9 0-15 0 0,-31-9 16 0 0,-1 3 0 0 0,1-3 0 0 0,-1 1 0 0 0,1-1 0 0 0,-1 1 0 0 0,1-2 0 0 0,1 0 0 0 0,-3 0 0 0 0,21-3 0 0 0,8 1 32 0 0,4 4 11 0 0,-30-1 50 0 0,-1 1 0 0 0,1-2-1 0 0,-1 0 1 0 0,0-2 0 0 0,1 2 0 0 0,-1-1-1 0 0,20-4 1 0 0,-30 3-82 0 0,3 1 0 0 0,-2-1 0 0 0,2 0-1 0 0,-2 1 1 0 0,2-1 0 0 0,-2 1 0 0 0,1-3 0 0 0,-1 3 0 0 0,0-1-1 0 0,0-1 1 0 0,0 1 0 0 0,0-1 0 0 0,0 2 0 0 0,0-3 0 0 0,0 3-1 0 0,-1-3 1 0 0,1-2 0 0 0,6-5 17 0 0,-8 9-28 0 0,2-1 1 0 0,-2 1-1 0 0,0 1 1 0 0,2-3 0 0 0,-2 3-1 0 0,0-1 1 0 0,0-1-1 0 0,0 1 1 0 0,0 1 0 0 0,0-2-1 0 0,0 1 1 0 0,-2-1-1 0 0,2 1 1 0 0,0 1-1 0 0,-2-1 1 0 0,2-1 0 0 0,0 1-1 0 0,-2 0 1 0 0,0-1-1 0 0,2 2 1 0 0,-2-1-1 0 0,0 0 1 0 0,0 1 0 0 0,2-1-1 0 0,-5-1 1 0 0,1-2 84 0 0,0 2-1 0 0,0 0 1 0 0,-1-1 0 0 0,1 1 0 0 0,-2 0-1 0 0,2 0 1 0 0,-1 0 0 0 0,-1 1 0 0 0,-9-4-1 0 0,-29-6 215 0 0,-2 1 0 0 0,-77-7-1 0 0,106 17-280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17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207 74 2104 0 0,'0'0'1544'0'0,"-42"-5"-1239"0"0,25 6-224 0 0,0 1 0 0 0,2 1 1 0 0,-2 0-1 0 0,2 1 0 0 0,-2 0 0 0 0,-25 13 0 0 0,42-17 115 0 0,13 0-174 0 0,0-2-1 0 0,-1 2 1 0 0,1-2-1 0 0,0 1 1 0 0,22-7 0 0 0,1 0 11 0 0,-23 6-17 0 0,25-4 28 0 0,-38 6-40 0 0,2 0 0 0 0,-2 0 0 0 0,2 0 0 0 0,-2 0 1 0 0,2 0-1 0 0,-2 0 0 0 0,2-2 0 0 0,-2 2 0 0 0,2 0 0 0 0,-2 0 0 0 0,1-2 0 0 0,-1 2 0 0 0,2 0 0 0 0,-2-1 0 0 0,0 1 0 0 0,2-2 0 0 0,-2 2 0 0 0,2 0 0 0 0,-2-2 0 0 0,0 2 0 0 0,0-1 0 0 0,2 1 0 0 0,-2-2 0 0 0,0 2 0 0 0,0-1 0 0 0,2-1 0 0 0,-8 0 25 0 0,2 1 1 0 0,-1-1-1 0 0,1 1 0 0 0,-2 1 0 0 0,1-2 0 0 0,1 2 0 0 0,-2-2 1 0 0,-9 2-1 0 0,7-1-6 0 0,1 1 0 0 0,-3-2 0 0 0,2 2 0 0 0,1 0 1 0 0,-1 2-1 0 0,1-2 0 0 0,-1 1 0 0 0,-1-1 0 0 0,1 2 0 0 0,0 0 1 0 0,1 1-1 0 0,-1-2 0 0 0,1 3 0 0 0,1-1 0 0 0,-2 0 0 0 0,1 0 1 0 0,1 1-1 0 0,-7 4 0 0 0,108-13 162 0 0,-2-15-93 0 0,-78 17-57 0 0,-15 3-33 0 0,0 0 1 0 0,0 0-1 0 0,0 0 1 0 0,0 0-1 0 0,0 0 1 0 0,0 0-1 0 0,0 0 1 0 0,2 0-1 0 0,-2 0 1 0 0,0 0-1 0 0,0 0 1 0 0,0 0-1 0 0,0 0 1 0 0,0 0-1 0 0,0 0 1 0 0,0 0-1 0 0,0 0 1 0 0,2 0-1 0 0,-2 0 1 0 0,0 0-1 0 0,0 0 1 0 0,0 0-1 0 0,0 0 1 0 0,0 0-1 0 0,0 0 1 0 0,0-1-1 0 0,0 1 1 0 0,0 0-1 0 0,2 0 1 0 0,-2 0-1 0 0,0 0 1 0 0,0 0-1 0 0,0 0 1 0 0,0 0-1 0 0,0 0 1 0 0,0 0-1 0 0,0 0 1 0 0,0 0 0 0 0,0-2-1 0 0,0 2 1 0 0,0 0-1 0 0,0 0 1 0 0,0 0-1 0 0,0 0 1 0 0,0 0-1 0 0,0 0 1 0 0,0 0-1 0 0,0-2 1 0 0,0 2-1 0 0,0 0 1 0 0,0 0-1 0 0,0 0 1 0 0,0 0-1 0 0,0 0 1 0 0,0 0-1 0 0,0 0 1 0 0,0 0-1 0 0,0-1 1 0 0,0 1-1 0 0,0 0 1 0 0,0 0-1 0 0,0 0 1 0 0,-19-5 53 0 0,-25 0-16 0 0,38 5-30 0 0,-1 0 0 0 0,1 2-1 0 0,0-1 1 0 0,1 1 0 0 0,-3 0-1 0 0,2-1 1 0 0,1 1-1 0 0,-13 6 1 0 0,-14 3 65 0 0,182-35 601 0 0,-134 21-599 0 0,-13 1-41 0 0,-1 2 0 0 0,2-2 1 0 0,0 2-1 0 0,0-1 0 0 0,-2 1 1 0 0,1-2-1 0 0,1 1 0 0 0,-2-1 1 0 0,2 0-1 0 0,-2 1 0 0 0,2-1 1 0 0,-1-3-1 0 0,-67 5 433 0 0,54 0-453 0 0,3 2 0 0 0,-3 0-1 0 0,1 1 1 0 0,-1-2 0 0 0,3 3-1 0 0,-3-1 1 0 0,2 0 0 0 0,-11 5-1 0 0,-28 21 54 0 0,132-32-45 0 0,-66 1-24 0 0,-7 1 0 0 0,-1 1 0 0 0,1-2 0 0 0,-1 0 0 0 0,0 1 0 0 0,1-2 0 0 0,-1-1 0 0 0,-1 1 0 0 0,16-6 0 0 0,-100 12-23 0 0,46 0 4 0 0,-52 8-20 0 0,76-11 31 0 0,0 2 1 0 0,0-2-1 0 0,1 1 1 0 0,-1 1 0 0 0,0 0-1 0 0,0-1 1 0 0,0 1-1 0 0,1 0 1 0 0,-1-1 0 0 0,2 1-1 0 0,-2 1 1 0 0,0-1 0 0 0,2 1-1 0 0,-7 5 1 0 0,11-8 4 0 0,-2 0 0 0 0,0 1 1 0 0,0-1-1 0 0,0 0 0 0 0,2 2 1 0 0,-2-2-1 0 0,0 0 1 0 0,2 0-1 0 0,-2 2 0 0 0,0-2 1 0 0,0 0-1 0 0,2 0 0 0 0,-2 1 1 0 0,0-1-1 0 0,1 0 0 0 0,-1 0 1 0 0,2 0-1 0 0,-2 0 0 0 0,0 2 1 0 0,2-2-1 0 0,-2 0 0 0 0,0 0 1 0 0,2 0-1 0 0,-2 0 0 0 0,2 0 1 0 0,-2 0-1 0 0,0 0 0 0 0,2 0 1 0 0,-2 0-1 0 0,2 0 0 0 0,-2 0 1 0 0,0-2-1 0 0,2 2 0 0 0,-2 0 1 0 0,2 0-1 0 0,39-3-20 0 0,98-18-98 0 0,-163 24 39 0 0,1 2 0 0 0,2 0 0 0 0,-2 1 0 0 0,-23 9 0 0 0,62-13-204 0 0,43 1 272 0 0,-54-3 11 0 0,71-3-32 0 0,-72 3 29 0 0,0 0-1 0 0,0 0 1 0 0,-1-2 0 0 0,1 2 0 0 0,0-2 0 0 0,0 2 0 0 0,0-1-1 0 0,-1-1 1 0 0,1 2 0 0 0,0-1 0 0 0,0-1 0 0 0,0 0 0 0 0,-2-1-1 0 0,1 1 1 0 0,5-2 0 0 0,-8 4 6 0 0,0-2 0 0 0,0 2 0 0 0,0 0 0 0 0,0 0 0 0 0,0 0 0 0 0,0-2 0 0 0,0 2 0 0 0,0 0 0 0 0,0 0 0 0 0,0-1 0 0 0,0 1 0 0 0,0 0 0 0 0,0 0 0 0 0,0 0 0 0 0,0-2 0 0 0,0 2 0 0 0,0 0 0 0 0,0 0 0 0 0,0 0 0 0 0,0-1 0 0 0,-2 1 0 0 0,2 0 0 0 0,0 0 0 0 0,0 0 0 0 0,0-2 0 0 0,0 2 0 0 0,0 0 0 0 0,-2 0 0 0 0,2 0 0 0 0,0 0 0 0 0,0 0 0 0 0,0-2 0 0 0,0 2 0 0 0,-2 0 0 0 0,2 0 0 0 0,0 0 0 0 0,0 0 0 0 0,0 0 0 0 0,-2 0 0 0 0,2 0 0 0 0,0 0 0 0 0,0 0 0 0 0,-1 0 0 0 0,1 0 0 0 0,0 0 0 0 0,0 0 0 0 0,0 0 0 0 0,-2 0 0 0 0,-29-4 4 0 0,20 4-2 0 0,16-4-1 0 0,26-1-4 0 0,15-1-15 0 0,-90 6 5 0 0,-9 5-11 0 0,53-5 18 0 0,24-8-721 0 0,-28 5 712 0 0,1 1-1 0 0,1-1 1 0 0,-2 1-1 0 0,0 1 1 0 0,0-1-1 0 0,1 0 0 0 0,-1 1 1 0 0,0-1-1 0 0,0 0 1 0 0,0 1-1 0 0,1 1 1 0 0,-1-2-1 0 0,-8 1 1 0 0,12 1 15 0 0,0 0 0 0 0,2 0 0 0 0,-2 0 0 0 0,0 0 0 0 0,0 0 0 0 0,2 0 0 0 0,-2 1 0 0 0,0-1 0 0 0,0 0 0 0 0,2 0 0 0 0,-2-1 0 0 0,0 1 0 0 0,2 0 0 0 0,-2 0 0 0 0,0 0 0 0 0,0 0 0 0 0,2 0 0 0 0,-2 0 0 0 0,0 0 0 0 0,0 0 0 0 0,2 0 0 0 0,-2 0 0 0 0,0-2 0 0 0,0 2 0 0 0,0 0 0 0 0,2 0 0 0 0,-2 0 0 0 0,0-2 0 0 0,0 2 0 0 0,0 0 0 0 0,2 0 0 0 0,-2 0 0 0 0,0-1 0 0 0,0 1 0 0 0,0 0 0 0 0,0 0 0 0 0,0-2 0 0 0,0 2 0 0 0,0 0 0 0 0,1 0 0 0 0,-1-1 0 0 0,0 1 0 0 0,0-2 0 0 0,-1 2 0 0 0,1-2 0 0 0,0 2 0 0 0,-2-1 0 0 0,2 1 0 0 0,0-2 0 0 0,-2 2 0 0 0,2 0 0 0 0,-2-1 0 0 0,2 1 0 0 0,-2 0 0 0 0,2-2 0 0 0,-2 2 0 0 0,2 0 0 0 0,-2-2 0 0 0,2 2 0 0 0,-2 0 0 0 0,2 0 0 0 0,-2 0 0 0 0,0-1 0 0 0,2 1 0 0 0,-3 0 0 0 0,-5 0 22 0 0,-74-8 1746 0 0,78 8-1669 0 0,-1 0 0 0 0,1 1 0 0 0,0-1 0 0 0,-2 2 0 0 0,3-2 1 0 0,-3 1-1 0 0,2-1 0 0 0,0 2 0 0 0,1 0 0 0 0,-3-1 0 0 0,2 3 0 0 0,0-3 0 0 0,0 1 0 0 0,1 1 1 0 0,-7 2 221 0 0,52-12 502 0 0,-50 7-817 0 0,1 0-1 0 0,1 2 1 0 0,-2-2 0 0 0,1 2-1 0 0,1-2 1 0 0,-1 1 0 0 0,-1 1-1 0 0,2 1 1 0 0,-1-1 0 0 0,1 1-1 0 0,0-2 1 0 0,-1 3 0 0 0,1-1-1 0 0,0 0 1 0 0,-7 7 0 0 0,11-5 10 0 0,2-5-16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18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49 4 4008 0 0,'0'0'1626'0'0,"17"12"-1242"0"0,-14-14-89 0 0,-14-1-222 0 0,-17 1-43 0 0,24 2-21 0 0,4 0-4 0 0,-2 0-1 0 0,2 2 0 0 0,-2-2 1 0 0,2 0-1 0 0,-2 0 0 0 0,2 0 1 0 0,-2 0-1 0 0,2 0 0 0 0,-2 1 1 0 0,0-1-1 0 0,2 0 0 0 0,-2 0 1 0 0,2-1-1 0 0,-1 1 0 0 0,1 0 1 0 0,-2 0-1 0 0,0 0 0 0 0,2 0 1 0 0,-2 0-1 0 0,2-2 0 0 0,-2 2 0 0 0,2 0 1 0 0,-2-2-1 0 0,2 1 19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13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270 38 96 0 0,'21'-13'4615'0'0,"-76"15"-4828"0"0,-84 12 0 0 0,88-7-799 0 0,207-19-396 0 0,-101 0 1023 0 0,-46 5 139 0 0,-34 4 185 0 0,-14 3 44 0 0,27-2 16 0 0,1 2 0 0 0,-1 0-1 0 0,1 0 1 0 0,-1 0-1 0 0,1 2 1 0 0,0 0 0 0 0,-1-1-1 0 0,-14 6 1 0 0,9-3-42 0 0,-20 8 237 0 0,37-11-41 0 0,23-2 0 0 0,40-3-37 0 0,-46 4-15 0 0,-2 0 0 0 0,1-1 0 0 0,1-1 1 0 0,-2 1-1 0 0,27-9 0 0 0,-40 10-81 0 0,-2 0-1 0 0,1 0 1 0 0,-1 0 0 0 0,0 0-1 0 0,2 0 1 0 0,-2 0-1 0 0,2 0 1 0 0,-2-2 0 0 0,0 2-1 0 0,2 0 1 0 0,-2 0 0 0 0,2 0-1 0 0,-2 0 1 0 0,0-1 0 0 0,2 1-1 0 0,-2 0 1 0 0,0 0 0 0 0,0-2-1 0 0,2 2 1 0 0,-2 0 0 0 0,0-1-1 0 0,2 1 1 0 0,-2 0-1 0 0,0-2 1 0 0,0 2 0 0 0,0 0-1 0 0,2-2 1 0 0,-2 2 0 0 0,0 0-1 0 0,0-1 1 0 0,0-1 0 0 0,-25-4 316 0 0,-42 6-130 0 0,18 6-83 0 0,-38 9 151 0 0,58-6-86 0 0,48-9 56 0 0,49-14-97 0 0,-35 2-114 0 0,-20 8-17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14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212 27 2400 0 0,'-17'2'88'0'0,"0"-2"0"0"0,0 2 0 0 0,0 1 0 0 0,-1-2 0 0 0,1 4 0 0 0,2-1 0 0 0,-32 12 0 0 0,33-15-75 0 0,12-1-10 0 0,2 0 0 0 0,-1 2 0 0 0,-1-2 0 0 0,0 0 0 0 0,2 0 0 0 0,-2 0 0 0 0,0 0 0 0 0,2 0 0 0 0,-2 1 0 0 0,0-1 0 0 0,2 0-1 0 0,-2 2 1 0 0,0-2 0 0 0,2 2 0 0 0,-2-2 0 0 0,1 0 0 0 0,1 1 0 0 0,-2-1 0 0 0,2 2 0 0 0,-2 0 0 0 0,2-2 0 0 0,-2 1 0 0 0,2-1-1 0 0,0 2 1 0 0,-2-1 0 0 0,2-1 0 0 0,0 2 0 0 0,-2 0 0 0 0,2-2 0 0 0,0 3 0 0 0,51-10 77 0 0,-39 4-71 0 0,1 2 3 0 0,2-1 1 0 0,-1-1 0 0 0,-1 1 0 0 0,0-3-1 0 0,0 2 1 0 0,1-2 0 0 0,-3 0-1 0 0,3 1 1 0 0,14-13 0 0 0,-28 17-8 0 0,0 0 0 0 0,2 0 0 0 0,-2 0 0 0 0,0 0 0 0 0,0 0 0 0 0,0-1 0 0 0,2 1 0 0 0,-2 0-1 0 0,0 0 1 0 0,0 0 0 0 0,0 0 0 0 0,0-2 0 0 0,0 2 0 0 0,2 0 0 0 0,-2 0 0 0 0,0 0 0 0 0,0-1 0 0 0,0 1 0 0 0,0 0 0 0 0,0 0 0 0 0,0 0 0 0 0,0-2 0 0 0,0 2 0 0 0,0 0 0 0 0,0 0 0 0 0,0-2 0 0 0,0 2 0 0 0,0 0 0 0 0,0 0 0 0 0,0-1-1 0 0,0 1 1 0 0,0 0 0 0 0,0 0 0 0 0,0 0 0 0 0,0-2 0 0 0,0 2 0 0 0,0 0 0 0 0,-2-1 0 0 0,-17-3 108 0 0,-33 14 153 0 0,37-5-208 0 0,8-4-25 0 0,1 3 0 0 0,0-3 0 0 0,1 2 0 0 0,-3-1 0 0 0,2 1 1 0 0,1 1-1 0 0,-1-1 0 0 0,-7 8 0 0 0,14-11-12 0 0,1 2 1 0 0,-2-2-1 0 0,2 0 1 0 0,0 0-1 0 0,0 1 1 0 0,0-1-1 0 0,0 0 1 0 0,0 0-1 0 0,0 0 1 0 0,0 0-1 0 0,-1 0 1 0 0,1 0-1 0 0,0 0 1 0 0,0 0-1 0 0,0-1 1 0 0,0 1-1 0 0,-2 0 1 0 0,2 0-1 0 0,0-2 1 0 0,2 0-1 0 0,49-10 32 0 0,-51 12-47 0 0,2-2 4 0 0,1 0 0 0 0,-1 1 0 0 0,2-1 1 0 0,-2 0-1 0 0,-1-1 0 0 0,1 2 1 0 0,0-3-1 0 0,2 1 0 0 0,-3 2 1 0 0,-1-3-1 0 0,8-4 0 0 0,-10 8-10 0 0,0-1 0 0 0,0 1 1 0 0,0 0-1 0 0,0 0 0 0 0,-2-2 0 0 0,2 2 0 0 0,0 0 0 0 0,0 0 1 0 0,0 0-1 0 0,0-2 0 0 0,0 2 0 0 0,0 0 0 0 0,0 0 0 0 0,0-1 1 0 0,-2 1-1 0 0,2 0 0 0 0,0 0 0 0 0,0 0 0 0 0,0-2 0 0 0,0 2 0 0 0,-2 0 1 0 0,2 0-1 0 0,0 0 0 0 0,0 0 0 0 0,0 0 0 0 0,-2-1 0 0 0,2 1 1 0 0,0 0-1 0 0,0 0 0 0 0,0 0 0 0 0,-2 0 0 0 0,2 0 0 0 0,0 0 1 0 0,0 0-1 0 0,-2 0 0 0 0,-22 3 5 0 0,-20 13-1 0 0,-43 23 13 0 0,85-39-10 0 0,2 0 17 0 0,47-7 17 0 0,39-11 1 0 0,-82 18-29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15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120 2 3000 0 0,'-10'1'34'0'0,"1"2"-1"0"0,-1 1 1 0 0,-1-1 0 0 0,1 2-1 0 0,3 0 1 0 0,-3-2 0 0 0,-11 10-1 0 0,16-10 33 0 0,3 3 316 0 0,15-2-152 0 0,19-3-20 0 0,-32-1-199 0 0,118-5 933 0 0,-150 7-908 0 0,0 1 1 0 0,1 0-1 0 0,-62 17 0 0 0,95-20-54 0 0,-2 0 1 0 0,2 0-1 0 0,-2 0 0 0 0,2 0 0 0 0,-2 0 0 0 0,0 0 0 0 0,2 0 1 0 0,-2 0-1 0 0,2 0 0 0 0,-2 0 0 0 0,1 1 0 0 0,-1-1 1 0 0,0 0-1 0 0,2 0 0 0 0,-2 0 0 0 0,0 2 0 0 0,2-2 1 0 0,-2 0-1 0 0,2 2 0 0 0,-2-2 0 0 0,0 0 0 0 0,0 1 0 0 0,2-1 1 0 0,-2 0-1 0 0,0 2 0 0 0,0-2 0 0 0,2 0 0 0 0,-2 1 1 0 0,0-1-1 0 0,0 2 0 0 0,0-2 0 0 0,0 0 0 0 0,2 2 1 0 0,-2-2-1 0 0,0 1 0 0 0,0-1 0 0 0,0 2 0 0 0,0-2 0 0 0,0 1 1 0 0,0-1-1 0 0,0 0 0 0 0,0 2 0 0 0,0-2 0 0 0,-2 2 1 0 0,2-2-1 0 0,0 1 0 0 0,0-1 0 0 0,0 0 0 0 0,0 2 0 0 0,-2-2 1 0 0,2 2-1 0 0,0-2 0 0 0,0 0 0 0 0,-2 1 0 0 0,2-1 1 0 0,0 0-1 0 0,-2 2 0 0 0,2-2 0 0 0,0 0 0 0 0,-2 1 1 0 0,147-28-250 0 0,-124 25 227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16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164 90 2504 0 0,'-14'0'23'0'0,"1"1"1"0"0,0 1-1 0 0,-1-1 0 0 0,1 1 1 0 0,2 1-1 0 0,-3 1 1 0 0,1-1-1 0 0,2 2 0 0 0,-3-1 1 0 0,-20 13-1 0 0,59-14 457 0 0,13-5-465 0 0,-14 1 14 0 0,-14 1-5 0 0,-1 0 0 0 0,3-2-1 0 0,-3 2 1 0 0,1-2 0 0 0,-1 1-1 0 0,1-3 1 0 0,-1 3 0 0 0,16-7 0 0 0,-25 8-19 0 0,0 0 0 0 0,0 0 0 0 0,0 0 0 0 0,0 0 0 0 0,0 0 0 0 0,0 0 0 0 0,0 0 0 0 0,2-2 0 0 0,-2 2 0 0 0,0 0 0 0 0,0 0 0 0 0,0 0 0 0 0,0 0 0 0 0,0 0 0 0 0,0 0 0 0 0,0 0 0 0 0,0 0 0 0 0,0 0 0 0 0,0 0 0 0 0,0 0 0 0 0,0 0 0 0 0,0-1 0 0 0,0 1 0 0 0,0 0 0 0 0,0 0 0 0 0,0 0 0 0 0,0 0 0 0 0,2 0 0 0 0,-2 0 0 0 0,0 0 0 0 0,0 0 0 0 0,0 0 0 0 0,0-2 0 0 0,0 2 0 0 0,-2 0 0 0 0,2 0 0 0 0,0 0 0 0 0,0 0 0 0 0,0 0 0 0 0,0 0 0 0 0,0 0 0 0 0,0 0 0 0 0,0 0 0 0 0,0 0 0 0 0,0-2 0 0 0,0 2 0 0 0,0 0 0 0 0,0 0 0 0 0,0 0 0 0 0,0 0 0 0 0,0 0 0 0 0,0 0 0 0 0,0 0 0 0 0,0 0 0 0 0,-2 0 0 0 0,2 0 0 0 0,0 0 0 0 0,0 0 0 0 0,-17-3 101 0 0,-21 5 79 0 0,34-1-154 0 0,-24 9 186 0 0,28-10-197 0 0,-2 2-1 0 0,2-2 1 0 0,0 0 0 0 0,-2 0 0 0 0,2 0 0 0 0,0 0-1 0 0,-2 1 1 0 0,2-1 0 0 0,0 0 0 0 0,0 0 0 0 0,-2 2-1 0 0,2-2 1 0 0,0 0 0 0 0,-2 1 0 0 0,2-1 0 0 0,0 0 0 0 0,0 0-1 0 0,0 2 1 0 0,-2-2 0 0 0,2 2 0 0 0,0-2 0 0 0,0 0-1 0 0,0 1 1 0 0,0-1 0 0 0,0 0 0 0 0,0 2 0 0 0,0-2-1 0 0,0 2 1 0 0,0-2 0 0 0,0 0 0 0 0,0 1 0 0 0,0 1 0 0 0,55-2 366 0 0,-39 0-333 0 0,-3 0-1 0 0,2 0 1 0 0,-2-2-1 0 0,3 1 1 0 0,-3-1-1 0 0,0-1 1 0 0,20-5-1 0 0,-33 8-47 0 0,0 0 0 0 0,1 0 0 0 0,-1 0-1 0 0,0 0 1 0 0,2 0 0 0 0,-2-2 0 0 0,0 2 0 0 0,0 0-1 0 0,2 0 1 0 0,-2 0 0 0 0,0 0 0 0 0,0-2 0 0 0,0 2-1 0 0,2 0 1 0 0,-2 0 0 0 0,0 0 0 0 0,0-1 0 0 0,0 1-1 0 0,2 0 1 0 0,-2 0 0 0 0,0-2 0 0 0,0 2 0 0 0,0 0-1 0 0,0 0 1 0 0,0-1 0 0 0,0 1 0 0 0,2 0 0 0 0,-2-2 0 0 0,0 2-1 0 0,0 0 1 0 0,0-2 0 0 0,-17-2 76 0 0,-40 0-37 0 0,45 4-36 0 0,-29-1 19 0 0,39 1-24 0 0,2 0-1 0 0,-2 0 0 0 0,0 0 1 0 0,2 0-1 0 0,-2 0 1 0 0,2 0-1 0 0,-2 1 1 0 0,0-1-1 0 0,2 0 1 0 0,-2 0-1 0 0,2 0 0 0 0,-2 2 1 0 0,2-2-1 0 0,-2 0 1 0 0,1 0-1 0 0,1 2 1 0 0,-2-2-1 0 0,2 0 0 0 0,0 1 1 0 0,-2-1-1 0 0,2 2 1 0 0,-2-2-1 0 0,2 1 1 0 0,0-1-1 0 0,-2 2 1 0 0,2-2-1 0 0,0 2 0 0 0,-2-2 1 0 0,2 1-1 0 0,0-1 1 0 0,-2 3-1 0 0,2-3 5 0 0,29 2 15 0 0,-24-2-18 0 0,1 2-1 0 0,0-2 1 0 0,1 0 0 0 0,-1 0 0 0 0,0 0 0 0 0,0 0 0 0 0,-1-2 0 0 0,1 2 0 0 0,2-2 0 0 0,-3 2-1 0 0,1-1 1 0 0,0-1 0 0 0,-1-1 0 0 0,1 1 0 0 0,-2 1 0 0 0,9-6 0 0 0,-13 6 2 0 0,0 1 1 0 0,-2-2-1 0 0,2 2 1 0 0,0-2-1 0 0,-2 2 0 0 0,2-1 1 0 0,0 1-1 0 0,-2-2 1 0 0,2 2-1 0 0,-1-1 1 0 0,1 1-1 0 0,0 0 0 0 0,-2-2 1 0 0,2 2-1 0 0,-2 0 1 0 0,2 0-1 0 0,-2-2 1 0 0,0 2-1 0 0,2 0 0 0 0,-2 0 1 0 0,2 0-1 0 0,-2-1 1 0 0,2 1-1 0 0,-2 0 1 0 0,2 0-1 0 0,-2 0 0 0 0,0 0 1 0 0,-37-8 83 0 0,23 5 28 0 0,14 3-110 0 0,2 0-1 0 0,-1 0 1 0 0,1-2-1 0 0,-2 2 1 0 0,0 0-1 0 0,0 0 1 0 0,2 0 0 0 0,-2 0-1 0 0,0 0 1 0 0,2 0-1 0 0,-2 0 1 0 0,0 0-1 0 0,2 0 1 0 0,-2 0-1 0 0,0 0 1 0 0,2 0 0 0 0,-1 2-1 0 0,-1-2 1 0 0,2 0-1 0 0,-2 1 1 0 0,0-1-1 0 0,2 0 1 0 0,-2 2 0 0 0,2-2-1 0 0,-2 0 1 0 0,2 1-1 0 0,-4 1 1 0 0,4-2-5 0 0,0 2 0 0 0,0-2 0 0 0,0 0 1 0 0,0 0-1 0 0,0 1 0 0 0,2-1 0 0 0,-2 0 0 0 0,0 0 1 0 0,0 0-1 0 0,0 2 0 0 0,0-2 0 0 0,0 0 1 0 0,0 0-1 0 0,0 1 0 0 0,0-1 0 0 0,2 0 0 0 0,-2 0 1 0 0,0 0-1 0 0,0 2 0 0 0,0-2 0 0 0,0 0 0 0 0,2 0 1 0 0,-2 0-1 0 0,0 0 0 0 0,0 0 0 0 0,0 2 0 0 0,2-2 1 0 0,-2 0-1 0 0,0 0 0 0 0,0 0 0 0 0,2 0 1 0 0,-2 0-1 0 0,0 0 0 0 0,0 0 0 0 0,0 0 0 0 0,2 0 1 0 0,-2 0-1 0 0,0 0 0 0 0,0 0 0 0 0,2 0 0 0 0,-2 0 1 0 0,0 0-1 0 0,0 0 0 0 0,1 0 0 0 0,26 3 7 0 0,-17-5 1 0 0,-7 2 0 0 0,3-1 1 0 0,-2 1-1 0 0,2 0 0 0 0,-3-2 1 0 0,3 0-1 0 0,-2 1 1 0 0,2 1-1 0 0,-3-2 0 0 0,1-1 1 0 0,2 1-1 0 0,-2 1 1 0 0,-1-2-1 0 0,1 1 0 0 0,6-5 1 0 0,-10 7-6 0 0,0 0 0 0 0,0 0 0 0 0,0-1 0 0 0,0 1 0 0 0,0 0 0 0 0,0 0 0 0 0,0 0 0 0 0,0 0 0 0 0,0 0 1 0 0,0 0-1 0 0,0-2 0 0 0,0 2 0 0 0,0 0 0 0 0,0 0 0 0 0,0 0 0 0 0,0 0 0 0 0,0 0 0 0 0,0 0 0 0 0,0-1 0 0 0,0 1 0 0 0,0 0 1 0 0,0 0-1 0 0,0 0 0 0 0,0 0 0 0 0,0 0 0 0 0,0 0 0 0 0,0-2 0 0 0,0 2 0 0 0,-2 0 0 0 0,2 0 0 0 0,0 0 0 0 0,0 0 0 0 0,0 0 0 0 0,0 0 1 0 0,0 0-1 0 0,0 0 0 0 0,0 0 0 0 0,0 0 0 0 0,-2 0 0 0 0,2 0 0 0 0,0-2 0 0 0,0 2 0 0 0,0 0 0 0 0,0 0 0 0 0,0 0 0 0 0,-2 0 0 0 0,2 0 1 0 0,0 0-1 0 0,0 0 0 0 0,0 0 0 0 0,0 0 0 0 0,0 0 0 0 0,-28-3 101 0 0,-29-2-16 0 0,45 5-26 0 0,-20 0-7 0 0,30 0-46 0 0,2 0 0 0 0,0 0 0 0 0,-2 0 1 0 0,2 0-1 0 0,-2 0 0 0 0,2 0 0 0 0,0 0 1 0 0,-2 0-1 0 0,2 0 0 0 0,0 0 0 0 0,-2 0 1 0 0,2 0-1 0 0,0 2 0 0 0,-2-2 0 0 0,2 0 1 0 0,0 0-1 0 0,-2 0 0 0 0,2 2 0 0 0,0-2 1 0 0,0 0-1 0 0,-1 0 0 0 0,1 0 0 0 0,0 1 1 0 0,0-1-1 0 0,-2 0 0 0 0,2 2 0 0 0,0-2 1 0 0,0 0-1 0 0,0 1 0 0 0,-2 1 0 0 0,53 1 84 0 0,-47-3-88 0 0,2 0 0 0 0,-3-1 0 0 0,3 1 0 0 0,-2 0 0 0 0,2-2 0 0 0,-3 0 0 0 0,3 2 0 0 0,-2-1 0 0 0,0-1 0 0 0,0 1 0 0 0,7-6 0 0 0,-11 7-3 0 0,0-1 0 0 0,0 1 0 0 0,0 0 0 0 0,0-2 0 0 0,0 2 0 0 0,0-2 0 0 0,0 2 0 0 0,0 0 0 0 0,-2-1 0 0 0,2 1 0 0 0,0 0-1 0 0,0-2 1 0 0,0 2 0 0 0,-2 0 0 0 0,2 0 0 0 0,0-2 0 0 0,0 2 0 0 0,-2 0 0 0 0,2 0 0 0 0,0-1 0 0 0,-2 1 0 0 0,2 0 0 0 0,0 0 0 0 0,-2 0-1 0 0,2-2 1 0 0,0 2 0 0 0,-1 0 0 0 0,1 0 0 0 0,0 0 0 0 0,-2 0 0 0 0,2 0 0 0 0,0 0 0 0 0,-2 0 0 0 0,0 0 0 0 0,-27-9 30 0 0,18 7 11 0 0,0-1 0 0 0,-1 1 0 0 0,3 2 0 0 0,-3-1-1 0 0,-13 1 1 0 0,25 0 17 0 0,6 1-23 0 0,2 1 0 0 0,-1-1 0 0 0,-1-1 0 0 0,2 0 0 0 0,13 0 0 0 0,7-6 212 0 0,-49-1-76 0 0,-51 3-60 0 0,66 4-102 0 0,1 0 0 0 0,-3 1 0 0 0,2-1 0 0 0,1 2 0 0 0,-1-2 1 0 0,0 1-1 0 0,0 1 0 0 0,1 0 0 0 0,-1 1 0 0 0,0-1 0 0 0,1-1 1 0 0,-11 7-1 0 0,15-5-6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06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222 22 96 0 0,'-16'8'-1'0'0,"1"-3"0"0"0,0 1 1 0 0,0-1-1 0 0,-2 0 0 0 0,-18 3 0 0 0,18-5 119 0 0,0 0 0 0 0,0 2-1 0 0,0 2 1 0 0,-23 7 0 0 0,40-14-90 0 0,0 0 0 0 0,0 0 0 0 0,0 0 0 0 0,0 0 0 0 0,0 0 1 0 0,0 0-1 0 0,0 0 0 0 0,0 0 0 0 0,0 0 0 0 0,2 0 0 0 0,-2 0 0 0 0,0 0 0 0 0,0 0 0 0 0,0 0 0 0 0,0 0 1 0 0,0 2-1 0 0,0-2 0 0 0,0 0 0 0 0,0 0 0 0 0,0 0 0 0 0,0 0 0 0 0,0 0 0 0 0,0 0 0 0 0,0 0 1 0 0,0 0-1 0 0,0 0 0 0 0,0 0 0 0 0,0 0 0 0 0,0 0 0 0 0,0 0 0 0 0,0 0 0 0 0,0 0 0 0 0,0 0 0 0 0,0 0 1 0 0,0 0-1 0 0,0 1 0 0 0,0-1 0 0 0,0 0 0 0 0,0 0 0 0 0,0 0 0 0 0,0 0 0 0 0,0 0 0 0 0,0 0 0 0 0,0 0 1 0 0,0 0-1 0 0,0 0 0 0 0,0 0 0 0 0,0 0 0 0 0,0 0 0 0 0,0 0 0 0 0,0 0 0 0 0,23 0 646 0 0,24-4-352 0 0,3-1-104 0 0,-35 5-157 0 0,2-2 1 0 0,-2 1-1 0 0,0-1 0 0 0,-1-1 0 0 0,18-5 1 0 0,-32 8-53 0 0,0 0 0 0 0,0 0 0 0 0,0 0 0 0 0,0 0 0 0 0,0 0 0 0 0,0 0 1 0 0,0 0-1 0 0,0 0 0 0 0,-2 0 0 0 0,2 0 0 0 0,0 0 0 0 0,0 0 1 0 0,0 0-1 0 0,0 0 0 0 0,0 0 0 0 0,0 0 0 0 0,0 0 0 0 0,0 0 0 0 0,0-2 1 0 0,0 2-1 0 0,0 0 0 0 0,0 0 0 0 0,0 0 0 0 0,0 0 0 0 0,0 0 0 0 0,0 0 1 0 0,0 0-1 0 0,0 0 0 0 0,0 0 0 0 0,0 0 0 0 0,0 0 0 0 0,0 0 1 0 0,0 0-1 0 0,0 0 0 0 0,0 0 0 0 0,0 0 0 0 0,0-2 0 0 0,0 2 0 0 0,0 0 1 0 0,0 0-1 0 0,0 0 0 0 0,0 0 0 0 0,0 0 0 0 0,0 0 0 0 0,0 0 1 0 0,0 0-1 0 0,0 0 0 0 0,0 0 0 0 0,0 0 0 0 0,0 0 0 0 0,0 0 0 0 0,0 0 1 0 0,0 0-1 0 0,0 0 0 0 0,0 0 0 0 0,0 0 0 0 0,0-1 0 0 0,0 1 0 0 0,0 0 1 0 0,0 0-1 0 0,0 0 0 0 0,0 0 0 0 0,0 0 0 0 0,2 0 0 0 0,-2 0 1 0 0,0 0-1 0 0,-17-3 210 0 0,-23-1 10 0 0,2 4 4 0 0,32 0-153 0 0,-1-1 0 0 0,1 1 0 0 0,0 0-1 0 0,-1 1 1 0 0,1-1 0 0 0,-2 2 0 0 0,3-2 0 0 0,-3 2-1 0 0,2-1 1 0 0,1 1 0 0 0,-1-1 0 0 0,-2 3 0 0 0,-7 2-1 0 0,15-6-56 0 0,0 0-1 0 0,0 2 0 0 0,-2-2 0 0 0,2 0 0 0 0,0 0 0 0 0,0 0 0 0 0,0 0 0 0 0,-2 0 0 0 0,2 0 1 0 0,0 0-1 0 0,0 0 0 0 0,0 1 0 0 0,0-1 0 0 0,-2 0 0 0 0,2 0 0 0 0,0 0 0 0 0,0 0 0 0 0,0 0 1 0 0,0 2-1 0 0,0-2 0 0 0,0 0 0 0 0,0 0 0 0 0,-1 0 0 0 0,1 2 0 0 0,0-2 0 0 0,0 0 0 0 0,0 0 1 0 0,0 0-1 0 0,0 1 0 0 0,0-1 0 0 0,0 0 0 0 0,0 0 0 0 0,0 0 0 0 0,0 2 0 0 0,0-2 0 0 0,0 0 1 0 0,0 0-1 0 0,0 0 0 0 0,0 1 0 0 0,0-1 0 0 0,1 0 0 0 0,-1 0 0 0 0,0 0 0 0 0,0 2 0 0 0,23 0 407 0 0,29-7-206 0 0,-51 5-198 0 0,22-3 91 0 0,17-4 307 0 0,63-14 0 0 0,-101 21-394 0 0,0 0 1 0 0,0 0-1 0 0,-2 0 1 0 0,1-1-1 0 0,1 1 1 0 0,0 0-1 0 0,0-2 1 0 0,0 2-1 0 0,0-2 1 0 0,0 2-1 0 0,0-1 1 0 0,0 1 0 0 0,-2-2-1 0 0,2 2 1 0 0,-1-1-1 0 0,1-1 1 0 0,-2 0-1 0 0,4 1 1 0 0,-30-6 381 0 0,-60 9-177 0 0,63 1-170 0 0,0 2 0 0 0,2 0 0 0 0,-26 8 0 0 0,11-2-22 0 0,119-29-66 0 0,-60 13 13 0 0,0 2-1 0 0,-2-3 1 0 0,42-14-1 0 0,-67 19 10 0 0,0-2 0 0 0,0 1 0 0 0,1 0 0 0 0,-1 1 0 0 0,0 1 0 0 0,0-2 0 0 0,-2 0 0 0 0,-5 1 0 0 0,3-1 2 0 0,-1 2 1 0 0,-1 0-1 0 0,3 0 1 0 0,-3 0-1 0 0,3 0 1 0 0,-3 2-1 0 0,1-2 1 0 0,1 1-1 0 0,-1 3 0 0 0,1-3 1 0 0,0 1-1 0 0,-1 1 1 0 0,-14 7-1 0 0,17-7 0 0 0,-20 12 10 0 0,26-15-9 0 0,-2 0 0 0 0,2 0 0 0 0,0 0 0 0 0,-2 0 0 0 0,2 1 0 0 0,0-1 0 0 0,-2 0 0 0 0,2 0 0 0 0,0 2 0 0 0,-2-2 0 0 0,2 0 0 0 0,0 1 0 0 0,0-1 0 0 0,-2 0 0 0 0,2 2 0 0 0,0-2 0 0 0,0 0 0 0 0,0 2 0 0 0,0-2 0 0 0,-2 0 0 0 0,2 1 0 0 0,0-1 0 0 0,0 2 0 0 0,0-2 0 0 0,0 0 0 0 0,0 1 0 0 0,0-1 0 0 0,0 2 0 0 0,0-2 0 0 0,0 0 0 0 0,0 2 0 0 0,6-1 3 0 0,0-1 0 0 0,-1 0 1 0 0,-1 0-1 0 0,2 0 0 0 0,0-1 1 0 0,-1 1-1 0 0,-1-2 0 0 0,9 0 0 0 0,-7 1 0 0 0,9-1 7 0 0,-11 2-5 0 0,0-1 0 0 0,0 1 0 0 0,0 0 0 0 0,-1-2 0 0 0,1 2 0 0 0,0-2 0 0 0,0 1 0 0 0,0 1 0 0 0,-1-2 0 0 0,1 1 0 0 0,0-1 0 0 0,0 0-1 0 0,0-1 1 0 0,3-2 0 0 0,-3-6 111 0 0,-19 8-37 0 0,5 1-81 0 0,6 1 7 0 0,-1 1 0 0 0,1 0-1 0 0,0 0 1 0 0,-2 0 0 0 0,3 0 0 0 0,-3 0-1 0 0,2 1 1 0 0,-2-1 0 0 0,-3 3-1 0 0,7-3 6 0 0,-2 0-1 0 0,2 2 1 0 0,0-2-1 0 0,1 2 1 0 0,-1-2-1 0 0,0 1 1 0 0,0-1-1 0 0,0 2 1 0 0,0-1-1 0 0,0-1 1 0 0,0 2-1 0 0,0 0 1 0 0,0-1-1 0 0,1 1 1 0 0,1-1-1 0 0,-2 1 1 0 0,0 0-1 0 0,2-1 1 0 0,-2 1-1 0 0,0 1 1 0 0,6 0 21 0 0,1-1 0 0 0,-1 0 0 0 0,2-1 0 0 0,0 1 0 0 0,-3-1 0 0 0,3 1 0 0 0,0-2 0 0 0,0 2 0 0 0,-1-2 0 0 0,9 0 0 0 0,162-10 668 0 0,-176 10-640 0 0,-5-2-34 0 0,-1 2 0 0 0,0-1 0 0 0,1 1 0 0 0,-1 0 0 0 0,0-2 0 0 0,0 4 0 0 0,1-2 0 0 0,-1 0 0 0 0,0 1 0 0 0,1-1 0 0 0,-1 2 0 0 0,0 0 0 0 0,1-1 0 0 0,-7 2 0 0 0,12-1 1 0 0,19 4 45 0 0,76 6 63 0 0,-93-12-119 0 0,-4-2-11 0 0,2 1 0 0 0,2-1 1 0 0,-2-1-1 0 0,0 1 0 0 0,0 0 1 0 0,0 1-1 0 0,2-1 1 0 0,-2-1-1 0 0,0 1 0 0 0,2 1 1 0 0,-2-1-1 0 0,2 1 0 0 0,0-1 1 0 0,-2 0-1 0 0,2 1 0 0 0,0-1 1 0 0,-2 1-1 0 0,1-1 1 0 0,1 0-1 0 0,0 1 0 0 0,4-3 1 0 0,-4 3 12 0 0,-8 1-7 0 0,-26 3-13 0 0,-1-1 9 0 0,26-1-7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07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330 83 96 0 0,'-21'-3'1224'0'0,"-2"1"1"0"0,0 2 0 0 0,-26 0-1 0 0,3 2 832 0 0,84 0-1850 0 0,-7-2-185 0 0,-5 1 27 0 0,-1-1 0 0 0,0-1 0 0 0,41-7 0 0 0,-85-2-29 0 0,-13 2-3 0 0,-69-2-16 0 0,96 10 0 0 0,-3 0 0 0 0,2 0 0 0 0,-1 0 0 0 0,-1 2 0 0 0,2-2 0 0 0,1 1 0 0 0,-3 1 0 0 0,2 0 0 0 0,-1-1 0 0 0,1 2 0 0 0,0-1 0 0 0,-9 6 0 0 0,15-8 0 0 0,-2 0 0 0 0,2 0 0 0 0,0 0 0 0 0,0 0 0 0 0,0 0 0 0 0,0 0 0 0 0,0 0 0 0 0,0 0 0 0 0,0 0 0 0 0,0 0 0 0 0,0 0 0 0 0,0 0 0 0 0,-2 2 0 0 0,2-2 0 0 0,0 0 0 0 0,0 0 0 0 0,0 0 0 0 0,0 0 0 0 0,0 0 0 0 0,0 0 0 0 0,0 0 0 0 0,0 0 0 0 0,0 1 0 0 0,0-1 0 0 0,0 0 0 0 0,0 0 0 0 0,0 0 0 0 0,0 0 0 0 0,0 0 0 0 0,0 0 0 0 0,0 0 0 0 0,0 0 0 0 0,0 2 0 0 0,0-2 0 0 0,0 0 0 0 0,0 0 0 0 0,0 0 0 0 0,0 0 0 0 0,0 0 0 0 0,0 0 0 0 0,0 0 0 0 0,0 0 0 0 0,0 2 0 0 0,0-2 0 0 0,2 0 0 0 0,-2 0 0 0 0,0 0 0 0 0,0 0 0 0 0,0 0 0 0 0,0 0 0 0 0,0 0 0 0 0,0 0 0 0 0,0 0 0 0 0,17 4 0 0 0,23 1 0 0 0,-38-5 0 0 0,11 2 0 0 0,79 3 0 0 0,-87-5 0 0 0,1 0 0 0 0,0 0 0 0 0,-1 0 0 0 0,1 0 0 0 0,0-2 0 0 0,0 0 0 0 0,-1 2 0 0 0,1-1 0 0 0,0-1 0 0 0,-1 1 0 0 0,1-3 0 0 0,6 0 0 0 0,-11 4 1 0 0,-1-2 0 0 0,0 2 1 0 0,0 0-1 0 0,2 0 1 0 0,-2 0-1 0 0,0-2 0 0 0,0 2 1 0 0,0 0-1 0 0,2 0 0 0 0,-2-1 1 0 0,0 1-1 0 0,0 0 0 0 0,0-2 1 0 0,0 2-1 0 0,2 0 0 0 0,-2-2 1 0 0,0 2-1 0 0,0 0 1 0 0,0 0-1 0 0,0-1 0 0 0,0 1 1 0 0,0 0-1 0 0,0-2 0 0 0,0 2 1 0 0,0 0-1 0 0,0-1 0 0 0,0 1 1 0 0,0 0-1 0 0,0-2 0 0 0,0 2 1 0 0,-2 0-1 0 0,2-2 1 0 0,0 2-1 0 0,0 0 0 0 0,0-1 1 0 0,-24-14 106 0 0,-34 1 64 0 0,19 15 236 0 0,-66 9 0 0 0,105-8-408 0 0,-19 4 281 0 0,21 4 46 0 0,0-9-303 0 0,0 1 0 0 0,0 0-1 0 0,-1-1 1 0 0,1-1 0 0 0,0 2 0 0 0,0-1 0 0 0,0-1 0 0 0,2 2-1 0 0,-2-2 1 0 0,0 2 0 0 0,0-2 0 0 0,1 0 0 0 0,-1 1 0 0 0,4-1-1 0 0,26 2 35 0 0,1 0-1 0 0,-1-2 1 0 0,-2-2 0 0 0,3-1-1 0 0,58-12 1 0 0,-91 15-58 0 0,2 0 1 0 0,-2 0-1 0 0,0 0 1 0 0,2 0-1 0 0,-2 0 1 0 0,2-1-1 0 0,-2 1 1 0 0,2 0-1 0 0,-2 0 1 0 0,0 0-1 0 0,1 0 1 0 0,-1-2-1 0 0,2 2 1 0 0,-2 0-1 0 0,0 0 1 0 0,2-2-1 0 0,-2 2 1 0 0,0 0-1 0 0,2 0 1 0 0,-2-1-1 0 0,0 1 1 0 0,0-2-1 0 0,2 2 1 0 0,-2 0-1 0 0,0-1 1 0 0,2-1-1 0 0,-19-8 26 0 0,-42-1 14 0 0,57 11-39 0 0,-30-5-4 0 0,-3 3 0 0 0,3 1 0 0 0,0 1 0 0 0,-2 1 1 0 0,1 3-1 0 0,1-1 0 0 0,-33 8 0 0 0,122-8-70 0 0,191-24-349 0 0,-368 9-155 0 0,82 13 532 0 0,0 1 0 0 0,0 1 0 0 0,0 2 0 0 0,-65 16 0 0 0,113-18 29 0 0,31 0-14 0 0,54-4-12 0 0,-95 1 45 0 0,2 0 1 0 0,0 0-1 0 0,0 0 1 0 0,0 0-1 0 0,-2 0 1 0 0,2 0-1 0 0,0-2 1 0 0,0 2-1 0 0,-2 0 1 0 0,2 0-1 0 0,0-2 1 0 0,-1 2-1 0 0,-1 0 1 0 0,2-1-1 0 0,0 1 0 0 0,-2-2 1 0 0,2 2-1 0 0,-2-1 1 0 0,2 1-1 0 0,-2-2 1 0 0,4-1-1 0 0,-6 3 6 0 0,2-2-1 0 0,0 2 0 0 0,-2-1 0 0 0,2 1 1 0 0,0 0-1 0 0,-2-2 0 0 0,2 2 1 0 0,-2-2-1 0 0,2 2 0 0 0,-2 0 0 0 0,2-1 1 0 0,0 1-1 0 0,-2 0 0 0 0,1 0 0 0 0,1-2 1 0 0,-2 2-1 0 0,2 0 0 0 0,-2 0 1 0 0,2 0-1 0 0,-4-2 0 0 0,-2 1 22 0 0,0 1 0 0 0,1-2 0 0 0,-1 1 0 0 0,0 1 0 0 0,1-2 0 0 0,-1 2 0 0 0,0 0 0 0 0,1 0 0 0 0,-13 2 0 0 0,17-1 68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08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268 46 96 0 0,'0'0'1729'0'0,"10"-16"2467"0"0,-20 14-4158 0 0,1 1 0 0 0,-1-1-1 0 0,1 2 1 0 0,-1 0 0 0 0,1 0 0 0 0,-1 0 0 0 0,1 0-1 0 0,-1 2 1 0 0,1-1 0 0 0,-1 1 0 0 0,1 0-1 0 0,-1 1 1 0 0,0 0 0 0 0,1-1 0 0 0,1 3 0 0 0,-1-2-1 0 0,-8 6 1 0 0,17-9-35 0 0,0 0 0 0 0,-2 0 0 0 0,2 0 0 0 0,0 0 0 0 0,0 0 0 0 0,0 0 0 0 0,0 0 0 0 0,0 0 0 0 0,0 0 0 0 0,0 0 0 0 0,0 0 0 0 0,0 0 0 0 0,-2 2 0 0 0,2-2 0 0 0,0 0 0 0 0,0 0 0 0 0,0 0 0 0 0,0 0 0 0 0,0 0 0 0 0,0 0 0 0 0,0 0 0 0 0,0 2 0 0 0,0-2 0 0 0,0 0 0 0 0,0 0 0 0 0,0 0 0 0 0,0 0 0 0 0,0 0 1 0 0,0 0-1 0 0,0 1 0 0 0,0-1 0 0 0,0 0 0 0 0,0 0 0 0 0,0 0 0 0 0,0 0 0 0 0,0 0 0 0 0,0 0 0 0 0,0 2 0 0 0,0-2 0 0 0,0 0 0 0 0,0 0 0 0 0,2 0 0 0 0,-2 0 0 0 0,0 0 0 0 0,0 0 0 0 0,15 6 43 0 0,15-2-18 0 0,-30-4-24 0 0,88 3 67 0 0,-80-3-60 0 0,-3 0 0 0 0,1-2-1 0 0,0 2 1 0 0,-1-1 0 0 0,1-1-1 0 0,0 0 1 0 0,-1 1 0 0 0,1-1-1 0 0,0-1 1 0 0,0 1 0 0 0,-1-1-1 0 0,7-2 1 0 0,-12 5-7 0 0,0-1 1 0 0,0 1-1 0 0,0 0 0 0 0,2 0 1 0 0,-2 0-1 0 0,0 0 1 0 0,0-2-1 0 0,0 2 1 0 0,0 0-1 0 0,1 0 0 0 0,-1 0 1 0 0,0-2-1 0 0,0 2 1 0 0,0 0-1 0 0,0 0 1 0 0,0-1-1 0 0,0 1 0 0 0,0 0 1 0 0,0 0-1 0 0,0-2 1 0 0,0 2-1 0 0,0 0 1 0 0,0 0-1 0 0,0-1 0 0 0,0 1 1 0 0,0 0-1 0 0,0 0 1 0 0,0-2-1 0 0,0 2 1 0 0,0 0-1 0 0,0 0 0 0 0,0-2 1 0 0,0 2-1 0 0,0 0 1 0 0,-1-1-1 0 0,-17-11 163 0 0,-25 0 51 0 0,28 12-182 0 0,-3 0-1 0 0,-1 0 1 0 0,0 0 0 0 0,0 1 0 0 0,0 1 0 0 0,2 1 0 0 0,-25 7-1 0 0,20-6-16 0 0,-7 5 333 0 0,33-6-169 0 0,21-2-79 0 0,28 1 261 0 0,74-8 0 0 0,-127 6-346 0 0,0 0-1 0 0,0 0 0 0 0,0 0 1 0 0,2 0-1 0 0,-2 0 1 0 0,0 0-1 0 0,0 1 0 0 0,0-1 1 0 0,2 0-1 0 0,-2 0 0 0 0,0 0 1 0 0,0-1-1 0 0,0 1 0 0 0,2 0 1 0 0,-2 0-1 0 0,0 0 1 0 0,0 0-1 0 0,0 0 0 0 0,2 0 1 0 0,-2 0-1 0 0,0 0 0 0 0,0 0 1 0 0,0 0-1 0 0,2 0 0 0 0,-2-2 1 0 0,0 2-1 0 0,0 0 1 0 0,0 0-1 0 0,0 0 0 0 0,0 0 1 0 0,2-2-1 0 0,-2 2 0 0 0,0 0 1 0 0,0 0-1 0 0,0 0 0 0 0,0 0 1 0 0,0-1-1 0 0,0 1 0 0 0,0 0 1 0 0,0 0-1 0 0,0 0 1 0 0,0-2-1 0 0,0 2 0 0 0,-16-11 335 0 0,-31-5-74 0 0,-27 11-95 0 0,70 5-171 0 0,0 0 0 0 0,0 0 0 0 0,1 0 1 0 0,-1 0-1 0 0,0 0 0 0 0,0 1 0 0 0,2-1 0 0 0,-2 2 1 0 0,1-2-1 0 0,-1 2 0 0 0,0-1 0 0 0,0-1 1 0 0,0 2-1 0 0,3 0 0 0 0,-3-1 0 0 0,0 2 0 0 0,-2 1 1 0 0,65 8 43 0 0,51-8-44 0 0,-98-4-14 0 0,-1 0 0 0 0,1-2 0 0 0,-1 0 0 0 0,0 1 0 0 0,-1-1 0 0 0,1-1 0 0 0,20-7 0 0 0,-29 10 0 0 0,-2 0 0 0 0,0 0 0 0 0,0 0 0 0 0,0 0 0 0 0,0 0 0 0 0,0 0 0 0 0,2 0 0 0 0,-2 0 0 0 0,0 0-1 0 0,0 0 1 0 0,0 0 0 0 0,0 0 0 0 0,0 0 0 0 0,0 0 0 0 0,2-1 0 0 0,-2 1 0 0 0,0 0 0 0 0,0 0 0 0 0,0 0 0 0 0,0 0-1 0 0,0 0 1 0 0,0 0 0 0 0,0 0 0 0 0,0-2 0 0 0,0 2 0 0 0,1 0 0 0 0,-1 0 0 0 0,0 0 0 0 0,0 0 0 0 0,0 0 0 0 0,0-1-1 0 0,0 1 1 0 0,0 0 0 0 0,0 0 0 0 0,0 0 0 0 0,0 0 0 0 0,0 0 0 0 0,0-2 0 0 0,0 2 0 0 0,0 0 0 0 0,0 0 0 0 0,0 0 0 0 0,0 0-1 0 0,0 0 1 0 0,0-2 0 0 0,-1 2 0 0 0,1 0 0 0 0,0 0 0 0 0,0 0 0 0 0,0 0 0 0 0,-20-6-29 0 0,-25 3 10 0 0,-134 36-43 0 0,154-28 145 0 0,16-1-705 0 0,34-4 182 0 0,186-5-199 0 0,-204 5 599 0 0,-5 0 29 0 0,0 0 1 0 0,0 1-1 0 0,0-1 0 0 0,0 0 0 0 0,0 0 0 0 0,0 0 0 0 0,-2 0 0 0 0,1 0 0 0 0,1-1 0 0 0,0 1 1 0 0,0 0-1 0 0,0 0 0 0 0,0-2 0 0 0,0 2 0 0 0,0 0 0 0 0,0-2 0 0 0,-2 2 0 0 0,2-1 0 0 0,0 1 1 0 0,-1-2-1 0 0,-1 2 0 0 0,2-1 0 0 0,0-1 0 0 0,-2 2 0 0 0,2-2 0 0 0,0-1 0 0 0,-2 3-17 0 0,-8-3-49 0 0,-1 0 51 0 0,1 1 0 0 0,-1 1 0 0 0,-1-1 0 0 0,1 0 0 0 0,1 2 0 0 0,-1-1 0 0 0,-1 1 0 0 0,1 0-1 0 0,-1 0 1 0 0,1 1 0 0 0,-1 1 0 0 0,-15 3 0 0 0,5 0-114 0 0,-1 1-1 0 0,0 0 1 0 0,0 1-1 0 0,-31 17 1 0 0,56-19-329 0 0,17 0 360 0 0,13 1 114 0 0,-3-3-44 0 0,-3 1 0 0 0,3-3 0 0 0,37-2 0 0 0,-49-4-37 0 0,-25-5 39 0 0,5 9 31 0 0,-1-1-1 0 0,0 2 1 0 0,0-2 0 0 0,-2 1-1 0 0,2 1 1 0 0,0-2-1 0 0,0 2 1 0 0,0-2 0 0 0,-1 2-1 0 0,1 0 1 0 0,0 0 0 0 0,-2-1-1 0 0,2 1 1 0 0,-4 0-1 0 0,-22 3-29 0 0,-4 2-264 0 0,66 1 137 0 0,-8-2 140 0 0,1-3 0 0 0,2 1 0 0 0,39-4 0 0 0,-41-6-59 0 0,-27 8 79 0 0,0 0 0 0 0,0-1 1 0 0,0 1-1 0 0,0 0 0 0 0,0 0 1 0 0,0 0-1 0 0,0-2 0 0 0,0 2 1 0 0,0 0-1 0 0,0 0 1 0 0,0 0-1 0 0,0-2 0 0 0,0 2 1 0 0,-2 0-1 0 0,2 0 0 0 0,0 0 1 0 0,0-1-1 0 0,0 1 0 0 0,0 0 1 0 0,0 0-1 0 0,-2 0 0 0 0,2 0 1 0 0,0 0-1 0 0,0-2 0 0 0,0 2 1 0 0,0 0-1 0 0,-2 0 0 0 0,2 0 1 0 0,0 0-1 0 0,0 0 1 0 0,0 0-1 0 0,-2 0 0 0 0,2 0 1 0 0,0 0-1 0 0,-2 0 0 0 0,-2-2-7 0 0,1 1-1 0 0,-3-1 0 0 0,2 2 1 0 0,-2-1-1 0 0,3 1 0 0 0,-3 0 1 0 0,2 0-1 0 0,-2 0 0 0 0,1 0 1 0 0,-7 1-1 0 0,-20 9-69 0 0,32-10 118 0 0,19-16 60 0 0,-10 5 1 0 0,-16 12 1801 0 0,-3 1 203 0 0,24-15-1877 0 0,-14 13-141 0 0,-10-2 99 0 0,-11-3-69 0 0,0 1-1 0 0,0 0 1 0 0,0 1-1 0 0,1 2 1 0 0,-3-1-1 0 0,-38 2 1 0 0,51 2-95 0 0,1-1 0 0 0,-1-1 0 0 0,1 2 1 0 0,1 1-1 0 0,-1-1 0 0 0,-1 1 0 0 0,3 0 1 0 0,-16 5-1 0 0,32-6 85 0 0,27-1-285 0 0,-30 6 39 0 0,-23 4 44 0 0,0 0 55 0 0,13-7 21 0 0,0-1 1 0 0,1 0-1 0 0,-1-1 0 0 0,0 1 0 0 0,-2-2 0 0 0,2 1 1 0 0,1 0-1 0 0,-3-1 0 0 0,2 1 0 0 0,-2-1 0 0 0,-3 3 1 0 0,7-4 5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09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203 81 96 0 0,'61'0'2345'0'0,"-6"12"-668"0"0,-53-12-1612 0 0,2 0 0 0 0,-2 2 0 0 0,2-2 0 0 0,-2 0 0 0 0,2 0 0 0 0,-3 0 0 0 0,3-2 0 0 0,-2 2 0 0 0,2 0 0 0 0,-2 0 0 0 0,2-1 0 0 0,-2 1 0 0 0,1-2 0 0 0,-1 2 0 0 0,2-1 0 0 0,2-3 0 0 0,-6 3-53 0 0,0 1 0 0 0,-2 0 0 0 0,2-2 0 0 0,0 2 0 0 0,0-1 0 0 0,-2 1 0 0 0,2 0 0 0 0,0-2 0 0 0,-2 2 0 0 0,2 0 0 0 0,0-2 0 0 0,-2 2 0 0 0,2 0 0 0 0,0-1 0 0 0,-2 1 0 0 0,2 0 0 0 0,-2 0 0 0 0,2 0 0 0 0,-2-2 0 0 0,2 2 0 0 0,-1 0 0 0 0,1 0 0 0 0,-2 0 1 0 0,2 0-1 0 0,0 0 0 0 0,-2 0 0 0 0,2 0 0 0 0,-2 0 0 0 0,2 0 0 0 0,-2 0 0 0 0,2 0 0 0 0,-2 0 0 0 0,-38-3 0 0 0,17 1 21 0 0,-1 2 1 0 0,1 2-1 0 0,0 0 1 0 0,0-1 0 0 0,-38 10-1 0 0,61-11-33 0 0,0 0 0 0 0,-2 0 1 0 0,2 0-1 0 0,0 0 0 0 0,-2 0 0 0 0,2 0 0 0 0,0 0 0 0 0,-1 0 0 0 0,1 0 1 0 0,0 2-1 0 0,-2-2 0 0 0,2 0 0 0 0,0 0 0 0 0,0 0 0 0 0,-2 0 0 0 0,2 0 0 0 0,0 2 1 0 0,-2-2-1 0 0,2 0 0 0 0,0 0 0 0 0,0 1 0 0 0,0-1 0 0 0,-2 0 0 0 0,2 0 1 0 0,0 2-1 0 0,0-2 0 0 0,0 0 0 0 0,0 1 0 0 0,-2-1 0 0 0,2 0 0 0 0,0 0 1 0 0,0 2-1 0 0,0-2 0 0 0,0 2 0 0 0,23 4 9 0 0,59 1 6 0 0,-67-7-13 0 0,6 0-7 0 0,0 0 1 0 0,0-2-1 0 0,20-3 0 0 0,-6 2 0 0 0,-20-4-25 0 0,-25-1-7 0 0,-20-4-31 0 0,3 5-8 0 0,3 2-1 0 0,-3 0 1 0 0,2 2 0 0 0,-1 2 0 0 0,-1-1-1 0 0,2 0 1 0 0,-36 6 0 0 0,50-1-174 0 0,13 0 80 0 0,23 3 5 0 0,39 3 70 0 0,-47-6 53 0 0,2-2 0 0 0,0 1 0 0 0,0-2 0 0 0,0 0 0 0 0,-1 0 1 0 0,1-2-1 0 0,32-6 0 0 0,-49 8 63 0 0,-2 0 1 0 0,2 0 0 0 0,-2 0-1 0 0,2 0 1 0 0,-2 0-1 0 0,2 0 1 0 0,-2 0-1 0 0,1 0 1 0 0,-1-1-1 0 0,0 1 1 0 0,2 0-1 0 0,-2 0 1 0 0,2 0 0 0 0,-2-2-1 0 0,2 2 1 0 0,-2 0-1 0 0,0 0 1 0 0,2-2-1 0 0,-2 2 1 0 0,0 0-1 0 0,2-1 1 0 0,-2 1-1 0 0,0 0 1 0 0,2-2 0 0 0,-2 2-1 0 0,0 0 1 0 0,0-1-1 0 0,2 1 1 0 0,-2-2-1 0 0,0 2 1 0 0,0-2-1 0 0,0 2 1 0 0,0 0 0 0 0,2-1-1 0 0,-2 1 1 0 0,0-2-1 0 0,0 2 1 0 0,0-1-1 0 0,0 1 1 0 0,0-2-1 0 0,0 2 1 0 0,0-2-1 0 0,-2 2 1 0 0,2-1 0 0 0,0 1-1 0 0,0 0 1 0 0,0-2-1 0 0,0 2 1 0 0,0-1-1 0 0,-2 1 1 0 0,2-2-1 0 0,0 2 1 0 0,0 0 0 0 0,-2-2-1 0 0,0-1 39 0 0,-2 1 1 0 0,2 1-1 0 0,-1-2 0 0 0,1 1 1 0 0,-2 0-1 0 0,2 1 0 0 0,-2-1 1 0 0,2 1-1 0 0,-2-1 0 0 0,1 2 1 0 0,-1-2-1 0 0,-6-1 0 0 0,-13 0 99 0 0,-1 0 0 0 0,1 1 0 0 0,-2 2-1 0 0,1 0 1 0 0,1 0 0 0 0,-2 2 0 0 0,-34 6 0 0 0,59-8-153 0 0,0 0 0 0 0,0 0 0 0 0,-2 0 1 0 0,2 0-1 0 0,0 0 0 0 0,0 0 0 0 0,0 0 0 0 0,0 0 1 0 0,0 0-1 0 0,0 0 0 0 0,0 0 0 0 0,0 0 1 0 0,-2 0-1 0 0,2 0 0 0 0,0 0 0 0 0,0 0 0 0 0,0 0 1 0 0,0 1-1 0 0,0-1 0 0 0,0 0 0 0 0,0 0 0 0 0,0 0 1 0 0,-2 0-1 0 0,2 0 0 0 0,0 0 0 0 0,0 0 0 0 0,0 0 1 0 0,0 0-1 0 0,0 0 0 0 0,0 0 0 0 0,0 2 1 0 0,0-2-1 0 0,0 0 0 0 0,0 0 0 0 0,0 0 0 0 0,0 0 1 0 0,0 0-1 0 0,0 0 0 0 0,0 0 0 0 0,0 2 0 0 0,0-2 1 0 0,0 0-1 0 0,0 0 0 0 0,0 0 0 0 0,0 0 0 0 0,0 0 1 0 0,0 0-1 0 0,0 0 0 0 0,0 0 0 0 0,0 1 1 0 0,0-1-1 0 0,0 0 0 0 0,0 0 0 0 0,0 0 0 0 0,0 0 1 0 0,0 0-1 0 0,0 0 0 0 0,0 0 0 0 0,0 0 0 0 0,0 2 1 0 0,2-2-1 0 0,-2 0 0 0 0,0 0 0 0 0,0 0 1 0 0,21 9 109 0 0,23 4-78 0 0,-38-11-24 0 0,9 1 20 0 0,0 2 0 0 0,0-3 0 0 0,25 2 0 0 0,-38-4-20 0 0,2 2 0 0 0,-2-2-1 0 0,2 0 1 0 0,-3 0 0 0 0,3 0 0 0 0,-2-2 0 0 0,2 2-1 0 0,-2 0 1 0 0,2 0 0 0 0,-2-1 0 0 0,1 1 0 0 0,-1-2 0 0 0,0 2-1 0 0,2-1 1 0 0,-2-1 0 0 0,0 0 0 0 0,2 1 0 0 0,-3 1 0 0 0,1-2-1 0 0,0 1 1 0 0,0-1 0 0 0,0 0 0 0 0,0-1 0 0 0,0 2-1 0 0,0-1 1 0 0,2-5 0 0 0,-2 7-6 0 0,-2 0 1 0 0,0-1-1 0 0,0 1 0 0 0,1-2 0 0 0,-1 2 1 0 0,0-1-1 0 0,0 1 0 0 0,0-2 0 0 0,0 2 1 0 0,0-2-1 0 0,0 2 0 0 0,0-1 0 0 0,0 1 1 0 0,0-2-1 0 0,0 2 0 0 0,0-1 0 0 0,0 1 1 0 0,0-2-1 0 0,0 2 0 0 0,0-2 0 0 0,0 2 1 0 0,-1-1-1 0 0,1 1 0 0 0,0-2 1 0 0,0 2-1 0 0,-2-1 0 0 0,2 1 0 0 0,0-2 1 0 0,0 2-1 0 0,-2 0 0 0 0,2-2 0 0 0,-2 2 1 0 0,2-1-1 0 0,-4-1 3 0 0,0 2 0 0 0,2-2 1 0 0,-2 1-1 0 0,1 1 0 0 0,-1-2 0 0 0,0 2 0 0 0,2-1 1 0 0,-2 1-1 0 0,-7 0 0 0 0,-95 6 29 0 0,90-4-9 0 0,9-2-28 0 0,-41 6 19 0 0,46-6-21 0 0,-2 0 0 0 0,3 0-1 0 0,-1 2 1 0 0,0-2 0 0 0,0 0 0 0 0,0 1-1 0 0,0-1 1 0 0,0 0 0 0 0,0 2 0 0 0,0 0-1 0 0,0-2 1 0 0,1 1 0 0 0,1 1 0 0 0,-2-2-1 0 0,0 1 1 0 0,0 1 0 0 0,-2 1 0 0 0,4-3-2 0 0,2 2 1 0 0,-2-2-1 0 0,0 1 1 0 0,0-1-1 0 0,0 0 1 0 0,0 2-1 0 0,0-2 1 0 0,0 2 0 0 0,2-2-1 0 0,-2 0 1 0 0,0 1-1 0 0,0-1 1 0 0,0 0-1 0 0,2 2 1 0 0,-2-2-1 0 0,0 0 1 0 0,2 2-1 0 0,-2-2 1 0 0,0 0-1 0 0,2 1 1 0 0,-2-1 0 0 0,0 0-1 0 0,1 0 1 0 0,-1 0-1 0 0,2 2 1 0 0,-2-2-1 0 0,0 0 1 0 0,2 0-1 0 0,-2 0 1 0 0,2 0-1 0 0,-2 0 1 0 0,2 0-1 0 0,-2 0 1 0 0,0 0-1 0 0,2 0 1 0 0,-2 0 0 0 0,2 0-1 0 0,38 3-23 0 0,-38-3 23 0 0,15 2-28 0 0,28 1-60 0 0,-43-2 79 0 0,-2-1 0 0 0,2 0 0 0 0,0 0 0 0 0,-2 0-1 0 0,2 0 1 0 0,0 0 0 0 0,-2 0 0 0 0,2 0-1 0 0,0-1 1 0 0,-2 1 0 0 0,2 0 0 0 0,0 0-1 0 0,-2 0 1 0 0,1-2 0 0 0,-1 2 0 0 0,2 0 0 0 0,0-1-1 0 0,-2 1 1 0 0,2 0 0 0 0,-2-2 0 0 0,2 2-1 0 0,-2-2 1 0 0,2 2 0 0 0,0-1 0 0 0,-4-1 6 0 0,2 2 0 0 0,0-1 0 0 0,0 1 1 0 0,0-2-1 0 0,0 2 0 0 0,0-2 0 0 0,-2 2 1 0 0,2 0-1 0 0,0-1 0 0 0,0 1 0 0 0,-2-2 1 0 0,2 2-1 0 0,0 0 0 0 0,-2-2 0 0 0,2 2 1 0 0,0 0-1 0 0,-2-1 0 0 0,2 1 0 0 0,0 0 1 0 0,-2 0-1 0 0,2-2 0 0 0,-1 2 0 0 0,1 0 1 0 0,-2 0-1 0 0,2 0 0 0 0,0 0 0 0 0,-2-1 1 0 0,2 1-1 0 0,-2 0 0 0 0,2 0 0 0 0,-2 0 1 0 0,2 0-1 0 0,-2 0 0 0 0,-32-4-11 0 0,-57 6-78 0 0,83-2 61 0 0,2 2-1 0 0,1-2 0 0 0,-3 1 0 0 0,2 1 0 0 0,1-1 0 0 0,-1 1 0 0 0,0 1 0 0 0,0-1 1 0 0,1 1-1 0 0,-1 0 0 0 0,0 1 0 0 0,-5 2 0 0 0,11-6 21 0 0,0 0 0 0 0,0 0 1 0 0,0 0-1 0 0,0 0 0 0 0,0 0 0 0 0,0 0 0 0 0,0 2 0 0 0,0-2 0 0 0,0 0 1 0 0,-2 0-1 0 0,2 0 0 0 0,0 0 0 0 0,0 0 0 0 0,0 0 0 0 0,0 1 0 0 0,0-1 1 0 0,0 0-1 0 0,0 0 0 0 0,0 0 0 0 0,0 0 0 0 0,0 0 0 0 0,0 0 0 0 0,0 2 0 0 0,0-2 1 0 0,0 0-1 0 0,0 0 0 0 0,0 0 0 0 0,2 0 0 0 0,-2 0 0 0 0,0 0 0 0 0,0 0 1 0 0,0 1-1 0 0,0-1 0 0 0,0 0 0 0 0,0 0 0 0 0,0 0 0 0 0,0 0 0 0 0,0 0 1 0 0,0 0-1 0 0,0 0 0 0 0,2 0 0 0 0,-2 0 0 0 0,0 2 0 0 0,0-2 0 0 0,0 0 1 0 0,0 0-1 0 0,0 0 0 0 0,0 0 0 0 0,0 0 0 0 0,2 0 0 0 0,-2 0 0 0 0,0 0 1 0 0,0 0-1 0 0,24 5-232 0 0,26-2-104 0 0,24-16-251 0 0,-74 13 571 0 0,-48 0 1239 0 0,5 10 358 0 0,48-7-260 0 0,26 0-955 0 0,100-4 118 0 0,-118 1-416 0 0,1-2 1 0 0,-1 1 0 0 0,0-3-1 0 0,-1 1 1 0 0,1 0-1 0 0,0 0 1 0 0,-1-2 0 0 0,12-5-1 0 0,-102 10 19 0 0,56 2-31 0 0,35-2-384 0 0,40-5-392 0 0,6 0-16 0 0,-57 7 709 0 0,0-2 1 0 0,-2 1-1 0 0,2 1 1 0 0,0 0-1 0 0,-2-1 1 0 0,2 1-1 0 0,-2-1 1 0 0,2-1-1 0 0,-2 2 0 0 0,1 0 1 0 0,-1-1-1 0 0,0 1 1 0 0,2-1-1 0 0,-2 1 1 0 0,0 0-1 0 0,0-1 0 0 0,0 2 1 0 0,0-1-1 0 0,0 0 1 0 0,0-1-1 0 0,0 1 1 0 0,0 0-1 0 0,0-1 0 0 0,-2 1 1 0 0,2-1-1 0 0,-1 3 1 0 0,-1-3 30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10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229 56 96 0 0,'0'0'24'0'0,"0"0"-1"0"0,0 0 1 0 0,0-2-1 0 0,-2 2 1 0 0,2 0-1 0 0,0 0 1 0 0,0 0-1 0 0,0 0 1 0 0,0 0-1 0 0,0 0 1 0 0,0 0-1 0 0,0 0 1 0 0,0 0-1 0 0,0 0 1 0 0,0 0-1 0 0,0 0 1 0 0,0-1-1 0 0,0 1 1 0 0,0 0 0 0 0,0 0-1 0 0,0 0 1 0 0,0 0-1 0 0,0 0 1 0 0,0 0-1 0 0,0 0 1 0 0,0 0-1 0 0,0 0 1 0 0,0 0-1 0 0,0-2 1 0 0,0 2-1 0 0,0 0 1 0 0,0 0-1 0 0,2 0 1 0 0,-2 0-1 0 0,0 0 1 0 0,0 0-1 0 0,0 0 1 0 0,0 0 0 0 0,0 0-1 0 0,0 0 1 0 0,-34-3 570 0 0,28 1-464 0 0,1 2 1 0 0,-1 0-1 0 0,2 0 0 0 0,-2 0 1 0 0,1 2-1 0 0,-1-2 0 0 0,0 1 1 0 0,0-1-1 0 0,3 2 0 0 0,-3 0 1 0 0,0-1-1 0 0,1 1 1 0 0,-5 3-1 0 0,10-5-115 0 0,-2 0 0 0 0,2 0-1 0 0,0 1 1 0 0,0-1 0 0 0,0 0 0 0 0,0 0 0 0 0,0 0-1 0 0,0 0 1 0 0,0 0 0 0 0,-2 0 0 0 0,2 0 0 0 0,0 0-1 0 0,0 2 1 0 0,0-2 0 0 0,0 0 0 0 0,0 0 0 0 0,0 0 0 0 0,0 0-1 0 0,0 0 1 0 0,0 0 0 0 0,0 1 0 0 0,0-1 0 0 0,0 0-1 0 0,0 0 1 0 0,0 0 0 0 0,0 0 0 0 0,0 0 0 0 0,0 2 0 0 0,0-2-1 0 0,0 0 1 0 0,0 0 0 0 0,0 0 0 0 0,0 0 0 0 0,0 0-1 0 0,0 0 1 0 0,0 2 0 0 0,0-2 0 0 0,0 0 0 0 0,0 0-1 0 0,2 0 1 0 0,-2 0 0 0 0,0 0 0 0 0,0 0 0 0 0,0 0 0 0 0,0 0-1 0 0,0 1 1 0 0,0-1 0 0 0,0 0 0 0 0,0 0 0 0 0,2 0-1 0 0,-2 0 1 0 0,0 0 0 0 0,0 0 0 0 0,0 0 0 0 0,0 0-1 0 0,0 0 1 0 0,27 4 187 0 0,24-6-143 0 0,25-13 565 0 0,-76 15-586 0 0,-40 0 321 0 0,-55-4-27 0 0,63 10 970 0 0,58-8-150 0 0,-1-1-888 0 0,-2-2 0 0 0,2 1 0 0 0,-3-3 0 0 0,1 1 0 0 0,25-12 0 0 0,-48 18-192 0 0,-46-10 648 0 0,20 10-570 0 0,1 0 1 0 0,-2 2 0 0 0,2-1-1 0 0,-30 7 1 0 0,133 4 246 0 0,-17-20-371 0 0,-78 9-62 0 0,2 1-1 0 0,0 0 1 0 0,-31-2 0 0 0,-26 1-77 0 0,58 1 57 0 0,13-4 43 0 0,-1 2-1 0 0,0 0 1 0 0,0 0 0 0 0,-2 0 0 0 0,2 0 0 0 0,0 0 0 0 0,0 0 0 0 0,0 0 0 0 0,-1 2 0 0 0,1-2 0 0 0,0 0-1 0 0,0 1 1 0 0,0-1 0 0 0,0 2 0 0 0,0-2 0 0 0,0 2 0 0 0,0-2 0 0 0,1 1 0 0 0,-5 2 0 0 0,6-3-10 0 0,63 0-169 0 0,-56 2 177 0 0,3-2 1 0 0,-1 0 0 0 0,1 0-1 0 0,-3 0 1 0 0,3-2-1 0 0,-1 2 1 0 0,-1-1 0 0 0,1-1-1 0 0,9-3 1 0 0,10-3-57 0 0,-22 7-116 0 0,-18 1 41 0 0,-3 0 131 0 0,-122 14-165 0 0,103-12-646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11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120 26 2808 0 0,'0'0'-37'0'0,"17"-7"-143"0"0,-19 14 188 0 0,0-2 0 0 0,0 1 0 0 0,0 1 1 0 0,0-3-1 0 0,2 3 0 0 0,0-1 0 0 0,-2 1 1 0 0,4 10-1 0 0,-2 1 46 0 0,0-19-52 0 0,0 1-1 0 0,0 0 1 0 0,0 0 0 0 0,0 0 0 0 0,0-2 0 0 0,0 2 0 0 0,0 0 0 0 0,-2 0 0 0 0,2 0 0 0 0,0-2 0 0 0,0 2 0 0 0,0 0 0 0 0,0 0 0 0 0,0 0 0 0 0,-1 0 0 0 0,1 0 0 0 0,0 0 0 0 0,0-1 0 0 0,0 1 0 0 0,-2 0 0 0 0,2 0-1 0 0,0 0 1 0 0,0 0 0 0 0,0 0 0 0 0,-2 0 0 0 0,2 0 0 0 0,0 0 0 0 0,0 0 0 0 0,0 0 0 0 0,-2 0 0 0 0,2 0 0 0 0,0 0 0 0 0,0 0 0 0 0,-2 0 0 0 0,2 0 0 0 0,0 0 0 0 0,0 0 0 0 0,0 0 0 0 0,-2 0 0 0 0,2 0 0 0 0,0 1 0 0 0,0-1-1 0 0,0 0 1 0 0,0 0 0 0 0,-2 0 0 0 0,2 0 0 0 0,0 0 0 0 0,0 0 0 0 0,0 2 0 0 0,0-2 0 0 0,-2 0 0 0 0,2 0 0 0 0,0 2 0 0 0,0-14 3 0 0,0 11-4 0 0,0 1 1 0 0,-2-2-1 0 0,2 2 0 0 0,0-2 1 0 0,0 2-1 0 0,0-1 1 0 0,0-1-1 0 0,2 2 0 0 0,-2-1 1 0 0,0 1-1 0 0,0-2 1 0 0,0 2-1 0 0,0-2 0 0 0,0 2 1 0 0,2-1-1 0 0,-2 1 0 0 0,0-2 1 0 0,0 2-1 0 0,2-1 1 0 0,-2 1-1 0 0,0-2 0 0 0,2 2 1 0 0,-2-2-1 0 0,2 2 0 0 0,-2 0 1 0 0,2-1-1 0 0,-2 1 1 0 0,0 0-1 0 0,2-2 0 0 0,-2 2 1 0 0,2 0-1 0 0,-2 0 0 0 0,1 0 1 0 0,1-2-1 0 0,-2 2 1 0 0,2 0-1 0 0,-47-27 575 0 0,26 16-344 0 0,19 9-177 0 0,-2 2-1 0 0,2-1 1 0 0,-2 1 0 0 0,2-2 0 0 0,-2 2 0 0 0,0 0 0 0 0,2-2 0 0 0,-2 2-1 0 0,0-1 1 0 0,2 1 0 0 0,-2 0 0 0 0,0 0 0 0 0,2-2 0 0 0,-1 2 0 0 0,-1 0-1 0 0,2 0 1 0 0,-2 0 0 0 0,0 0 0 0 0,2 0 0 0 0,-2 0 0 0 0,0 0 0 0 0,0 0-1 0 0,2 0 1 0 0,-2 0 0 0 0,0 0 0 0 0,0 0 0 0 0,2 0 0 0 0,-3 2 0 0 0,-14 4 621 0 0,17-4 96 0 0,9-2-507 0 0,-9 0-232 0 0,2 0 1 0 0,-2 0 0 0 0,0 0-1 0 0,2 0 1 0 0,-2 0 0 0 0,2 0-1 0 0,-2 0 1 0 0,0 0 0 0 0,2 0-1 0 0,-2 0 1 0 0,2 0-1 0 0,-2 0 1 0 0,1 0 0 0 0,-1 0-1 0 0,0-2 1 0 0,2 2 0 0 0,-2 0-1 0 0,0 0 1 0 0,2 0 0 0 0,-2-1-1 0 0,0 1 1 0 0,2 0 0 0 0,-2 0-1 0 0,0-2 1 0 0,2 2-1 0 0,-2 0 1 0 0,0-2 0 0 0,0 2-1 0 0,2 0 1 0 0,-2-1 0 0 0,-27-12 572 0 0,14 10-519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6T10:00:09.612"/>
    </inkml:context>
    <inkml:brush xml:id="br0">
      <inkml:brushProperty name="width" value="0.05" units="cm"/>
      <inkml:brushProperty name="height" value="0.05" units="cm"/>
      <inkml:brushProperty name="color" value="#DE7879"/>
    </inkml:brush>
  </inkml:definitions>
  <inkml:trace contextRef="#ctx0" brushRef="#br0">102 4 3312 0 0,'0'0'567'0'0,"-61"15"658"0"0,59-15-1208 0 0,2 0 0 0 0,0 0 0 0 0,-2 0 1 0 0,2 0-1 0 0,0 0 0 0 0,-2 0 0 0 0,2 0 0 0 0,0 0 1 0 0,0 0-1 0 0,-2 0 0 0 0,2 0 0 0 0,0 0 1 0 0,-2 0-1 0 0,2 1 0 0 0,0-1 0 0 0,0 0 0 0 0,-1 0 1 0 0,1 0-1 0 0,0 0 0 0 0,0 0 0 0 0,-2 2 0 0 0,2-2 1 0 0,0 0-1 0 0,0 0 0 0 0,0 0 0 0 0,-2 2 0 0 0,2-2 1 0 0,0 0-1 0 0,0 0 0 0 0,0 1 0 0 0,0-1 0 0 0,-2 0 1 0 0,2 2-1 0 0,0-2 0 0 0,0 0 0 0 0,0 0 0 0 0,0 1 1 0 0,0-1-1 0 0,0 0 0 0 0,0 2 0 0 0,0-2 0 0 0,0 0 1 0 0,0 0-1 0 0,0 2 0 0 0,0-2 0 0 0,0 0 1 0 0,0 1-1 0 0,0-1 0 0 0,0 0 0 0 0,2 2 0 0 0,-2-2 1 0 0,0 0-1 0 0,0 0 0 0 0,0 1 0 0 0,2-1 1 0 0,-2 2 1 0 0,2-2-1 0 0,-1 2 0 0 0,-1-2 0 0 0,2 1 1 0 0,0-1-1 0 0,-2 2 0 0 0,2-2 0 0 0,0 0 1 0 0,0 0-1 0 0,-2 2 0 0 0,2-2 0 0 0,0 0 0 0 0,0 0 1 0 0,-2 0-1 0 0,2 0 0 0 0,-1 0 0 0 0,1 0 1 0 0,0 0-1 0 0,2 0 0 0 0,-4-4 546 0 0,-13-2-202 0 0,11 6-335 0 0,0 0 0 0 0,0-2-1 0 0,0 2 1 0 0,2 0 0 0 0,-2 0 0 0 0,0 0 0 0 0,0 0 0 0 0,1 0 0 0 0,-1 0 0 0 0,0 0 0 0 0,0 0-1 0 0,0 2 1 0 0,2-2 0 0 0,-2 0 0 0 0,0 0 0 0 0,0 1 0 0 0,0-1 0 0 0,0 0 0 0 0,2 2-1 0 0,-1-2 1 0 0,-1 2 0 0 0,-2-1 0 0 0,0 4 261 0 0,4-5-217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DAA3A-5AA2-47F5-B600-1F65D7C7C01E}" type="datetimeFigureOut">
              <a:rPr lang="en-DE" smtClean="0"/>
              <a:t>05/18/2025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B8F4C-F38B-4783-AA4F-D3B3CE16160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409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1198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44C8D-9E95-FF0E-9F21-B8043DE9B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6ADA-DD75-F8B3-3DA5-5133409CA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BE2130-2AFD-0257-4BA7-C259F77A6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2E1FD-4DA2-1172-AF65-FC7ED0039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134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BC45-D083-70C0-8FEE-90821C83C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20405-58C2-562A-A079-8CF5B79D7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9EC7-C000-0ACF-2042-EC2F1F57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7270-182D-4045-AF73-6C4DC4207B0B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60FEF-C710-A28E-839A-411882BB5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63688-BC79-B103-5A37-32C14837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2553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8EEF-515E-8E1A-8F96-D90DEB1B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DDCED-542D-DACD-550B-74E5C62E9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9E487-FCEC-DA97-A169-7E279362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052B-7024-48E0-8121-B73B6CA37449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C6CC9-9484-F2C4-2474-511A2595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844D4-F514-A752-C444-0E5E275B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771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6DCE3D-D679-6A9F-7E44-34821FB6E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F51E4-26CB-F725-B943-4BCAAD8D3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A5D65-4DCA-64D8-E579-2A51B46F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1A30-A809-4567-A27D-F321407DF3C9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2D238-73F6-9118-0727-1A618647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82EB8-ADA7-BFDE-B7C1-240C9C81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7716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521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169903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F9DF-B9E0-AB5C-5DD1-0F686CCD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F9BE-9C7B-F095-C848-48802AD3B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C1985-98D1-A9F1-CD88-77DA09D55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4ABD-3222-4B0E-A238-75BBC2D7C2F5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E24D2-EC72-9E99-4186-B263B415A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59AE3-2F42-941C-5CBA-4A71B2D5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029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AA58-5786-8F14-BD63-BEA5FCE4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60478-2049-D445-3550-DE7937626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C2C56-1D78-DBB2-9D39-427E19696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61BC-66EF-465C-BCBA-E5CBBEB06723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79B87-CB8D-49F2-629A-F59EE24A1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5A1E7-5BCA-1017-FEFB-20CF43BE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865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664E-9015-AD5F-2550-E968BD54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3199-77B6-B610-B03C-B0CA84859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11C29-1205-CA37-BC32-0BEEEC3C0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AD8AA-C7D9-4F9C-D5B9-9E272A7D1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92BB-4E55-4337-99C1-3374E6139BE3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0699B-696A-C442-082F-CDCFEFAF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6F7E7-A2B1-A556-C536-8D619ABF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425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B8D5-E039-8368-4A71-3FDDDAF87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ADF8E-4203-1B25-BB7A-BECB40156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E6BE4-9C4C-F520-E0B7-C54CCB7A5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267EB-3CCA-CF59-F68A-717DDC87E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BB6FA-D456-0298-5D97-781B3D3CD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A7B2A-76C7-1EA6-6886-F9FE6F4A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8604-9977-4D9E-B4BE-CCB9099C26C8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0E617-82F9-E06D-6700-332BD14FD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08B299-85F0-3AF8-CC82-812B9E91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898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8CD94-9EEE-0AC1-5DB9-5ED5EB6A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F4FB5-6A00-04C4-C7CC-3FD2E9F0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CBEFD-EDFB-4110-BC1B-D900E6CEEDD5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1171B-3F7C-526D-A73C-E8B3207F6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BEA86-39B2-E59F-AA9E-0308F753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465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3FC8-6FF1-D62D-F333-0589D9FB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72105-F823-4CD6-BE51-61AE60801DB9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BCAB2-89E5-044F-1D2F-1DBF0EE0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062AF-D0BB-21A9-772E-114006A5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536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EAD0-AEEA-37D9-000F-381BA028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17941-78C8-FE89-6E66-E4262EB96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9B330-29E0-483D-851B-86A8C00EE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CD384-3359-9BE0-950C-2DA0A7F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A6C6-7E6A-4E8D-9CFD-CF3D976CC02F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29A9E-6D93-1900-5347-278E1D14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1CD5B-EEB1-70C5-4869-60E16B40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2645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8EA0-E38E-3519-3524-45ACE4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B16F7-1468-63D7-E6F8-F865A9275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AA226-F409-25FA-5300-0D6D27A72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A2E77-2624-B85E-E0EE-E66098BE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9E4D-A99A-43DC-A19C-4034B2F3075F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6CB5F-B7C1-24F9-23F6-4FB7BF44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E557C-11CF-5AE7-6013-07A9ECF0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7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BA19A8-55AE-35CB-C880-7BADBEF53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FAC7-8450-E685-B600-A5BA51C9C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5CA57-4C5C-DBC2-D33F-36719A8BA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28A100-3E9B-40E3-9BE0-3DC3FA847321}" type="datetime8">
              <a:rPr lang="en-DE" smtClean="0"/>
              <a:t>05/18/2025 18:50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A1063-5025-A3F9-5A73-B0ABC6686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48508-8D5A-F700-626D-77559DEE4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51F297-1191-4DB8-B109-50EF96A3851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397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image" Target="../media/image2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1.png"/><Relationship Id="rId7" Type="http://schemas.openxmlformats.org/officeDocument/2006/relationships/image" Target="../media/image17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svg"/><Relationship Id="rId4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1.png"/><Relationship Id="rId7" Type="http://schemas.openxmlformats.org/officeDocument/2006/relationships/image" Target="../media/image17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sv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78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18" Type="http://schemas.openxmlformats.org/officeDocument/2006/relationships/image" Target="../media/image19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2" Type="http://schemas.openxmlformats.org/officeDocument/2006/relationships/diagramData" Target="../diagrams/data2.xml"/><Relationship Id="rId16" Type="http://schemas.openxmlformats.org/officeDocument/2006/relationships/image" Target="../media/image330.png"/><Relationship Id="rId20" Type="http://schemas.openxmlformats.org/officeDocument/2006/relationships/image" Target="../media/image192.sv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325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19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9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9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gif"/><Relationship Id="rId7" Type="http://schemas.openxmlformats.org/officeDocument/2006/relationships/image" Target="../media/image200.png"/><Relationship Id="rId2" Type="http://schemas.openxmlformats.org/officeDocument/2006/relationships/image" Target="../media/image195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9.png"/><Relationship Id="rId5" Type="http://schemas.openxmlformats.org/officeDocument/2006/relationships/image" Target="../media/image198.svg"/><Relationship Id="rId4" Type="http://schemas.openxmlformats.org/officeDocument/2006/relationships/image" Target="../media/image1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0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0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0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4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0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2.svg"/><Relationship Id="rId2" Type="http://schemas.openxmlformats.org/officeDocument/2006/relationships/image" Target="../media/image7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3.png"/><Relationship Id="rId3" Type="http://schemas.openxmlformats.org/officeDocument/2006/relationships/image" Target="../media/image8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14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9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9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0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1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7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2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8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3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14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671" Type="http://schemas.openxmlformats.org/officeDocument/2006/relationships/image" Target="NULL"/><Relationship Id="rId727" Type="http://schemas.openxmlformats.org/officeDocument/2006/relationships/image" Target="NULL"/><Relationship Id="rId769" Type="http://schemas.openxmlformats.org/officeDocument/2006/relationships/image" Target="NULL"/><Relationship Id="rId934" Type="http://schemas.openxmlformats.org/officeDocument/2006/relationships/customXml" Target="../ink/ink657.xml"/><Relationship Id="rId976" Type="http://schemas.openxmlformats.org/officeDocument/2006/relationships/customXml" Target="../ink/ink699.xml"/><Relationship Id="rId780" Type="http://schemas.openxmlformats.org/officeDocument/2006/relationships/customXml" Target="../ink/ink547.xml"/><Relationship Id="rId836" Type="http://schemas.openxmlformats.org/officeDocument/2006/relationships/customXml" Target="../ink/ink581.xml"/><Relationship Id="rId878" Type="http://schemas.openxmlformats.org/officeDocument/2006/relationships/customXml" Target="../ink/ink610.xml"/><Relationship Id="rId1021" Type="http://schemas.openxmlformats.org/officeDocument/2006/relationships/customXml" Target="../ink/ink744.xml"/><Relationship Id="rId1063" Type="http://schemas.openxmlformats.org/officeDocument/2006/relationships/image" Target="../media/image163.svg"/><Relationship Id="rId682" Type="http://schemas.openxmlformats.org/officeDocument/2006/relationships/image" Target="NULL"/><Relationship Id="rId738" Type="http://schemas.openxmlformats.org/officeDocument/2006/relationships/customXml" Target="../ink/ink526.xml"/><Relationship Id="rId903" Type="http://schemas.openxmlformats.org/officeDocument/2006/relationships/customXml" Target="../ink/ink627.xml"/><Relationship Id="rId945" Type="http://schemas.openxmlformats.org/officeDocument/2006/relationships/customXml" Target="../ink/ink668.xml"/><Relationship Id="rId805" Type="http://schemas.openxmlformats.org/officeDocument/2006/relationships/image" Target="NULL"/><Relationship Id="rId987" Type="http://schemas.openxmlformats.org/officeDocument/2006/relationships/customXml" Target="../ink/ink710.xml"/><Relationship Id="rId5" Type="http://schemas.openxmlformats.org/officeDocument/2006/relationships/customXml" Target="../ink/ink475.xml"/><Relationship Id="rId791" Type="http://schemas.openxmlformats.org/officeDocument/2006/relationships/image" Target="NULL"/><Relationship Id="rId847" Type="http://schemas.openxmlformats.org/officeDocument/2006/relationships/customXml" Target="../ink/ink591.xml"/><Relationship Id="rId889" Type="http://schemas.openxmlformats.org/officeDocument/2006/relationships/customXml" Target="../ink/ink618.xml"/><Relationship Id="rId1032" Type="http://schemas.openxmlformats.org/officeDocument/2006/relationships/customXml" Target="../ink/ink755.xml"/><Relationship Id="rId693" Type="http://schemas.openxmlformats.org/officeDocument/2006/relationships/image" Target="NULL"/><Relationship Id="rId707" Type="http://schemas.openxmlformats.org/officeDocument/2006/relationships/customXml" Target="../ink/ink507.xml"/><Relationship Id="rId749" Type="http://schemas.openxmlformats.org/officeDocument/2006/relationships/image" Target="NULL"/><Relationship Id="rId914" Type="http://schemas.openxmlformats.org/officeDocument/2006/relationships/customXml" Target="../ink/ink637.xml"/><Relationship Id="rId760" Type="http://schemas.openxmlformats.org/officeDocument/2006/relationships/customXml" Target="../ink/ink537.xml"/><Relationship Id="rId956" Type="http://schemas.openxmlformats.org/officeDocument/2006/relationships/customXml" Target="../ink/ink679.xml"/><Relationship Id="rId998" Type="http://schemas.openxmlformats.org/officeDocument/2006/relationships/customXml" Target="../ink/ink721.xml"/><Relationship Id="rId816" Type="http://schemas.openxmlformats.org/officeDocument/2006/relationships/image" Target="NULL"/><Relationship Id="rId858" Type="http://schemas.openxmlformats.org/officeDocument/2006/relationships/customXml" Target="../ink/ink600.xml"/><Relationship Id="rId1001" Type="http://schemas.openxmlformats.org/officeDocument/2006/relationships/customXml" Target="../ink/ink724.xml"/><Relationship Id="rId1043" Type="http://schemas.openxmlformats.org/officeDocument/2006/relationships/customXml" Target="../ink/ink766.xml"/><Relationship Id="rId718" Type="http://schemas.openxmlformats.org/officeDocument/2006/relationships/image" Target="NULL"/><Relationship Id="rId925" Type="http://schemas.openxmlformats.org/officeDocument/2006/relationships/customXml" Target="../ink/ink648.xml"/><Relationship Id="rId967" Type="http://schemas.openxmlformats.org/officeDocument/2006/relationships/customXml" Target="../ink/ink690.xml"/><Relationship Id="rId771" Type="http://schemas.openxmlformats.org/officeDocument/2006/relationships/image" Target="NULL"/><Relationship Id="rId827" Type="http://schemas.openxmlformats.org/officeDocument/2006/relationships/customXml" Target="../ink/ink573.xml"/><Relationship Id="rId869" Type="http://schemas.openxmlformats.org/officeDocument/2006/relationships/image" Target="NULL"/><Relationship Id="rId1012" Type="http://schemas.openxmlformats.org/officeDocument/2006/relationships/customXml" Target="../ink/ink735.xml"/><Relationship Id="rId673" Type="http://schemas.openxmlformats.org/officeDocument/2006/relationships/customXml" Target="../ink/ink480.xml"/><Relationship Id="rId729" Type="http://schemas.openxmlformats.org/officeDocument/2006/relationships/image" Target="NULL"/><Relationship Id="rId880" Type="http://schemas.openxmlformats.org/officeDocument/2006/relationships/customXml" Target="../ink/ink611.xml"/><Relationship Id="rId1054" Type="http://schemas.openxmlformats.org/officeDocument/2006/relationships/customXml" Target="../ink/ink777.xml"/><Relationship Id="rId936" Type="http://schemas.openxmlformats.org/officeDocument/2006/relationships/customXml" Target="../ink/ink659.xml"/><Relationship Id="rId978" Type="http://schemas.openxmlformats.org/officeDocument/2006/relationships/customXml" Target="../ink/ink701.xml"/><Relationship Id="rId740" Type="http://schemas.openxmlformats.org/officeDocument/2006/relationships/customXml" Target="../ink/ink527.xml"/><Relationship Id="rId782" Type="http://schemas.openxmlformats.org/officeDocument/2006/relationships/customXml" Target="../ink/ink548.xml"/><Relationship Id="rId838" Type="http://schemas.openxmlformats.org/officeDocument/2006/relationships/image" Target="NULL"/><Relationship Id="rId1023" Type="http://schemas.openxmlformats.org/officeDocument/2006/relationships/customXml" Target="../ink/ink746.xml"/><Relationship Id="rId684" Type="http://schemas.openxmlformats.org/officeDocument/2006/relationships/customXml" Target="../ink/ink488.xml"/><Relationship Id="rId891" Type="http://schemas.openxmlformats.org/officeDocument/2006/relationships/customXml" Target="../ink/ink619.xml"/><Relationship Id="rId905" Type="http://schemas.openxmlformats.org/officeDocument/2006/relationships/customXml" Target="../ink/ink629.xml"/><Relationship Id="rId947" Type="http://schemas.openxmlformats.org/officeDocument/2006/relationships/customXml" Target="../ink/ink670.xml"/><Relationship Id="rId989" Type="http://schemas.openxmlformats.org/officeDocument/2006/relationships/customXml" Target="../ink/ink712.xml"/><Relationship Id="rId751" Type="http://schemas.openxmlformats.org/officeDocument/2006/relationships/image" Target="NULL"/><Relationship Id="rId793" Type="http://schemas.openxmlformats.org/officeDocument/2006/relationships/image" Target="NULL"/><Relationship Id="rId807" Type="http://schemas.openxmlformats.org/officeDocument/2006/relationships/image" Target="NULL"/><Relationship Id="rId849" Type="http://schemas.openxmlformats.org/officeDocument/2006/relationships/customXml" Target="../ink/ink593.xml"/><Relationship Id="rId1034" Type="http://schemas.openxmlformats.org/officeDocument/2006/relationships/customXml" Target="../ink/ink757.xml"/><Relationship Id="rId695" Type="http://schemas.openxmlformats.org/officeDocument/2006/relationships/customXml" Target="../ink/ink496.xml"/><Relationship Id="rId709" Type="http://schemas.openxmlformats.org/officeDocument/2006/relationships/customXml" Target="../ink/ink509.xml"/><Relationship Id="rId860" Type="http://schemas.openxmlformats.org/officeDocument/2006/relationships/customXml" Target="../ink/ink601.xml"/><Relationship Id="rId916" Type="http://schemas.openxmlformats.org/officeDocument/2006/relationships/customXml" Target="../ink/ink639.xml"/><Relationship Id="rId958" Type="http://schemas.openxmlformats.org/officeDocument/2006/relationships/customXml" Target="../ink/ink681.xml"/><Relationship Id="rId720" Type="http://schemas.openxmlformats.org/officeDocument/2006/relationships/image" Target="NULL"/><Relationship Id="rId762" Type="http://schemas.openxmlformats.org/officeDocument/2006/relationships/customXml" Target="../ink/ink538.xml"/><Relationship Id="rId818" Type="http://schemas.openxmlformats.org/officeDocument/2006/relationships/image" Target="NULL"/><Relationship Id="rId1003" Type="http://schemas.openxmlformats.org/officeDocument/2006/relationships/customXml" Target="../ink/ink726.xml"/><Relationship Id="rId1045" Type="http://schemas.openxmlformats.org/officeDocument/2006/relationships/customXml" Target="../ink/ink768.xml"/><Relationship Id="rId871" Type="http://schemas.openxmlformats.org/officeDocument/2006/relationships/image" Target="NULL"/><Relationship Id="rId927" Type="http://schemas.openxmlformats.org/officeDocument/2006/relationships/customXml" Target="../ink/ink650.xml"/><Relationship Id="rId969" Type="http://schemas.openxmlformats.org/officeDocument/2006/relationships/customXml" Target="../ink/ink692.xml"/><Relationship Id="rId731" Type="http://schemas.openxmlformats.org/officeDocument/2006/relationships/image" Target="NULL"/><Relationship Id="rId773" Type="http://schemas.openxmlformats.org/officeDocument/2006/relationships/image" Target="NULL"/><Relationship Id="rId829" Type="http://schemas.openxmlformats.org/officeDocument/2006/relationships/customXml" Target="../ink/ink575.xml"/><Relationship Id="rId980" Type="http://schemas.openxmlformats.org/officeDocument/2006/relationships/customXml" Target="../ink/ink703.xml"/><Relationship Id="rId1014" Type="http://schemas.openxmlformats.org/officeDocument/2006/relationships/customXml" Target="../ink/ink737.xml"/><Relationship Id="rId1056" Type="http://schemas.openxmlformats.org/officeDocument/2006/relationships/customXml" Target="../ink/ink779.xml"/><Relationship Id="rId675" Type="http://schemas.openxmlformats.org/officeDocument/2006/relationships/image" Target="NULL"/><Relationship Id="rId840" Type="http://schemas.openxmlformats.org/officeDocument/2006/relationships/customXml" Target="../ink/ink584.xml"/><Relationship Id="rId882" Type="http://schemas.openxmlformats.org/officeDocument/2006/relationships/customXml" Target="../ink/ink612.xml"/><Relationship Id="rId938" Type="http://schemas.openxmlformats.org/officeDocument/2006/relationships/customXml" Target="../ink/ink661.xml"/><Relationship Id="rId700" Type="http://schemas.openxmlformats.org/officeDocument/2006/relationships/image" Target="NULL"/><Relationship Id="rId742" Type="http://schemas.openxmlformats.org/officeDocument/2006/relationships/customXml" Target="../ink/ink528.xml"/><Relationship Id="rId784" Type="http://schemas.openxmlformats.org/officeDocument/2006/relationships/customXml" Target="../ink/ink549.xml"/><Relationship Id="rId991" Type="http://schemas.openxmlformats.org/officeDocument/2006/relationships/customXml" Target="../ink/ink714.xml"/><Relationship Id="rId1025" Type="http://schemas.openxmlformats.org/officeDocument/2006/relationships/customXml" Target="../ink/ink748.xml"/><Relationship Id="rId686" Type="http://schemas.openxmlformats.org/officeDocument/2006/relationships/image" Target="NULL"/><Relationship Id="rId851" Type="http://schemas.openxmlformats.org/officeDocument/2006/relationships/customXml" Target="../ink/ink595.xml"/><Relationship Id="rId893" Type="http://schemas.openxmlformats.org/officeDocument/2006/relationships/customXml" Target="../ink/ink620.xml"/><Relationship Id="rId907" Type="http://schemas.openxmlformats.org/officeDocument/2006/relationships/customXml" Target="../ink/ink630.xml"/><Relationship Id="rId711" Type="http://schemas.openxmlformats.org/officeDocument/2006/relationships/customXml" Target="../ink/ink510.xml"/><Relationship Id="rId753" Type="http://schemas.openxmlformats.org/officeDocument/2006/relationships/image" Target="NULL"/><Relationship Id="rId949" Type="http://schemas.openxmlformats.org/officeDocument/2006/relationships/customXml" Target="../ink/ink672.xml"/><Relationship Id="rId795" Type="http://schemas.openxmlformats.org/officeDocument/2006/relationships/image" Target="NULL"/><Relationship Id="rId809" Type="http://schemas.openxmlformats.org/officeDocument/2006/relationships/image" Target="NULL"/><Relationship Id="rId960" Type="http://schemas.openxmlformats.org/officeDocument/2006/relationships/customXml" Target="../ink/ink683.xml"/><Relationship Id="rId1036" Type="http://schemas.openxmlformats.org/officeDocument/2006/relationships/customXml" Target="../ink/ink759.xml"/><Relationship Id="rId697" Type="http://schemas.openxmlformats.org/officeDocument/2006/relationships/customXml" Target="../ink/ink498.xml"/><Relationship Id="rId820" Type="http://schemas.openxmlformats.org/officeDocument/2006/relationships/customXml" Target="../ink/ink568.xml"/><Relationship Id="rId862" Type="http://schemas.openxmlformats.org/officeDocument/2006/relationships/customXml" Target="../ink/ink602.xml"/><Relationship Id="rId918" Type="http://schemas.openxmlformats.org/officeDocument/2006/relationships/customXml" Target="../ink/ink641.xml"/><Relationship Id="rId722" Type="http://schemas.openxmlformats.org/officeDocument/2006/relationships/customXml" Target="../ink/ink518.xml"/><Relationship Id="rId764" Type="http://schemas.openxmlformats.org/officeDocument/2006/relationships/customXml" Target="../ink/ink539.xml"/><Relationship Id="rId971" Type="http://schemas.openxmlformats.org/officeDocument/2006/relationships/customXml" Target="../ink/ink694.xml"/><Relationship Id="rId1005" Type="http://schemas.openxmlformats.org/officeDocument/2006/relationships/customXml" Target="../ink/ink728.xml"/><Relationship Id="rId666" Type="http://schemas.openxmlformats.org/officeDocument/2006/relationships/customXml" Target="../ink/ink476.xml"/><Relationship Id="rId831" Type="http://schemas.openxmlformats.org/officeDocument/2006/relationships/customXml" Target="../ink/ink577.xml"/><Relationship Id="rId873" Type="http://schemas.openxmlformats.org/officeDocument/2006/relationships/image" Target="NULL"/><Relationship Id="rId1047" Type="http://schemas.openxmlformats.org/officeDocument/2006/relationships/customXml" Target="../ink/ink770.xml"/><Relationship Id="rId929" Type="http://schemas.openxmlformats.org/officeDocument/2006/relationships/customXml" Target="../ink/ink652.xml"/><Relationship Id="rId733" Type="http://schemas.openxmlformats.org/officeDocument/2006/relationships/image" Target="NULL"/><Relationship Id="rId775" Type="http://schemas.openxmlformats.org/officeDocument/2006/relationships/image" Target="NULL"/><Relationship Id="rId940" Type="http://schemas.openxmlformats.org/officeDocument/2006/relationships/customXml" Target="../ink/ink663.xml"/><Relationship Id="rId982" Type="http://schemas.openxmlformats.org/officeDocument/2006/relationships/customXml" Target="../ink/ink705.xml"/><Relationship Id="rId1016" Type="http://schemas.openxmlformats.org/officeDocument/2006/relationships/customXml" Target="../ink/ink739.xml"/><Relationship Id="rId677" Type="http://schemas.openxmlformats.org/officeDocument/2006/relationships/image" Target="NULL"/><Relationship Id="rId800" Type="http://schemas.openxmlformats.org/officeDocument/2006/relationships/customXml" Target="../ink/ink557.xml"/><Relationship Id="rId821" Type="http://schemas.openxmlformats.org/officeDocument/2006/relationships/customXml" Target="../ink/ink569.xml"/><Relationship Id="rId842" Type="http://schemas.openxmlformats.org/officeDocument/2006/relationships/customXml" Target="../ink/ink586.xml"/><Relationship Id="rId863" Type="http://schemas.openxmlformats.org/officeDocument/2006/relationships/image" Target="NULL"/><Relationship Id="rId1037" Type="http://schemas.openxmlformats.org/officeDocument/2006/relationships/customXml" Target="../ink/ink760.xml"/><Relationship Id="rId1058" Type="http://schemas.openxmlformats.org/officeDocument/2006/relationships/customXml" Target="../ink/ink781.xml"/><Relationship Id="rId698" Type="http://schemas.openxmlformats.org/officeDocument/2006/relationships/customXml" Target="../ink/ink499.xml"/><Relationship Id="rId702" Type="http://schemas.openxmlformats.org/officeDocument/2006/relationships/customXml" Target="../ink/ink502.xml"/><Relationship Id="rId884" Type="http://schemas.openxmlformats.org/officeDocument/2006/relationships/customXml" Target="../ink/ink614.xml"/><Relationship Id="rId919" Type="http://schemas.openxmlformats.org/officeDocument/2006/relationships/customXml" Target="../ink/ink642.xml"/><Relationship Id="rId723" Type="http://schemas.openxmlformats.org/officeDocument/2006/relationships/image" Target="NULL"/><Relationship Id="rId744" Type="http://schemas.openxmlformats.org/officeDocument/2006/relationships/customXml" Target="../ink/ink529.xml"/><Relationship Id="rId765" Type="http://schemas.openxmlformats.org/officeDocument/2006/relationships/image" Target="NULL"/><Relationship Id="rId786" Type="http://schemas.openxmlformats.org/officeDocument/2006/relationships/customXml" Target="../ink/ink550.xml"/><Relationship Id="rId930" Type="http://schemas.openxmlformats.org/officeDocument/2006/relationships/customXml" Target="../ink/ink653.xml"/><Relationship Id="rId951" Type="http://schemas.openxmlformats.org/officeDocument/2006/relationships/customXml" Target="../ink/ink674.xml"/><Relationship Id="rId972" Type="http://schemas.openxmlformats.org/officeDocument/2006/relationships/customXml" Target="../ink/ink695.xml"/><Relationship Id="rId993" Type="http://schemas.openxmlformats.org/officeDocument/2006/relationships/customXml" Target="../ink/ink716.xml"/><Relationship Id="rId1006" Type="http://schemas.openxmlformats.org/officeDocument/2006/relationships/customXml" Target="../ink/ink729.xml"/><Relationship Id="rId811" Type="http://schemas.openxmlformats.org/officeDocument/2006/relationships/image" Target="NULL"/><Relationship Id="rId832" Type="http://schemas.openxmlformats.org/officeDocument/2006/relationships/image" Target="NULL"/><Relationship Id="rId1027" Type="http://schemas.openxmlformats.org/officeDocument/2006/relationships/customXml" Target="../ink/ink750.xml"/><Relationship Id="rId1048" Type="http://schemas.openxmlformats.org/officeDocument/2006/relationships/customXml" Target="../ink/ink771.xml"/><Relationship Id="rId667" Type="http://schemas.openxmlformats.org/officeDocument/2006/relationships/image" Target="NULL"/><Relationship Id="rId688" Type="http://schemas.openxmlformats.org/officeDocument/2006/relationships/customXml" Target="../ink/ink491.xml"/><Relationship Id="rId853" Type="http://schemas.openxmlformats.org/officeDocument/2006/relationships/customXml" Target="../ink/ink597.xml"/><Relationship Id="rId874" Type="http://schemas.openxmlformats.org/officeDocument/2006/relationships/customXml" Target="../ink/ink608.xml"/><Relationship Id="rId895" Type="http://schemas.openxmlformats.org/officeDocument/2006/relationships/customXml" Target="../ink/ink622.xml"/><Relationship Id="rId909" Type="http://schemas.openxmlformats.org/officeDocument/2006/relationships/customXml" Target="../ink/ink632.xml"/><Relationship Id="rId713" Type="http://schemas.openxmlformats.org/officeDocument/2006/relationships/customXml" Target="../ink/ink512.xml"/><Relationship Id="rId734" Type="http://schemas.openxmlformats.org/officeDocument/2006/relationships/customXml" Target="../ink/ink524.xml"/><Relationship Id="rId755" Type="http://schemas.openxmlformats.org/officeDocument/2006/relationships/image" Target="NULL"/><Relationship Id="rId776" Type="http://schemas.openxmlformats.org/officeDocument/2006/relationships/customXml" Target="../ink/ink545.xml"/><Relationship Id="rId797" Type="http://schemas.openxmlformats.org/officeDocument/2006/relationships/image" Target="NULL"/><Relationship Id="rId920" Type="http://schemas.openxmlformats.org/officeDocument/2006/relationships/customXml" Target="../ink/ink643.xml"/><Relationship Id="rId941" Type="http://schemas.openxmlformats.org/officeDocument/2006/relationships/customXml" Target="../ink/ink664.xml"/><Relationship Id="rId962" Type="http://schemas.openxmlformats.org/officeDocument/2006/relationships/customXml" Target="../ink/ink685.xml"/><Relationship Id="rId983" Type="http://schemas.openxmlformats.org/officeDocument/2006/relationships/customXml" Target="../ink/ink706.xml"/><Relationship Id="rId801" Type="http://schemas.openxmlformats.org/officeDocument/2006/relationships/image" Target="NULL"/><Relationship Id="rId822" Type="http://schemas.openxmlformats.org/officeDocument/2006/relationships/image" Target="NULL"/><Relationship Id="rId1017" Type="http://schemas.openxmlformats.org/officeDocument/2006/relationships/customXml" Target="../ink/ink740.xml"/><Relationship Id="rId1038" Type="http://schemas.openxmlformats.org/officeDocument/2006/relationships/customXml" Target="../ink/ink761.xml"/><Relationship Id="rId1059" Type="http://schemas.openxmlformats.org/officeDocument/2006/relationships/customXml" Target="../ink/ink782.xml"/><Relationship Id="rId1" Type="http://schemas.microsoft.com/office/2007/relationships/media" Target="../media/media1.mp4"/><Relationship Id="rId678" Type="http://schemas.openxmlformats.org/officeDocument/2006/relationships/customXml" Target="../ink/ink483.xml"/><Relationship Id="rId699" Type="http://schemas.openxmlformats.org/officeDocument/2006/relationships/customXml" Target="../ink/ink500.xml"/><Relationship Id="rId843" Type="http://schemas.openxmlformats.org/officeDocument/2006/relationships/customXml" Target="../ink/ink587.xml"/><Relationship Id="rId864" Type="http://schemas.openxmlformats.org/officeDocument/2006/relationships/customXml" Target="../ink/ink603.xml"/><Relationship Id="rId885" Type="http://schemas.openxmlformats.org/officeDocument/2006/relationships/customXml" Target="../ink/ink615.xml"/><Relationship Id="rId703" Type="http://schemas.openxmlformats.org/officeDocument/2006/relationships/customXml" Target="../ink/ink503.xml"/><Relationship Id="rId724" Type="http://schemas.openxmlformats.org/officeDocument/2006/relationships/customXml" Target="../ink/ink519.xml"/><Relationship Id="rId745" Type="http://schemas.openxmlformats.org/officeDocument/2006/relationships/image" Target="NULL"/><Relationship Id="rId766" Type="http://schemas.openxmlformats.org/officeDocument/2006/relationships/customXml" Target="../ink/ink540.xml"/><Relationship Id="rId910" Type="http://schemas.openxmlformats.org/officeDocument/2006/relationships/customXml" Target="../ink/ink633.xml"/><Relationship Id="rId931" Type="http://schemas.openxmlformats.org/officeDocument/2006/relationships/customXml" Target="../ink/ink654.xml"/><Relationship Id="rId952" Type="http://schemas.openxmlformats.org/officeDocument/2006/relationships/customXml" Target="../ink/ink675.xml"/><Relationship Id="rId787" Type="http://schemas.openxmlformats.org/officeDocument/2006/relationships/image" Target="NULL"/><Relationship Id="rId812" Type="http://schemas.openxmlformats.org/officeDocument/2006/relationships/customXml" Target="../ink/ink563.xml"/><Relationship Id="rId973" Type="http://schemas.openxmlformats.org/officeDocument/2006/relationships/customXml" Target="../ink/ink696.xml"/><Relationship Id="rId994" Type="http://schemas.openxmlformats.org/officeDocument/2006/relationships/customXml" Target="../ink/ink717.xml"/><Relationship Id="rId1007" Type="http://schemas.openxmlformats.org/officeDocument/2006/relationships/customXml" Target="../ink/ink730.xml"/><Relationship Id="rId1028" Type="http://schemas.openxmlformats.org/officeDocument/2006/relationships/customXml" Target="../ink/ink751.xml"/><Relationship Id="rId1049" Type="http://schemas.openxmlformats.org/officeDocument/2006/relationships/customXml" Target="../ink/ink772.xml"/><Relationship Id="rId668" Type="http://schemas.openxmlformats.org/officeDocument/2006/relationships/customXml" Target="../ink/ink477.xml"/><Relationship Id="rId689" Type="http://schemas.openxmlformats.org/officeDocument/2006/relationships/image" Target="NULL"/><Relationship Id="rId833" Type="http://schemas.openxmlformats.org/officeDocument/2006/relationships/customXml" Target="../ink/ink578.xml"/><Relationship Id="rId854" Type="http://schemas.openxmlformats.org/officeDocument/2006/relationships/customXml" Target="../ink/ink598.xml"/><Relationship Id="rId875" Type="http://schemas.openxmlformats.org/officeDocument/2006/relationships/image" Target="NULL"/><Relationship Id="rId896" Type="http://schemas.openxmlformats.org/officeDocument/2006/relationships/image" Target="NULL"/><Relationship Id="rId1060" Type="http://schemas.openxmlformats.org/officeDocument/2006/relationships/customXml" Target="../ink/ink783.xml"/><Relationship Id="rId714" Type="http://schemas.openxmlformats.org/officeDocument/2006/relationships/image" Target="NULL"/><Relationship Id="rId735" Type="http://schemas.openxmlformats.org/officeDocument/2006/relationships/image" Target="NULL"/><Relationship Id="rId756" Type="http://schemas.openxmlformats.org/officeDocument/2006/relationships/customXml" Target="../ink/ink535.xml"/><Relationship Id="rId900" Type="http://schemas.openxmlformats.org/officeDocument/2006/relationships/customXml" Target="../ink/ink625.xml"/><Relationship Id="rId921" Type="http://schemas.openxmlformats.org/officeDocument/2006/relationships/customXml" Target="../ink/ink644.xml"/><Relationship Id="rId942" Type="http://schemas.openxmlformats.org/officeDocument/2006/relationships/customXml" Target="../ink/ink665.xml"/><Relationship Id="rId777" Type="http://schemas.openxmlformats.org/officeDocument/2006/relationships/image" Target="NULL"/><Relationship Id="rId798" Type="http://schemas.openxmlformats.org/officeDocument/2006/relationships/customXml" Target="../ink/ink556.xml"/><Relationship Id="rId963" Type="http://schemas.openxmlformats.org/officeDocument/2006/relationships/customXml" Target="../ink/ink686.xml"/><Relationship Id="rId984" Type="http://schemas.openxmlformats.org/officeDocument/2006/relationships/customXml" Target="../ink/ink707.xml"/><Relationship Id="rId1018" Type="http://schemas.openxmlformats.org/officeDocument/2006/relationships/customXml" Target="../ink/ink741.xml"/><Relationship Id="rId1039" Type="http://schemas.openxmlformats.org/officeDocument/2006/relationships/customXml" Target="../ink/ink762.xml"/><Relationship Id="rId679" Type="http://schemas.openxmlformats.org/officeDocument/2006/relationships/customXml" Target="../ink/ink484.xml"/><Relationship Id="rId802" Type="http://schemas.openxmlformats.org/officeDocument/2006/relationships/customXml" Target="../ink/ink558.xml"/><Relationship Id="rId823" Type="http://schemas.openxmlformats.org/officeDocument/2006/relationships/customXml" Target="../ink/ink570.xml"/><Relationship Id="rId844" Type="http://schemas.openxmlformats.org/officeDocument/2006/relationships/customXml" Target="../ink/ink588.xml"/><Relationship Id="rId865" Type="http://schemas.openxmlformats.org/officeDocument/2006/relationships/image" Target="NULL"/><Relationship Id="rId886" Type="http://schemas.openxmlformats.org/officeDocument/2006/relationships/customXml" Target="../ink/ink616.xml"/><Relationship Id="rId1050" Type="http://schemas.openxmlformats.org/officeDocument/2006/relationships/customXml" Target="../ink/ink773.xml"/><Relationship Id="rId2" Type="http://schemas.openxmlformats.org/officeDocument/2006/relationships/video" Target="../media/media1.mp4"/><Relationship Id="rId690" Type="http://schemas.openxmlformats.org/officeDocument/2006/relationships/customXml" Target="../ink/ink492.xml"/><Relationship Id="rId704" Type="http://schemas.openxmlformats.org/officeDocument/2006/relationships/customXml" Target="../ink/ink504.xml"/><Relationship Id="rId725" Type="http://schemas.openxmlformats.org/officeDocument/2006/relationships/image" Target="NULL"/><Relationship Id="rId746" Type="http://schemas.openxmlformats.org/officeDocument/2006/relationships/customXml" Target="../ink/ink530.xml"/><Relationship Id="rId911" Type="http://schemas.openxmlformats.org/officeDocument/2006/relationships/customXml" Target="../ink/ink634.xml"/><Relationship Id="rId932" Type="http://schemas.openxmlformats.org/officeDocument/2006/relationships/customXml" Target="../ink/ink655.xml"/><Relationship Id="rId767" Type="http://schemas.openxmlformats.org/officeDocument/2006/relationships/image" Target="NULL"/><Relationship Id="rId788" Type="http://schemas.openxmlformats.org/officeDocument/2006/relationships/customXml" Target="../ink/ink551.xml"/><Relationship Id="rId953" Type="http://schemas.openxmlformats.org/officeDocument/2006/relationships/customXml" Target="../ink/ink676.xml"/><Relationship Id="rId974" Type="http://schemas.openxmlformats.org/officeDocument/2006/relationships/customXml" Target="../ink/ink697.xml"/><Relationship Id="rId995" Type="http://schemas.openxmlformats.org/officeDocument/2006/relationships/customXml" Target="../ink/ink718.xml"/><Relationship Id="rId1008" Type="http://schemas.openxmlformats.org/officeDocument/2006/relationships/customXml" Target="../ink/ink731.xml"/><Relationship Id="rId1029" Type="http://schemas.openxmlformats.org/officeDocument/2006/relationships/customXml" Target="../ink/ink752.xml"/><Relationship Id="rId669" Type="http://schemas.openxmlformats.org/officeDocument/2006/relationships/image" Target="NULL"/><Relationship Id="rId813" Type="http://schemas.openxmlformats.org/officeDocument/2006/relationships/image" Target="NULL"/><Relationship Id="rId834" Type="http://schemas.openxmlformats.org/officeDocument/2006/relationships/customXml" Target="../ink/ink579.xml"/><Relationship Id="rId855" Type="http://schemas.openxmlformats.org/officeDocument/2006/relationships/image" Target="NULL"/><Relationship Id="rId876" Type="http://schemas.openxmlformats.org/officeDocument/2006/relationships/customXml" Target="../ink/ink609.xml"/><Relationship Id="rId1040" Type="http://schemas.openxmlformats.org/officeDocument/2006/relationships/customXml" Target="../ink/ink763.xml"/><Relationship Id="rId680" Type="http://schemas.openxmlformats.org/officeDocument/2006/relationships/customXml" Target="../ink/ink485.xml"/><Relationship Id="rId715" Type="http://schemas.openxmlformats.org/officeDocument/2006/relationships/customXml" Target="../ink/ink513.xml"/><Relationship Id="rId736" Type="http://schemas.openxmlformats.org/officeDocument/2006/relationships/customXml" Target="../ink/ink525.xml"/><Relationship Id="rId897" Type="http://schemas.openxmlformats.org/officeDocument/2006/relationships/customXml" Target="../ink/ink623.xml"/><Relationship Id="rId901" Type="http://schemas.openxmlformats.org/officeDocument/2006/relationships/image" Target="NULL"/><Relationship Id="rId922" Type="http://schemas.openxmlformats.org/officeDocument/2006/relationships/customXml" Target="../ink/ink645.xml"/><Relationship Id="rId1061" Type="http://schemas.openxmlformats.org/officeDocument/2006/relationships/customXml" Target="../ink/ink784.xml"/><Relationship Id="rId757" Type="http://schemas.openxmlformats.org/officeDocument/2006/relationships/image" Target="NULL"/><Relationship Id="rId778" Type="http://schemas.openxmlformats.org/officeDocument/2006/relationships/customXml" Target="../ink/ink546.xml"/><Relationship Id="rId799" Type="http://schemas.openxmlformats.org/officeDocument/2006/relationships/image" Target="NULL"/><Relationship Id="rId943" Type="http://schemas.openxmlformats.org/officeDocument/2006/relationships/customXml" Target="../ink/ink666.xml"/><Relationship Id="rId964" Type="http://schemas.openxmlformats.org/officeDocument/2006/relationships/customXml" Target="../ink/ink687.xml"/><Relationship Id="rId985" Type="http://schemas.openxmlformats.org/officeDocument/2006/relationships/customXml" Target="../ink/ink708.xml"/><Relationship Id="rId1019" Type="http://schemas.openxmlformats.org/officeDocument/2006/relationships/customXml" Target="../ink/ink742.xml"/><Relationship Id="rId803" Type="http://schemas.openxmlformats.org/officeDocument/2006/relationships/image" Target="NULL"/><Relationship Id="rId824" Type="http://schemas.openxmlformats.org/officeDocument/2006/relationships/image" Target="NULL"/><Relationship Id="rId845" Type="http://schemas.openxmlformats.org/officeDocument/2006/relationships/customXml" Target="../ink/ink589.xml"/><Relationship Id="rId866" Type="http://schemas.openxmlformats.org/officeDocument/2006/relationships/customXml" Target="../ink/ink604.xml"/><Relationship Id="rId1030" Type="http://schemas.openxmlformats.org/officeDocument/2006/relationships/customXml" Target="../ink/ink753.xml"/><Relationship Id="rId3" Type="http://schemas.openxmlformats.org/officeDocument/2006/relationships/slideLayout" Target="../slideLayouts/slideLayout1.xml"/><Relationship Id="rId670" Type="http://schemas.openxmlformats.org/officeDocument/2006/relationships/customXml" Target="../ink/ink478.xml"/><Relationship Id="rId705" Type="http://schemas.openxmlformats.org/officeDocument/2006/relationships/customXml" Target="../ink/ink505.xml"/><Relationship Id="rId887" Type="http://schemas.openxmlformats.org/officeDocument/2006/relationships/customXml" Target="../ink/ink617.xml"/><Relationship Id="rId1051" Type="http://schemas.openxmlformats.org/officeDocument/2006/relationships/customXml" Target="../ink/ink774.xml"/><Relationship Id="rId691" Type="http://schemas.openxmlformats.org/officeDocument/2006/relationships/customXml" Target="../ink/ink493.xml"/><Relationship Id="rId726" Type="http://schemas.openxmlformats.org/officeDocument/2006/relationships/customXml" Target="../ink/ink520.xml"/><Relationship Id="rId747" Type="http://schemas.openxmlformats.org/officeDocument/2006/relationships/image" Target="NULL"/><Relationship Id="rId768" Type="http://schemas.openxmlformats.org/officeDocument/2006/relationships/customXml" Target="../ink/ink541.xml"/><Relationship Id="rId789" Type="http://schemas.openxmlformats.org/officeDocument/2006/relationships/image" Target="NULL"/><Relationship Id="rId912" Type="http://schemas.openxmlformats.org/officeDocument/2006/relationships/customXml" Target="../ink/ink635.xml"/><Relationship Id="rId933" Type="http://schemas.openxmlformats.org/officeDocument/2006/relationships/customXml" Target="../ink/ink656.xml"/><Relationship Id="rId954" Type="http://schemas.openxmlformats.org/officeDocument/2006/relationships/customXml" Target="../ink/ink677.xml"/><Relationship Id="rId975" Type="http://schemas.openxmlformats.org/officeDocument/2006/relationships/customXml" Target="../ink/ink698.xml"/><Relationship Id="rId996" Type="http://schemas.openxmlformats.org/officeDocument/2006/relationships/customXml" Target="../ink/ink719.xml"/><Relationship Id="rId1009" Type="http://schemas.openxmlformats.org/officeDocument/2006/relationships/customXml" Target="../ink/ink732.xml"/><Relationship Id="rId814" Type="http://schemas.openxmlformats.org/officeDocument/2006/relationships/customXml" Target="../ink/ink564.xml"/><Relationship Id="rId835" Type="http://schemas.openxmlformats.org/officeDocument/2006/relationships/customXml" Target="../ink/ink580.xml"/><Relationship Id="rId856" Type="http://schemas.openxmlformats.org/officeDocument/2006/relationships/customXml" Target="../ink/ink599.xml"/><Relationship Id="rId877" Type="http://schemas.openxmlformats.org/officeDocument/2006/relationships/image" Target="NULL"/><Relationship Id="rId898" Type="http://schemas.openxmlformats.org/officeDocument/2006/relationships/customXml" Target="../ink/ink624.xml"/><Relationship Id="rId1020" Type="http://schemas.openxmlformats.org/officeDocument/2006/relationships/customXml" Target="../ink/ink743.xml"/><Relationship Id="rId1041" Type="http://schemas.openxmlformats.org/officeDocument/2006/relationships/customXml" Target="../ink/ink764.xml"/><Relationship Id="rId1062" Type="http://schemas.openxmlformats.org/officeDocument/2006/relationships/image" Target="../media/image162.png"/><Relationship Id="rId681" Type="http://schemas.openxmlformats.org/officeDocument/2006/relationships/customXml" Target="../ink/ink486.xml"/><Relationship Id="rId716" Type="http://schemas.openxmlformats.org/officeDocument/2006/relationships/customXml" Target="../ink/ink514.xml"/><Relationship Id="rId737" Type="http://schemas.openxmlformats.org/officeDocument/2006/relationships/image" Target="NULL"/><Relationship Id="rId758" Type="http://schemas.openxmlformats.org/officeDocument/2006/relationships/customXml" Target="../ink/ink536.xml"/><Relationship Id="rId779" Type="http://schemas.openxmlformats.org/officeDocument/2006/relationships/image" Target="NULL"/><Relationship Id="rId902" Type="http://schemas.openxmlformats.org/officeDocument/2006/relationships/customXml" Target="../ink/ink626.xml"/><Relationship Id="rId923" Type="http://schemas.openxmlformats.org/officeDocument/2006/relationships/customXml" Target="../ink/ink646.xml"/><Relationship Id="rId944" Type="http://schemas.openxmlformats.org/officeDocument/2006/relationships/customXml" Target="../ink/ink667.xml"/><Relationship Id="rId965" Type="http://schemas.openxmlformats.org/officeDocument/2006/relationships/customXml" Target="../ink/ink688.xml"/><Relationship Id="rId986" Type="http://schemas.openxmlformats.org/officeDocument/2006/relationships/customXml" Target="../ink/ink709.xml"/><Relationship Id="rId790" Type="http://schemas.openxmlformats.org/officeDocument/2006/relationships/customXml" Target="../ink/ink552.xml"/><Relationship Id="rId804" Type="http://schemas.openxmlformats.org/officeDocument/2006/relationships/customXml" Target="../ink/ink559.xml"/><Relationship Id="rId825" Type="http://schemas.openxmlformats.org/officeDocument/2006/relationships/customXml" Target="../ink/ink571.xml"/><Relationship Id="rId4" Type="http://schemas.openxmlformats.org/officeDocument/2006/relationships/image" Target="../media/image161.png"/><Relationship Id="rId846" Type="http://schemas.openxmlformats.org/officeDocument/2006/relationships/customXml" Target="../ink/ink590.xml"/><Relationship Id="rId867" Type="http://schemas.openxmlformats.org/officeDocument/2006/relationships/image" Target="NULL"/><Relationship Id="rId888" Type="http://schemas.openxmlformats.org/officeDocument/2006/relationships/image" Target="NULL"/><Relationship Id="rId1010" Type="http://schemas.openxmlformats.org/officeDocument/2006/relationships/customXml" Target="../ink/ink733.xml"/><Relationship Id="rId1031" Type="http://schemas.openxmlformats.org/officeDocument/2006/relationships/customXml" Target="../ink/ink754.xml"/><Relationship Id="rId1052" Type="http://schemas.openxmlformats.org/officeDocument/2006/relationships/customXml" Target="../ink/ink775.xml"/><Relationship Id="rId692" Type="http://schemas.openxmlformats.org/officeDocument/2006/relationships/customXml" Target="../ink/ink494.xml"/><Relationship Id="rId706" Type="http://schemas.openxmlformats.org/officeDocument/2006/relationships/customXml" Target="../ink/ink506.xml"/><Relationship Id="rId748" Type="http://schemas.openxmlformats.org/officeDocument/2006/relationships/customXml" Target="../ink/ink531.xml"/><Relationship Id="rId913" Type="http://schemas.openxmlformats.org/officeDocument/2006/relationships/customXml" Target="../ink/ink636.xml"/><Relationship Id="rId955" Type="http://schemas.openxmlformats.org/officeDocument/2006/relationships/customXml" Target="../ink/ink678.xml"/><Relationship Id="rId815" Type="http://schemas.openxmlformats.org/officeDocument/2006/relationships/customXml" Target="../ink/ink565.xml"/><Relationship Id="rId997" Type="http://schemas.openxmlformats.org/officeDocument/2006/relationships/customXml" Target="../ink/ink720.xml"/><Relationship Id="rId857" Type="http://schemas.openxmlformats.org/officeDocument/2006/relationships/image" Target="NULL"/><Relationship Id="rId899" Type="http://schemas.openxmlformats.org/officeDocument/2006/relationships/image" Target="NULL"/><Relationship Id="rId1000" Type="http://schemas.openxmlformats.org/officeDocument/2006/relationships/customXml" Target="../ink/ink723.xml"/><Relationship Id="rId1042" Type="http://schemas.openxmlformats.org/officeDocument/2006/relationships/customXml" Target="../ink/ink765.xml"/><Relationship Id="rId717" Type="http://schemas.openxmlformats.org/officeDocument/2006/relationships/customXml" Target="../ink/ink515.xml"/><Relationship Id="rId759" Type="http://schemas.openxmlformats.org/officeDocument/2006/relationships/image" Target="NULL"/><Relationship Id="rId924" Type="http://schemas.openxmlformats.org/officeDocument/2006/relationships/customXml" Target="../ink/ink647.xml"/><Relationship Id="rId966" Type="http://schemas.openxmlformats.org/officeDocument/2006/relationships/customXml" Target="../ink/ink689.xml"/><Relationship Id="rId770" Type="http://schemas.openxmlformats.org/officeDocument/2006/relationships/customXml" Target="../ink/ink542.xml"/><Relationship Id="rId826" Type="http://schemas.openxmlformats.org/officeDocument/2006/relationships/customXml" Target="../ink/ink572.xml"/><Relationship Id="rId868" Type="http://schemas.openxmlformats.org/officeDocument/2006/relationships/customXml" Target="../ink/ink605.xml"/><Relationship Id="rId1011" Type="http://schemas.openxmlformats.org/officeDocument/2006/relationships/customXml" Target="../ink/ink734.xml"/><Relationship Id="rId1053" Type="http://schemas.openxmlformats.org/officeDocument/2006/relationships/customXml" Target="../ink/ink776.xml"/><Relationship Id="rId672" Type="http://schemas.openxmlformats.org/officeDocument/2006/relationships/customXml" Target="../ink/ink479.xml"/><Relationship Id="rId728" Type="http://schemas.openxmlformats.org/officeDocument/2006/relationships/customXml" Target="../ink/ink521.xml"/><Relationship Id="rId935" Type="http://schemas.openxmlformats.org/officeDocument/2006/relationships/customXml" Target="../ink/ink658.xml"/><Relationship Id="rId977" Type="http://schemas.openxmlformats.org/officeDocument/2006/relationships/customXml" Target="../ink/ink700.xml"/><Relationship Id="rId781" Type="http://schemas.openxmlformats.org/officeDocument/2006/relationships/image" Target="NULL"/><Relationship Id="rId837" Type="http://schemas.openxmlformats.org/officeDocument/2006/relationships/customXml" Target="../ink/ink582.xml"/><Relationship Id="rId879" Type="http://schemas.openxmlformats.org/officeDocument/2006/relationships/image" Target="NULL"/><Relationship Id="rId1022" Type="http://schemas.openxmlformats.org/officeDocument/2006/relationships/customXml" Target="../ink/ink745.xml"/><Relationship Id="rId683" Type="http://schemas.openxmlformats.org/officeDocument/2006/relationships/customXml" Target="../ink/ink487.xml"/><Relationship Id="rId739" Type="http://schemas.openxmlformats.org/officeDocument/2006/relationships/image" Target="NULL"/><Relationship Id="rId890" Type="http://schemas.openxmlformats.org/officeDocument/2006/relationships/image" Target="NULL"/><Relationship Id="rId904" Type="http://schemas.openxmlformats.org/officeDocument/2006/relationships/customXml" Target="../ink/ink628.xml"/><Relationship Id="rId946" Type="http://schemas.openxmlformats.org/officeDocument/2006/relationships/customXml" Target="../ink/ink669.xml"/><Relationship Id="rId988" Type="http://schemas.openxmlformats.org/officeDocument/2006/relationships/customXml" Target="../ink/ink711.xml"/><Relationship Id="rId750" Type="http://schemas.openxmlformats.org/officeDocument/2006/relationships/customXml" Target="../ink/ink532.xml"/><Relationship Id="rId792" Type="http://schemas.openxmlformats.org/officeDocument/2006/relationships/customXml" Target="../ink/ink553.xml"/><Relationship Id="rId806" Type="http://schemas.openxmlformats.org/officeDocument/2006/relationships/customXml" Target="../ink/ink560.xml"/><Relationship Id="rId848" Type="http://schemas.openxmlformats.org/officeDocument/2006/relationships/customXml" Target="../ink/ink592.xml"/><Relationship Id="rId1033" Type="http://schemas.openxmlformats.org/officeDocument/2006/relationships/customXml" Target="../ink/ink756.xml"/><Relationship Id="rId694" Type="http://schemas.openxmlformats.org/officeDocument/2006/relationships/customXml" Target="../ink/ink495.xml"/><Relationship Id="rId708" Type="http://schemas.openxmlformats.org/officeDocument/2006/relationships/customXml" Target="../ink/ink508.xml"/><Relationship Id="rId915" Type="http://schemas.openxmlformats.org/officeDocument/2006/relationships/customXml" Target="../ink/ink638.xml"/><Relationship Id="rId957" Type="http://schemas.openxmlformats.org/officeDocument/2006/relationships/customXml" Target="../ink/ink680.xml"/><Relationship Id="rId999" Type="http://schemas.openxmlformats.org/officeDocument/2006/relationships/customXml" Target="../ink/ink722.xml"/><Relationship Id="rId761" Type="http://schemas.openxmlformats.org/officeDocument/2006/relationships/image" Target="NULL"/><Relationship Id="rId817" Type="http://schemas.openxmlformats.org/officeDocument/2006/relationships/customXml" Target="../ink/ink566.xml"/><Relationship Id="rId859" Type="http://schemas.openxmlformats.org/officeDocument/2006/relationships/image" Target="NULL"/><Relationship Id="rId1002" Type="http://schemas.openxmlformats.org/officeDocument/2006/relationships/customXml" Target="../ink/ink725.xml"/><Relationship Id="rId870" Type="http://schemas.openxmlformats.org/officeDocument/2006/relationships/customXml" Target="../ink/ink606.xml"/><Relationship Id="rId1044" Type="http://schemas.openxmlformats.org/officeDocument/2006/relationships/customXml" Target="../ink/ink767.xml"/><Relationship Id="rId719" Type="http://schemas.openxmlformats.org/officeDocument/2006/relationships/customXml" Target="../ink/ink516.xml"/><Relationship Id="rId926" Type="http://schemas.openxmlformats.org/officeDocument/2006/relationships/customXml" Target="../ink/ink649.xml"/><Relationship Id="rId968" Type="http://schemas.openxmlformats.org/officeDocument/2006/relationships/customXml" Target="../ink/ink691.xml"/><Relationship Id="rId730" Type="http://schemas.openxmlformats.org/officeDocument/2006/relationships/customXml" Target="../ink/ink522.xml"/><Relationship Id="rId772" Type="http://schemas.openxmlformats.org/officeDocument/2006/relationships/customXml" Target="../ink/ink543.xml"/><Relationship Id="rId828" Type="http://schemas.openxmlformats.org/officeDocument/2006/relationships/customXml" Target="../ink/ink574.xml"/><Relationship Id="rId1013" Type="http://schemas.openxmlformats.org/officeDocument/2006/relationships/customXml" Target="../ink/ink736.xml"/><Relationship Id="rId1055" Type="http://schemas.openxmlformats.org/officeDocument/2006/relationships/customXml" Target="../ink/ink778.xml"/><Relationship Id="rId674" Type="http://schemas.openxmlformats.org/officeDocument/2006/relationships/customXml" Target="../ink/ink481.xml"/><Relationship Id="rId881" Type="http://schemas.openxmlformats.org/officeDocument/2006/relationships/image" Target="NULL"/><Relationship Id="rId937" Type="http://schemas.openxmlformats.org/officeDocument/2006/relationships/customXml" Target="../ink/ink660.xml"/><Relationship Id="rId979" Type="http://schemas.openxmlformats.org/officeDocument/2006/relationships/customXml" Target="../ink/ink702.xml"/><Relationship Id="rId741" Type="http://schemas.openxmlformats.org/officeDocument/2006/relationships/image" Target="NULL"/><Relationship Id="rId783" Type="http://schemas.openxmlformats.org/officeDocument/2006/relationships/image" Target="NULL"/><Relationship Id="rId839" Type="http://schemas.openxmlformats.org/officeDocument/2006/relationships/customXml" Target="../ink/ink583.xml"/><Relationship Id="rId990" Type="http://schemas.openxmlformats.org/officeDocument/2006/relationships/customXml" Target="../ink/ink713.xml"/><Relationship Id="rId1024" Type="http://schemas.openxmlformats.org/officeDocument/2006/relationships/customXml" Target="../ink/ink747.xml"/><Relationship Id="rId685" Type="http://schemas.openxmlformats.org/officeDocument/2006/relationships/customXml" Target="../ink/ink489.xml"/><Relationship Id="rId850" Type="http://schemas.openxmlformats.org/officeDocument/2006/relationships/customXml" Target="../ink/ink594.xml"/><Relationship Id="rId892" Type="http://schemas.openxmlformats.org/officeDocument/2006/relationships/image" Target="NULL"/><Relationship Id="rId906" Type="http://schemas.openxmlformats.org/officeDocument/2006/relationships/image" Target="NULL"/><Relationship Id="rId948" Type="http://schemas.openxmlformats.org/officeDocument/2006/relationships/customXml" Target="../ink/ink671.xml"/><Relationship Id="rId710" Type="http://schemas.openxmlformats.org/officeDocument/2006/relationships/image" Target="NULL"/><Relationship Id="rId752" Type="http://schemas.openxmlformats.org/officeDocument/2006/relationships/customXml" Target="../ink/ink533.xml"/><Relationship Id="rId808" Type="http://schemas.openxmlformats.org/officeDocument/2006/relationships/customXml" Target="../ink/ink561.xml"/><Relationship Id="rId794" Type="http://schemas.openxmlformats.org/officeDocument/2006/relationships/customXml" Target="../ink/ink554.xml"/><Relationship Id="rId1035" Type="http://schemas.openxmlformats.org/officeDocument/2006/relationships/customXml" Target="../ink/ink758.xml"/><Relationship Id="rId696" Type="http://schemas.openxmlformats.org/officeDocument/2006/relationships/customXml" Target="../ink/ink497.xml"/><Relationship Id="rId861" Type="http://schemas.openxmlformats.org/officeDocument/2006/relationships/image" Target="NULL"/><Relationship Id="rId917" Type="http://schemas.openxmlformats.org/officeDocument/2006/relationships/customXml" Target="../ink/ink640.xml"/><Relationship Id="rId959" Type="http://schemas.openxmlformats.org/officeDocument/2006/relationships/customXml" Target="../ink/ink682.xml"/><Relationship Id="rId721" Type="http://schemas.openxmlformats.org/officeDocument/2006/relationships/customXml" Target="../ink/ink517.xml"/><Relationship Id="rId763" Type="http://schemas.openxmlformats.org/officeDocument/2006/relationships/image" Target="NULL"/><Relationship Id="rId819" Type="http://schemas.openxmlformats.org/officeDocument/2006/relationships/customXml" Target="../ink/ink567.xml"/><Relationship Id="rId970" Type="http://schemas.openxmlformats.org/officeDocument/2006/relationships/customXml" Target="../ink/ink693.xml"/><Relationship Id="rId1004" Type="http://schemas.openxmlformats.org/officeDocument/2006/relationships/customXml" Target="../ink/ink727.xml"/><Relationship Id="rId1046" Type="http://schemas.openxmlformats.org/officeDocument/2006/relationships/customXml" Target="../ink/ink769.xml"/><Relationship Id="rId665" Type="http://schemas.openxmlformats.org/officeDocument/2006/relationships/image" Target="NULL"/><Relationship Id="rId830" Type="http://schemas.openxmlformats.org/officeDocument/2006/relationships/customXml" Target="../ink/ink576.xml"/><Relationship Id="rId872" Type="http://schemas.openxmlformats.org/officeDocument/2006/relationships/customXml" Target="../ink/ink607.xml"/><Relationship Id="rId928" Type="http://schemas.openxmlformats.org/officeDocument/2006/relationships/customXml" Target="../ink/ink651.xml"/><Relationship Id="rId732" Type="http://schemas.openxmlformats.org/officeDocument/2006/relationships/customXml" Target="../ink/ink523.xml"/><Relationship Id="rId774" Type="http://schemas.openxmlformats.org/officeDocument/2006/relationships/customXml" Target="../ink/ink544.xml"/><Relationship Id="rId981" Type="http://schemas.openxmlformats.org/officeDocument/2006/relationships/customXml" Target="../ink/ink704.xml"/><Relationship Id="rId1015" Type="http://schemas.openxmlformats.org/officeDocument/2006/relationships/customXml" Target="../ink/ink738.xml"/><Relationship Id="rId1057" Type="http://schemas.openxmlformats.org/officeDocument/2006/relationships/customXml" Target="../ink/ink780.xml"/><Relationship Id="rId676" Type="http://schemas.openxmlformats.org/officeDocument/2006/relationships/customXml" Target="../ink/ink482.xml"/><Relationship Id="rId841" Type="http://schemas.openxmlformats.org/officeDocument/2006/relationships/customXml" Target="../ink/ink585.xml"/><Relationship Id="rId883" Type="http://schemas.openxmlformats.org/officeDocument/2006/relationships/customXml" Target="../ink/ink613.xml"/><Relationship Id="rId701" Type="http://schemas.openxmlformats.org/officeDocument/2006/relationships/customXml" Target="../ink/ink501.xml"/><Relationship Id="rId939" Type="http://schemas.openxmlformats.org/officeDocument/2006/relationships/customXml" Target="../ink/ink662.xml"/><Relationship Id="rId743" Type="http://schemas.openxmlformats.org/officeDocument/2006/relationships/image" Target="NULL"/><Relationship Id="rId785" Type="http://schemas.openxmlformats.org/officeDocument/2006/relationships/image" Target="NULL"/><Relationship Id="rId950" Type="http://schemas.openxmlformats.org/officeDocument/2006/relationships/customXml" Target="../ink/ink673.xml"/><Relationship Id="rId992" Type="http://schemas.openxmlformats.org/officeDocument/2006/relationships/customXml" Target="../ink/ink715.xml"/><Relationship Id="rId1026" Type="http://schemas.openxmlformats.org/officeDocument/2006/relationships/customXml" Target="../ink/ink749.xml"/><Relationship Id="rId687" Type="http://schemas.openxmlformats.org/officeDocument/2006/relationships/customXml" Target="../ink/ink490.xml"/><Relationship Id="rId810" Type="http://schemas.openxmlformats.org/officeDocument/2006/relationships/customXml" Target="../ink/ink562.xml"/><Relationship Id="rId852" Type="http://schemas.openxmlformats.org/officeDocument/2006/relationships/customXml" Target="../ink/ink596.xml"/><Relationship Id="rId908" Type="http://schemas.openxmlformats.org/officeDocument/2006/relationships/customXml" Target="../ink/ink631.xml"/><Relationship Id="rId712" Type="http://schemas.openxmlformats.org/officeDocument/2006/relationships/customXml" Target="../ink/ink511.xml"/><Relationship Id="rId894" Type="http://schemas.openxmlformats.org/officeDocument/2006/relationships/customXml" Target="../ink/ink621.xml"/><Relationship Id="rId754" Type="http://schemas.openxmlformats.org/officeDocument/2006/relationships/customXml" Target="../ink/ink534.xml"/><Relationship Id="rId796" Type="http://schemas.openxmlformats.org/officeDocument/2006/relationships/customXml" Target="../ink/ink555.xml"/><Relationship Id="rId961" Type="http://schemas.openxmlformats.org/officeDocument/2006/relationships/customXml" Target="../ink/ink6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1130B0A6-B25F-2F4C-92DB-1666AF9B7E4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81929"/>
            <a:ext cx="10490580" cy="830997"/>
          </a:xfrm>
        </p:spPr>
        <p:txBody>
          <a:bodyPr/>
          <a:lstStyle/>
          <a:p>
            <a:r>
              <a:rPr lang="en-US" dirty="0"/>
              <a:t>Molecular Communications: Applications and Challenges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457495E6-8C54-7846-A0E6-0CEBB45464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749CD753-1275-97B5-4AB7-0F500F1B61C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A402FB-6AA4-9A03-0980-05904654BC48}"/>
              </a:ext>
            </a:extLst>
          </p:cNvPr>
          <p:cNvGrpSpPr>
            <a:grpSpLocks noChangeAspect="1"/>
          </p:cNvGrpSpPr>
          <p:nvPr/>
        </p:nvGrpSpPr>
        <p:grpSpPr>
          <a:xfrm>
            <a:off x="247950" y="489237"/>
            <a:ext cx="3017520" cy="3023680"/>
            <a:chOff x="1728426" y="4221141"/>
            <a:chExt cx="1207008" cy="1209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B688CD0-1B36-6D13-CB67-8CF2E37097C2}"/>
                </a:ext>
              </a:extLst>
            </p:cNvPr>
            <p:cNvGrpSpPr/>
            <p:nvPr/>
          </p:nvGrpSpPr>
          <p:grpSpPr>
            <a:xfrm>
              <a:off x="1728426" y="4221141"/>
              <a:ext cx="1207008" cy="1209472"/>
              <a:chOff x="1728426" y="4221141"/>
              <a:chExt cx="1207008" cy="120947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E277655-CE1B-01CB-EF35-320F69020885}"/>
                  </a:ext>
                </a:extLst>
              </p:cNvPr>
              <p:cNvSpPr/>
              <p:nvPr/>
            </p:nvSpPr>
            <p:spPr>
              <a:xfrm>
                <a:off x="1728426" y="4221141"/>
                <a:ext cx="1207008" cy="120700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chemeClr val="bg1">
                      <a:lumMod val="75000"/>
                    </a:schemeClr>
                  </a:gs>
                  <a:gs pos="76000">
                    <a:schemeClr val="bg1">
                      <a:lumMod val="65000"/>
                      <a:alpha val="73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179B5293-35D5-EBCD-675E-623FF5E4E4DB}"/>
                  </a:ext>
                </a:extLst>
              </p:cNvPr>
              <p:cNvSpPr/>
              <p:nvPr/>
            </p:nvSpPr>
            <p:spPr>
              <a:xfrm>
                <a:off x="1858976" y="4223605"/>
                <a:ext cx="914400" cy="1207008"/>
              </a:xfrm>
              <a:prstGeom prst="arc">
                <a:avLst>
                  <a:gd name="adj1" fmla="val 16200000"/>
                  <a:gd name="adj2" fmla="val 5205709"/>
                </a:avLst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DD674675-196B-9B21-3A1B-4254AB14F5A5}"/>
                </a:ext>
              </a:extLst>
            </p:cNvPr>
            <p:cNvSpPr/>
            <p:nvPr/>
          </p:nvSpPr>
          <p:spPr>
            <a:xfrm flipH="1">
              <a:off x="1893958" y="4223602"/>
              <a:ext cx="914400" cy="1207008"/>
            </a:xfrm>
            <a:prstGeom prst="arc">
              <a:avLst>
                <a:gd name="adj1" fmla="val 16200000"/>
                <a:gd name="adj2" fmla="val 5530306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9" name="Cube 48">
            <a:extLst>
              <a:ext uri="{FF2B5EF4-FFF2-40B4-BE49-F238E27FC236}">
                <a16:creationId xmlns:a16="http://schemas.microsoft.com/office/drawing/2014/main" id="{4A334AE8-2D41-D827-8C79-491FC1E4998F}"/>
              </a:ext>
            </a:extLst>
          </p:cNvPr>
          <p:cNvSpPr/>
          <p:nvPr/>
        </p:nvSpPr>
        <p:spPr>
          <a:xfrm>
            <a:off x="276278" y="1789799"/>
            <a:ext cx="2930768" cy="540200"/>
          </a:xfrm>
          <a:prstGeom prst="cube">
            <a:avLst>
              <a:gd name="adj" fmla="val 84979"/>
            </a:avLst>
          </a:prstGeom>
          <a:solidFill>
            <a:srgbClr val="FFC000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098-0951-263C-CC88-946E4E4A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590" y="0"/>
            <a:ext cx="5185410" cy="1325563"/>
          </a:xfrm>
        </p:spPr>
        <p:txBody>
          <a:bodyPr/>
          <a:lstStyle/>
          <a:p>
            <a:r>
              <a:rPr lang="en-GB" dirty="0"/>
              <a:t>Transmission Power</a:t>
            </a:r>
            <a:endParaRPr lang="LID4096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9B380E4F-2401-423A-CD68-6D340AE33CE2}"/>
              </a:ext>
            </a:extLst>
          </p:cNvPr>
          <p:cNvSpPr/>
          <p:nvPr/>
        </p:nvSpPr>
        <p:spPr>
          <a:xfrm>
            <a:off x="276278" y="1688199"/>
            <a:ext cx="2930768" cy="546360"/>
          </a:xfrm>
          <a:prstGeom prst="cube">
            <a:avLst>
              <a:gd name="adj" fmla="val 838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F28F4E1-6682-D3A6-EB7B-78B5262F1497}"/>
              </a:ext>
            </a:extLst>
          </p:cNvPr>
          <p:cNvSpPr/>
          <p:nvPr/>
        </p:nvSpPr>
        <p:spPr>
          <a:xfrm>
            <a:off x="747338" y="1803959"/>
            <a:ext cx="893798" cy="197118"/>
          </a:xfrm>
          <a:prstGeom prst="parallelogram">
            <a:avLst>
              <a:gd name="adj" fmla="val 104862"/>
            </a:avLst>
          </a:prstGeom>
          <a:pattFill prst="pct40">
            <a:fgClr>
              <a:schemeClr val="tx1"/>
            </a:fgClr>
            <a:bgClr>
              <a:schemeClr val="bg1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F45512D-ECF2-AC4A-9BF5-E8355E70AF14}"/>
              </a:ext>
            </a:extLst>
          </p:cNvPr>
          <p:cNvSpPr/>
          <p:nvPr/>
        </p:nvSpPr>
        <p:spPr>
          <a:xfrm>
            <a:off x="1779213" y="1803959"/>
            <a:ext cx="893798" cy="197118"/>
          </a:xfrm>
          <a:prstGeom prst="parallelogram">
            <a:avLst>
              <a:gd name="adj" fmla="val 104862"/>
            </a:avLst>
          </a:prstGeom>
          <a:pattFill prst="pct40">
            <a:fgClr>
              <a:schemeClr val="tx1"/>
            </a:fgClr>
            <a:bgClr>
              <a:schemeClr val="bg1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6A081-AFDF-6B68-F119-CDB2DE732BD1}"/>
              </a:ext>
            </a:extLst>
          </p:cNvPr>
          <p:cNvSpPr txBox="1"/>
          <p:nvPr/>
        </p:nvSpPr>
        <p:spPr>
          <a:xfrm>
            <a:off x="3563517" y="2672986"/>
            <a:ext cx="296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Piezo Electric Generators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7EAD94-00EE-E4B5-D5C4-F5093754A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0" y="3040884"/>
            <a:ext cx="3175926" cy="23638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CCC2B0-FDAA-3183-5B8D-64D640502AB7}"/>
              </a:ext>
            </a:extLst>
          </p:cNvPr>
          <p:cNvSpPr txBox="1"/>
          <p:nvPr/>
        </p:nvSpPr>
        <p:spPr>
          <a:xfrm>
            <a:off x="3265470" y="5740388"/>
            <a:ext cx="4684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Jin Liu, Peng Fei, Jun Zhou, Rao </a:t>
            </a:r>
            <a:r>
              <a:rPr lang="en-US" sz="1200" b="0" i="0" dirty="0" err="1">
                <a:solidFill>
                  <a:srgbClr val="1A1A1A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Tummala</a:t>
            </a:r>
            <a:r>
              <a:rPr lang="en-US" sz="1200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, Zhong Lin Wang; Toward high output-power nanogenerator. </a:t>
            </a:r>
            <a:r>
              <a:rPr lang="en-US" sz="1200" b="0" i="1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Appl. Phys. Lett.</a:t>
            </a:r>
            <a:r>
              <a:rPr lang="en-US" sz="1200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 28 April 2008; 92 (17): 173105.</a:t>
            </a:r>
            <a:endParaRPr lang="LID4096" sz="12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FAC573B-62BB-2AC8-01E0-2F62B94FA257}"/>
              </a:ext>
            </a:extLst>
          </p:cNvPr>
          <p:cNvCxnSpPr>
            <a:stCxn id="49" idx="3"/>
            <a:endCxn id="10" idx="1"/>
          </p:cNvCxnSpPr>
          <p:nvPr/>
        </p:nvCxnSpPr>
        <p:spPr>
          <a:xfrm rot="16200000" flipH="1">
            <a:off x="1547030" y="2295103"/>
            <a:ext cx="1892794" cy="1962586"/>
          </a:xfrm>
          <a:prstGeom prst="bentConnector2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C6F14D-567B-4164-EF1D-98ADD2846449}"/>
                  </a:ext>
                </a:extLst>
              </p:cNvPr>
              <p:cNvSpPr txBox="1"/>
              <p:nvPr/>
            </p:nvSpPr>
            <p:spPr>
              <a:xfrm>
                <a:off x="6789420" y="3486150"/>
                <a:ext cx="32767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Power density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=83 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nW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C6F14D-567B-4164-EF1D-98ADD284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420" y="3486150"/>
                <a:ext cx="3276794" cy="400110"/>
              </a:xfrm>
              <a:prstGeom prst="rect">
                <a:avLst/>
              </a:prstGeom>
              <a:blipFill>
                <a:blip r:embed="rId3"/>
                <a:stretch>
                  <a:fillRect l="-2048" t="-7576" b="-2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847B85-C951-2114-78FC-BF0E701A389C}"/>
                  </a:ext>
                </a:extLst>
              </p:cNvPr>
              <p:cNvSpPr txBox="1"/>
              <p:nvPr/>
            </p:nvSpPr>
            <p:spPr>
              <a:xfrm>
                <a:off x="6789420" y="4006503"/>
                <a:ext cx="15245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Area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847B85-C951-2114-78FC-BF0E701A3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420" y="4006503"/>
                <a:ext cx="1524585" cy="400110"/>
              </a:xfrm>
              <a:prstGeom prst="rect">
                <a:avLst/>
              </a:prstGeom>
              <a:blipFill>
                <a:blip r:embed="rId4"/>
                <a:stretch>
                  <a:fillRect l="-4400" t="-6061" b="-27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38749D80-483F-E953-5232-2A820C270A52}"/>
              </a:ext>
            </a:extLst>
          </p:cNvPr>
          <p:cNvSpPr/>
          <p:nvPr/>
        </p:nvSpPr>
        <p:spPr>
          <a:xfrm>
            <a:off x="10066214" y="3486150"/>
            <a:ext cx="292224" cy="1356450"/>
          </a:xfrm>
          <a:prstGeom prst="rightBrace">
            <a:avLst>
              <a:gd name="adj1" fmla="val 61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F608C-6CE9-461B-6271-DCB7E41D0EC6}"/>
              </a:ext>
            </a:extLst>
          </p:cNvPr>
          <p:cNvSpPr txBox="1"/>
          <p:nvPr/>
        </p:nvSpPr>
        <p:spPr>
          <a:xfrm>
            <a:off x="10428682" y="3095896"/>
            <a:ext cx="15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</a:t>
            </a:r>
          </a:p>
          <a:p>
            <a:r>
              <a:rPr lang="en-GB" dirty="0"/>
              <a:t>Power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5210A3-6962-D594-0D04-B87D41A982DD}"/>
                  </a:ext>
                </a:extLst>
              </p:cNvPr>
              <p:cNvSpPr txBox="1"/>
              <p:nvPr/>
            </p:nvSpPr>
            <p:spPr>
              <a:xfrm>
                <a:off x="10540060" y="3886260"/>
                <a:ext cx="1278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−90 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dBm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5210A3-6962-D594-0D04-B87D41A98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060" y="3886260"/>
                <a:ext cx="1278363" cy="276999"/>
              </a:xfrm>
              <a:prstGeom prst="rect">
                <a:avLst/>
              </a:prstGeom>
              <a:blipFill>
                <a:blip r:embed="rId5"/>
                <a:stretch>
                  <a:fillRect r="-3810" b="-88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CB12626-A002-F633-FFC1-FD05942D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68FD-61C2-4B8E-8D34-5316EB08F4EE}" type="slidenum">
              <a:rPr lang="en-DE" smtClean="0"/>
              <a:t>10</a:t>
            </a:fld>
            <a:endParaRPr lang="en-DE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37DB78-1AB7-1437-5AD0-D81A5814D276}"/>
              </a:ext>
            </a:extLst>
          </p:cNvPr>
          <p:cNvCxnSpPr/>
          <p:nvPr/>
        </p:nvCxnSpPr>
        <p:spPr>
          <a:xfrm>
            <a:off x="6650646" y="982980"/>
            <a:ext cx="5331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2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FE32E-2BF2-5D21-F684-BD4409245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C0BF-98EA-7B34-A95E-05628D1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70482" cy="1325563"/>
          </a:xfrm>
        </p:spPr>
        <p:txBody>
          <a:bodyPr/>
          <a:lstStyle/>
          <a:p>
            <a:r>
              <a:rPr lang="en-GB" dirty="0" err="1"/>
              <a:t>Nanosensors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DBBD0-AA38-B755-A2C4-09FE2400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11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27256-3EB4-E274-F516-3CF6478F727C}"/>
              </a:ext>
            </a:extLst>
          </p:cNvPr>
          <p:cNvSpPr txBox="1"/>
          <p:nvPr/>
        </p:nvSpPr>
        <p:spPr>
          <a:xfrm>
            <a:off x="0" y="6215746"/>
            <a:ext cx="1135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[1] A. Sangwan and J. M. Jornet, “Joint Communication and Bio-Sensing With Plasmonic Nano-Systems to Prevent the Spread of Infectious Diseases in the Internet of Nano-Bio Things,” IEEE Journal on Selected Areas in Communications, vol. 40, no. 11, pp. 3271–3284, Nov. 2022, </a:t>
            </a:r>
            <a:r>
              <a:rPr lang="en-US" sz="1200" dirty="0" err="1"/>
              <a:t>doi</a:t>
            </a:r>
            <a:r>
              <a:rPr lang="en-US" sz="1200" dirty="0"/>
              <a:t>: 10.1109/JSAC.2022.3214288.</a:t>
            </a:r>
            <a:endParaRPr lang="en-GB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9BC1CA-68CC-FD0D-7E5E-487E3A3C4566}"/>
              </a:ext>
            </a:extLst>
          </p:cNvPr>
          <p:cNvSpPr/>
          <p:nvPr/>
        </p:nvSpPr>
        <p:spPr>
          <a:xfrm>
            <a:off x="4011930" y="2096349"/>
            <a:ext cx="1177290" cy="372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C172C95-7287-F9E2-ED2C-DB62561241E2}"/>
              </a:ext>
            </a:extLst>
          </p:cNvPr>
          <p:cNvSpPr/>
          <p:nvPr/>
        </p:nvSpPr>
        <p:spPr>
          <a:xfrm>
            <a:off x="197394" y="3954771"/>
            <a:ext cx="4433873" cy="798837"/>
          </a:xfrm>
          <a:prstGeom prst="cube">
            <a:avLst>
              <a:gd name="adj" fmla="val 83803"/>
            </a:avLst>
          </a:prstGeom>
          <a:solidFill>
            <a:schemeClr val="accent1">
              <a:alpha val="41000"/>
            </a:schemeClr>
          </a:solidFill>
          <a:ln>
            <a:solidFill>
              <a:schemeClr val="accent1">
                <a:shade val="15000"/>
                <a:alpha val="4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94F4C81-594E-ACEC-08E8-B26CEA988EF4}"/>
              </a:ext>
            </a:extLst>
          </p:cNvPr>
          <p:cNvSpPr/>
          <p:nvPr/>
        </p:nvSpPr>
        <p:spPr>
          <a:xfrm>
            <a:off x="929609" y="4084284"/>
            <a:ext cx="1389318" cy="306399"/>
          </a:xfrm>
          <a:prstGeom prst="parallelogram">
            <a:avLst>
              <a:gd name="adj" fmla="val 104862"/>
            </a:avLst>
          </a:prstGeom>
          <a:pattFill prst="pct40">
            <a:fgClr>
              <a:schemeClr val="tx1"/>
            </a:fgClr>
            <a:bgClr>
              <a:schemeClr val="bg1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908E4A0-F0BE-8508-CEC3-E35947DECA66}"/>
              </a:ext>
            </a:extLst>
          </p:cNvPr>
          <p:cNvSpPr/>
          <p:nvPr/>
        </p:nvSpPr>
        <p:spPr>
          <a:xfrm>
            <a:off x="2533554" y="4084284"/>
            <a:ext cx="1389318" cy="306399"/>
          </a:xfrm>
          <a:prstGeom prst="parallelogram">
            <a:avLst>
              <a:gd name="adj" fmla="val 104862"/>
            </a:avLst>
          </a:prstGeom>
          <a:pattFill prst="pct40">
            <a:fgClr>
              <a:schemeClr val="tx1"/>
            </a:fgClr>
            <a:bgClr>
              <a:schemeClr val="bg1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CBD8E0-2915-3E82-3539-F0125052486E}"/>
              </a:ext>
            </a:extLst>
          </p:cNvPr>
          <p:cNvGrpSpPr>
            <a:grpSpLocks noChangeAspect="1"/>
          </p:cNvGrpSpPr>
          <p:nvPr/>
        </p:nvGrpSpPr>
        <p:grpSpPr>
          <a:xfrm>
            <a:off x="3236963" y="3816452"/>
            <a:ext cx="518508" cy="421031"/>
            <a:chOff x="1485446" y="1786700"/>
            <a:chExt cx="1348696" cy="1095147"/>
          </a:xfrm>
          <a:solidFill>
            <a:srgbClr val="C00000"/>
          </a:solidFill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3559FBA-BAA8-6648-B68D-DEA56502A581}"/>
                </a:ext>
              </a:extLst>
            </p:cNvPr>
            <p:cNvSpPr/>
            <p:nvPr/>
          </p:nvSpPr>
          <p:spPr>
            <a:xfrm>
              <a:off x="2194560" y="2011679"/>
              <a:ext cx="124367" cy="864000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1B170F3-87F1-55B8-6902-261C5DD4B7B1}"/>
                </a:ext>
              </a:extLst>
            </p:cNvPr>
            <p:cNvSpPr/>
            <p:nvPr/>
          </p:nvSpPr>
          <p:spPr>
            <a:xfrm rot="2703175">
              <a:off x="2413000" y="1492226"/>
              <a:ext cx="124367" cy="717917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DDE89ED-7703-C5A9-B025-A2AA1B28903D}"/>
                </a:ext>
              </a:extLst>
            </p:cNvPr>
            <p:cNvSpPr/>
            <p:nvPr/>
          </p:nvSpPr>
          <p:spPr>
            <a:xfrm flipH="1">
              <a:off x="2014166" y="2017847"/>
              <a:ext cx="124367" cy="864000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808BB4-3D9E-A875-89F1-B8CCABC0B325}"/>
                </a:ext>
              </a:extLst>
            </p:cNvPr>
            <p:cNvSpPr/>
            <p:nvPr/>
          </p:nvSpPr>
          <p:spPr>
            <a:xfrm rot="18896825" flipH="1">
              <a:off x="1782221" y="1489925"/>
              <a:ext cx="124367" cy="717917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B840DF-742B-B803-827D-4170DF0B653F}"/>
              </a:ext>
            </a:extLst>
          </p:cNvPr>
          <p:cNvGrpSpPr>
            <a:grpSpLocks noChangeAspect="1"/>
          </p:cNvGrpSpPr>
          <p:nvPr/>
        </p:nvGrpSpPr>
        <p:grpSpPr>
          <a:xfrm>
            <a:off x="2667797" y="3902946"/>
            <a:ext cx="518508" cy="421031"/>
            <a:chOff x="1485446" y="1786700"/>
            <a:chExt cx="1348696" cy="1095147"/>
          </a:xfrm>
          <a:solidFill>
            <a:srgbClr val="C00000"/>
          </a:solidFill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9DF34AE-2369-AEA3-828A-665049D42099}"/>
                </a:ext>
              </a:extLst>
            </p:cNvPr>
            <p:cNvSpPr/>
            <p:nvPr/>
          </p:nvSpPr>
          <p:spPr>
            <a:xfrm>
              <a:off x="2194560" y="2011679"/>
              <a:ext cx="124367" cy="864000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FF594EB-AB11-5232-581A-8215DC5D9D9B}"/>
                </a:ext>
              </a:extLst>
            </p:cNvPr>
            <p:cNvSpPr/>
            <p:nvPr/>
          </p:nvSpPr>
          <p:spPr>
            <a:xfrm rot="2703175">
              <a:off x="2413000" y="1492226"/>
              <a:ext cx="124367" cy="717917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4C170B7-3FF6-004E-45CF-49922F4D05FD}"/>
                </a:ext>
              </a:extLst>
            </p:cNvPr>
            <p:cNvSpPr/>
            <p:nvPr/>
          </p:nvSpPr>
          <p:spPr>
            <a:xfrm flipH="1">
              <a:off x="2014166" y="2017847"/>
              <a:ext cx="124367" cy="864000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EDC7DE0-5A77-302D-0D53-1B1ACCBB34EF}"/>
                </a:ext>
              </a:extLst>
            </p:cNvPr>
            <p:cNvSpPr/>
            <p:nvPr/>
          </p:nvSpPr>
          <p:spPr>
            <a:xfrm rot="18896825" flipH="1">
              <a:off x="1782221" y="1489925"/>
              <a:ext cx="124367" cy="717917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807F87-19F7-61FB-7DA3-EF3F23D50042}"/>
              </a:ext>
            </a:extLst>
          </p:cNvPr>
          <p:cNvGrpSpPr>
            <a:grpSpLocks noChangeAspect="1"/>
          </p:cNvGrpSpPr>
          <p:nvPr/>
        </p:nvGrpSpPr>
        <p:grpSpPr>
          <a:xfrm>
            <a:off x="1769977" y="3778924"/>
            <a:ext cx="518508" cy="421031"/>
            <a:chOff x="1485446" y="1786700"/>
            <a:chExt cx="1348696" cy="1095147"/>
          </a:xfrm>
          <a:solidFill>
            <a:srgbClr val="C00000"/>
          </a:solidFill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E0D09E8-6900-453B-D0B2-B3BBD586E0C1}"/>
                </a:ext>
              </a:extLst>
            </p:cNvPr>
            <p:cNvSpPr/>
            <p:nvPr/>
          </p:nvSpPr>
          <p:spPr>
            <a:xfrm>
              <a:off x="2194560" y="2011679"/>
              <a:ext cx="124367" cy="864000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C3D93D5-B822-5F9B-0ACC-398A8A633A70}"/>
                </a:ext>
              </a:extLst>
            </p:cNvPr>
            <p:cNvSpPr/>
            <p:nvPr/>
          </p:nvSpPr>
          <p:spPr>
            <a:xfrm rot="2703175">
              <a:off x="2413000" y="1492226"/>
              <a:ext cx="124367" cy="717917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7F66306-4682-C760-41AD-56A5B682575C}"/>
                </a:ext>
              </a:extLst>
            </p:cNvPr>
            <p:cNvSpPr/>
            <p:nvPr/>
          </p:nvSpPr>
          <p:spPr>
            <a:xfrm flipH="1">
              <a:off x="2014166" y="2017847"/>
              <a:ext cx="124367" cy="864000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1EA3C8B-4AFD-7851-7480-117AB4D26E63}"/>
                </a:ext>
              </a:extLst>
            </p:cNvPr>
            <p:cNvSpPr/>
            <p:nvPr/>
          </p:nvSpPr>
          <p:spPr>
            <a:xfrm rot="18896825" flipH="1">
              <a:off x="1782221" y="1489925"/>
              <a:ext cx="124367" cy="717917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DAA7BE4-58EF-4FD9-EA2B-DE0ED234C27C}"/>
              </a:ext>
            </a:extLst>
          </p:cNvPr>
          <p:cNvGrpSpPr>
            <a:grpSpLocks noChangeAspect="1"/>
          </p:cNvGrpSpPr>
          <p:nvPr/>
        </p:nvGrpSpPr>
        <p:grpSpPr>
          <a:xfrm>
            <a:off x="1177308" y="3846657"/>
            <a:ext cx="518508" cy="421031"/>
            <a:chOff x="1485446" y="1786700"/>
            <a:chExt cx="1348696" cy="1095147"/>
          </a:xfrm>
          <a:solidFill>
            <a:srgbClr val="C00000"/>
          </a:solidFill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38987E8-2911-570F-FAC9-F96092459644}"/>
                </a:ext>
              </a:extLst>
            </p:cNvPr>
            <p:cNvSpPr/>
            <p:nvPr/>
          </p:nvSpPr>
          <p:spPr>
            <a:xfrm>
              <a:off x="2194560" y="2011679"/>
              <a:ext cx="124367" cy="864000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D2ECEDD7-FE8C-446E-EB86-3D0850E7EA18}"/>
                </a:ext>
              </a:extLst>
            </p:cNvPr>
            <p:cNvSpPr/>
            <p:nvPr/>
          </p:nvSpPr>
          <p:spPr>
            <a:xfrm rot="2703175">
              <a:off x="2413000" y="1492226"/>
              <a:ext cx="124367" cy="717917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E1955CB-9FE4-FB6C-B8BF-BF9BE5DA8991}"/>
                </a:ext>
              </a:extLst>
            </p:cNvPr>
            <p:cNvSpPr/>
            <p:nvPr/>
          </p:nvSpPr>
          <p:spPr>
            <a:xfrm flipH="1">
              <a:off x="2014166" y="2017847"/>
              <a:ext cx="124367" cy="864000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7B13339-C7B5-7000-85C9-F20E1D41095D}"/>
                </a:ext>
              </a:extLst>
            </p:cNvPr>
            <p:cNvSpPr/>
            <p:nvPr/>
          </p:nvSpPr>
          <p:spPr>
            <a:xfrm rot="18896825" flipH="1">
              <a:off x="1782221" y="1489925"/>
              <a:ext cx="124367" cy="717917"/>
            </a:xfrm>
            <a:prstGeom prst="roundRect">
              <a:avLst>
                <a:gd name="adj" fmla="val 490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8" name="Graphic 47" descr="Germ outline">
            <a:extLst>
              <a:ext uri="{FF2B5EF4-FFF2-40B4-BE49-F238E27FC236}">
                <a16:creationId xmlns:a16="http://schemas.microsoft.com/office/drawing/2014/main" id="{C728652C-D0CF-7695-99E3-359DF6442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194" y="3042196"/>
            <a:ext cx="727224" cy="727224"/>
          </a:xfrm>
          <a:prstGeom prst="rect">
            <a:avLst/>
          </a:prstGeom>
        </p:spPr>
      </p:pic>
      <p:pic>
        <p:nvPicPr>
          <p:cNvPr id="49" name="Graphic 48" descr="Germ outline">
            <a:extLst>
              <a:ext uri="{FF2B5EF4-FFF2-40B4-BE49-F238E27FC236}">
                <a16:creationId xmlns:a16="http://schemas.microsoft.com/office/drawing/2014/main" id="{9243795E-EB91-CEC8-FA52-ABEF83CB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802" y="3018968"/>
            <a:ext cx="727224" cy="727224"/>
          </a:xfrm>
          <a:prstGeom prst="rect">
            <a:avLst/>
          </a:prstGeom>
        </p:spPr>
      </p:pic>
      <p:pic>
        <p:nvPicPr>
          <p:cNvPr id="50" name="Graphic 49" descr="Germ outline">
            <a:extLst>
              <a:ext uri="{FF2B5EF4-FFF2-40B4-BE49-F238E27FC236}">
                <a16:creationId xmlns:a16="http://schemas.microsoft.com/office/drawing/2014/main" id="{89DF9CF2-1A52-A659-1709-1004D8F91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3582" y="3071503"/>
            <a:ext cx="727224" cy="72722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E8965E-549A-CD54-57CA-2F08B89A2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48" y="577648"/>
            <a:ext cx="6005772" cy="498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0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7B2E-517D-5F17-55A6-B0DD6D2ED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70482" cy="1325563"/>
          </a:xfrm>
        </p:spPr>
        <p:txBody>
          <a:bodyPr/>
          <a:lstStyle/>
          <a:p>
            <a:r>
              <a:rPr lang="en-GB" dirty="0" err="1"/>
              <a:t>Nanosensors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E85BD-B2CD-A2E4-225D-94B8D6A7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23223-0C4A-2753-7EBA-1B5DA738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656"/>
          <a:stretch/>
        </p:blipFill>
        <p:spPr>
          <a:xfrm>
            <a:off x="448507" y="2040517"/>
            <a:ext cx="4487365" cy="376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62A362-69DC-70D6-3DAE-AD86FE9D96C4}"/>
              </a:ext>
            </a:extLst>
          </p:cNvPr>
          <p:cNvSpPr txBox="1"/>
          <p:nvPr/>
        </p:nvSpPr>
        <p:spPr>
          <a:xfrm>
            <a:off x="0" y="6215746"/>
            <a:ext cx="889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[1] A. Sangwan and J. M. Jornet, “Joint Communication and Bio-Sensing With Plasmonic Nano-Systems to Prevent the Spread of Infectious Diseases in the Internet of Nano-Bio Things,” IEEE Journal on Selected Areas in Communications, vol. 40, no. 11, pp. 3271–3284, Nov. 2022, </a:t>
            </a:r>
            <a:r>
              <a:rPr lang="en-US" sz="1200" dirty="0" err="1"/>
              <a:t>doi</a:t>
            </a:r>
            <a:r>
              <a:rPr lang="en-US" sz="1200" dirty="0"/>
              <a:t>: 10.1109/JSAC.2022.3214288.</a:t>
            </a:r>
            <a:endParaRPr lang="en-GB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7E0B02-D60E-2BE4-2994-5B612882766C}"/>
              </a:ext>
            </a:extLst>
          </p:cNvPr>
          <p:cNvSpPr/>
          <p:nvPr/>
        </p:nvSpPr>
        <p:spPr>
          <a:xfrm>
            <a:off x="4011930" y="2096349"/>
            <a:ext cx="1177290" cy="372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5803C-9F2D-276D-24C4-54F86BF74E7C}"/>
              </a:ext>
            </a:extLst>
          </p:cNvPr>
          <p:cNvSpPr/>
          <p:nvPr/>
        </p:nvSpPr>
        <p:spPr>
          <a:xfrm>
            <a:off x="4164330" y="2123019"/>
            <a:ext cx="1177290" cy="372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12A4F23F-1C72-9F5D-A3D4-97A37011923C}"/>
              </a:ext>
            </a:extLst>
          </p:cNvPr>
          <p:cNvSpPr/>
          <p:nvPr/>
        </p:nvSpPr>
        <p:spPr>
          <a:xfrm>
            <a:off x="1108646" y="2194746"/>
            <a:ext cx="3162642" cy="548267"/>
          </a:xfrm>
          <a:prstGeom prst="cube">
            <a:avLst>
              <a:gd name="adj" fmla="val 77415"/>
            </a:avLst>
          </a:prstGeom>
          <a:solidFill>
            <a:srgbClr val="E8BD3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1BC827-D36F-0F8D-6DFA-58C50CF30A0A}"/>
              </a:ext>
            </a:extLst>
          </p:cNvPr>
          <p:cNvSpPr/>
          <p:nvPr/>
        </p:nvSpPr>
        <p:spPr>
          <a:xfrm rot="18443583">
            <a:off x="4207235" y="2507605"/>
            <a:ext cx="148311" cy="153025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A07F59-6364-5886-1B83-1444FDAA8F9F}"/>
              </a:ext>
            </a:extLst>
          </p:cNvPr>
          <p:cNvSpPr/>
          <p:nvPr/>
        </p:nvSpPr>
        <p:spPr>
          <a:xfrm rot="18443583">
            <a:off x="4078089" y="2631866"/>
            <a:ext cx="148311" cy="153025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949FC80-8499-7CDE-DF85-9DF986E0C221}"/>
              </a:ext>
            </a:extLst>
          </p:cNvPr>
          <p:cNvCxnSpPr>
            <a:cxnSpLocks/>
          </p:cNvCxnSpPr>
          <p:nvPr/>
        </p:nvCxnSpPr>
        <p:spPr>
          <a:xfrm>
            <a:off x="4159289" y="2394520"/>
            <a:ext cx="164009" cy="5023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155C77A-B813-D699-3C80-14DC20E219C1}"/>
              </a:ext>
            </a:extLst>
          </p:cNvPr>
          <p:cNvSpPr/>
          <p:nvPr/>
        </p:nvSpPr>
        <p:spPr>
          <a:xfrm rot="6847250">
            <a:off x="906230" y="2468906"/>
            <a:ext cx="148311" cy="153025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C1B6C3-5FF5-0588-2927-B0F1BF12424A}"/>
              </a:ext>
            </a:extLst>
          </p:cNvPr>
          <p:cNvSpPr/>
          <p:nvPr/>
        </p:nvSpPr>
        <p:spPr>
          <a:xfrm rot="6847250">
            <a:off x="1017739" y="2318008"/>
            <a:ext cx="148311" cy="153025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741D8E7-17AC-B6FF-DF40-BCE2ABF3E534}"/>
              </a:ext>
            </a:extLst>
          </p:cNvPr>
          <p:cNvCxnSpPr>
            <a:cxnSpLocks/>
            <a:endCxn id="17" idx="0"/>
          </p:cNvCxnSpPr>
          <p:nvPr/>
        </p:nvCxnSpPr>
        <p:spPr>
          <a:xfrm rot="10800000" flipV="1">
            <a:off x="1161715" y="2340098"/>
            <a:ext cx="211267" cy="84989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B718610-835A-73E2-E9F9-0C7D76FA4F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7777" y="2647249"/>
            <a:ext cx="183725" cy="73788"/>
          </a:xfrm>
          <a:prstGeom prst="bentConnector3">
            <a:avLst>
              <a:gd name="adj1" fmla="val 655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9DEACE4-C63B-373A-46F7-F6537EA654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39179" y="2499627"/>
            <a:ext cx="183725" cy="73788"/>
          </a:xfrm>
          <a:prstGeom prst="bentConnector3">
            <a:avLst>
              <a:gd name="adj1" fmla="val 655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FB22D45-A4AC-5EA5-2EEE-89FDABFFC8F0}"/>
              </a:ext>
            </a:extLst>
          </p:cNvPr>
          <p:cNvCxnSpPr>
            <a:cxnSpLocks/>
          </p:cNvCxnSpPr>
          <p:nvPr/>
        </p:nvCxnSpPr>
        <p:spPr>
          <a:xfrm>
            <a:off x="4043082" y="2501696"/>
            <a:ext cx="164009" cy="5023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4B82348-FDAD-EBA2-FE0B-7C29711A473D}"/>
              </a:ext>
            </a:extLst>
          </p:cNvPr>
          <p:cNvCxnSpPr>
            <a:cxnSpLocks/>
          </p:cNvCxnSpPr>
          <p:nvPr/>
        </p:nvCxnSpPr>
        <p:spPr>
          <a:xfrm>
            <a:off x="3906551" y="2638675"/>
            <a:ext cx="164009" cy="5023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D768EE0-1692-CDA2-83C6-8198DF3C51AB}"/>
              </a:ext>
            </a:extLst>
          </p:cNvPr>
          <p:cNvSpPr/>
          <p:nvPr/>
        </p:nvSpPr>
        <p:spPr>
          <a:xfrm rot="6847250">
            <a:off x="768634" y="2649182"/>
            <a:ext cx="148311" cy="153025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DC0E05-3D3F-9EC8-6C05-D4F5CC15795A}"/>
              </a:ext>
            </a:extLst>
          </p:cNvPr>
          <p:cNvSpPr/>
          <p:nvPr/>
        </p:nvSpPr>
        <p:spPr>
          <a:xfrm rot="18443583">
            <a:off x="4328705" y="2367694"/>
            <a:ext cx="148311" cy="153025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85664-26FB-CC9F-99AB-2189E809BB51}"/>
              </a:ext>
            </a:extLst>
          </p:cNvPr>
          <p:cNvSpPr txBox="1"/>
          <p:nvPr/>
        </p:nvSpPr>
        <p:spPr>
          <a:xfrm>
            <a:off x="1846525" y="2140572"/>
            <a:ext cx="1722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Gateway</a:t>
            </a:r>
            <a:endParaRPr lang="en-DE" sz="2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8772EA-B142-EC7A-FA78-9932A05B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24" y="0"/>
            <a:ext cx="624603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1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7132D-6527-A309-6E55-5DE04B3CF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8BE73C-033B-C40A-BBFD-9C56C3C616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44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3F89E-318A-1269-029F-FB575B97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53" b="15498"/>
          <a:stretch/>
        </p:blipFill>
        <p:spPr>
          <a:xfrm>
            <a:off x="330531" y="1530997"/>
            <a:ext cx="3470725" cy="3678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DB9C6-DD5B-F6DC-CCA5-C8BF7A37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86" y="362481"/>
            <a:ext cx="4911090" cy="82391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Bio-Building Carriers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0533A-C931-15FB-7670-57195FBC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13</a:t>
            </a:fld>
            <a:endParaRPr lang="en-DE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319E0797-8C86-232A-BBD5-5A0F394E738B}"/>
              </a:ext>
            </a:extLst>
          </p:cNvPr>
          <p:cNvSpPr/>
          <p:nvPr/>
        </p:nvSpPr>
        <p:spPr>
          <a:xfrm rot="16200000">
            <a:off x="3130402" y="3137253"/>
            <a:ext cx="661828" cy="488929"/>
          </a:xfrm>
          <a:prstGeom prst="trapezoid">
            <a:avLst>
              <a:gd name="adj" fmla="val 27054"/>
            </a:avLst>
          </a:prstGeom>
          <a:solidFill>
            <a:srgbClr val="0F44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B1F904-F0E3-E248-7877-0C20826DEACD}"/>
              </a:ext>
            </a:extLst>
          </p:cNvPr>
          <p:cNvSpPr/>
          <p:nvPr/>
        </p:nvSpPr>
        <p:spPr>
          <a:xfrm rot="20900103">
            <a:off x="3224598" y="3098463"/>
            <a:ext cx="484287" cy="126098"/>
          </a:xfrm>
          <a:prstGeom prst="roundRect">
            <a:avLst>
              <a:gd name="adj" fmla="val 50000"/>
            </a:avLst>
          </a:prstGeom>
          <a:solidFill>
            <a:srgbClr val="EEAE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E61037-B6CD-73C6-3571-E70090F19665}"/>
              </a:ext>
            </a:extLst>
          </p:cNvPr>
          <p:cNvSpPr/>
          <p:nvPr/>
        </p:nvSpPr>
        <p:spPr>
          <a:xfrm rot="1044026">
            <a:off x="3213718" y="3554165"/>
            <a:ext cx="484287" cy="126098"/>
          </a:xfrm>
          <a:prstGeom prst="roundRect">
            <a:avLst>
              <a:gd name="adj" fmla="val 50000"/>
            </a:avLst>
          </a:prstGeom>
          <a:solidFill>
            <a:srgbClr val="EEAE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C0ABA-B839-AE30-5E07-6C9C1642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158" b="14193"/>
          <a:stretch/>
        </p:blipFill>
        <p:spPr>
          <a:xfrm>
            <a:off x="8360676" y="1742266"/>
            <a:ext cx="3176598" cy="33663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7FE9F4-02C2-911B-381E-30C32A3D4282}"/>
              </a:ext>
            </a:extLst>
          </p:cNvPr>
          <p:cNvSpPr txBox="1">
            <a:spLocks/>
          </p:cNvSpPr>
          <p:nvPr/>
        </p:nvSpPr>
        <p:spPr>
          <a:xfrm>
            <a:off x="8393901" y="486553"/>
            <a:ext cx="3176598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Cancer Cell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5B66FD-5195-BDF7-F0C5-9741C3D2EE3C}"/>
              </a:ext>
            </a:extLst>
          </p:cNvPr>
          <p:cNvGrpSpPr/>
          <p:nvPr/>
        </p:nvGrpSpPr>
        <p:grpSpPr>
          <a:xfrm rot="191046">
            <a:off x="1484133" y="2923579"/>
            <a:ext cx="708660" cy="329213"/>
            <a:chOff x="5445156" y="3423920"/>
            <a:chExt cx="708660" cy="32921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298CE1F-D401-1C9B-11B5-11D8A8E95857}"/>
                </a:ext>
              </a:extLst>
            </p:cNvPr>
            <p:cNvSpPr/>
            <p:nvPr/>
          </p:nvSpPr>
          <p:spPr>
            <a:xfrm>
              <a:off x="5445156" y="3433445"/>
              <a:ext cx="708660" cy="3086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8D8B8-A853-19F4-9597-77EF22FDA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000"/>
            <a:stretch/>
          </p:blipFill>
          <p:spPr>
            <a:xfrm>
              <a:off x="5788025" y="3423920"/>
              <a:ext cx="365791" cy="32921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4F4157-E5FB-4DE5-2F2B-F7205FE6B57E}"/>
              </a:ext>
            </a:extLst>
          </p:cNvPr>
          <p:cNvGrpSpPr/>
          <p:nvPr/>
        </p:nvGrpSpPr>
        <p:grpSpPr>
          <a:xfrm rot="697545">
            <a:off x="1466298" y="3548025"/>
            <a:ext cx="708660" cy="329213"/>
            <a:chOff x="5445156" y="3423920"/>
            <a:chExt cx="708660" cy="32921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C20F6E5-F873-1FF8-902A-30D5CA26C839}"/>
                </a:ext>
              </a:extLst>
            </p:cNvPr>
            <p:cNvSpPr/>
            <p:nvPr/>
          </p:nvSpPr>
          <p:spPr>
            <a:xfrm>
              <a:off x="5445156" y="3433445"/>
              <a:ext cx="708660" cy="3086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4A13C65-959C-C49B-3744-1BA191A6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000"/>
            <a:stretch/>
          </p:blipFill>
          <p:spPr>
            <a:xfrm>
              <a:off x="5788025" y="3423920"/>
              <a:ext cx="365791" cy="32921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5EF076-B0CC-1422-1DA7-00BC7A1F51FC}"/>
              </a:ext>
            </a:extLst>
          </p:cNvPr>
          <p:cNvGrpSpPr/>
          <p:nvPr/>
        </p:nvGrpSpPr>
        <p:grpSpPr>
          <a:xfrm rot="20651535">
            <a:off x="2300578" y="3076556"/>
            <a:ext cx="708660" cy="329213"/>
            <a:chOff x="5445156" y="3423920"/>
            <a:chExt cx="708660" cy="32921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B176C90-16F5-D241-2148-13A5F5FDF126}"/>
                </a:ext>
              </a:extLst>
            </p:cNvPr>
            <p:cNvSpPr/>
            <p:nvPr/>
          </p:nvSpPr>
          <p:spPr>
            <a:xfrm>
              <a:off x="5445156" y="3433445"/>
              <a:ext cx="708660" cy="3086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EA5AE0-286F-1FB1-69E2-0C260B8B3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000"/>
            <a:stretch/>
          </p:blipFill>
          <p:spPr>
            <a:xfrm>
              <a:off x="5788025" y="3423920"/>
              <a:ext cx="365791" cy="32921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86A8C4B-9120-2004-56A2-AD195C8BE1BA}"/>
              </a:ext>
            </a:extLst>
          </p:cNvPr>
          <p:cNvSpPr txBox="1"/>
          <p:nvPr/>
        </p:nvSpPr>
        <p:spPr>
          <a:xfrm>
            <a:off x="0" y="6379944"/>
            <a:ext cx="10687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[1] C. A. </a:t>
            </a:r>
            <a:r>
              <a:rPr lang="en-GB" sz="1200" dirty="0" err="1">
                <a:solidFill>
                  <a:schemeClr val="bg1"/>
                </a:solidFill>
              </a:rPr>
              <a:t>Söldner</a:t>
            </a:r>
            <a:r>
              <a:rPr lang="en-GB" sz="1200" dirty="0">
                <a:solidFill>
                  <a:schemeClr val="bg1"/>
                </a:solidFill>
              </a:rPr>
              <a:t> et al., “A Survey of Biological Building Blocks for Synthetic Molecular Communication Systems,” IEEE Communications Surveys Tutorials, vol. 22, no. 4, pp. 2765–2800, </a:t>
            </a:r>
            <a:r>
              <a:rPr lang="en-GB" sz="1200" dirty="0" err="1">
                <a:solidFill>
                  <a:schemeClr val="bg1"/>
                </a:solidFill>
              </a:rPr>
              <a:t>Fourthquarter</a:t>
            </a:r>
            <a:r>
              <a:rPr lang="en-GB" sz="1200" dirty="0">
                <a:solidFill>
                  <a:schemeClr val="bg1"/>
                </a:solidFill>
              </a:rPr>
              <a:t> 2020.</a:t>
            </a:r>
          </a:p>
        </p:txBody>
      </p:sp>
    </p:spTree>
    <p:extLst>
      <p:ext uri="{BB962C8B-B14F-4D97-AF65-F5344CB8AC3E}">
        <p14:creationId xmlns:p14="http://schemas.microsoft.com/office/powerpoint/2010/main" val="2584631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12018 0.02361 C 0.14505 0.02917 0.18281 0.03218 0.22226 0.03218 C 0.26693 0.03218 0.30299 0.02917 0.32812 0.02361 L 0.44857 -3.7037E-6 " pathEditMode="relative" rAng="0" ptsTypes="AAAAA">
                                      <p:cBhvr>
                                        <p:cTn id="25" dur="4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22" y="159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48148E-6 L 0.11354 0.04931 C 0.13724 0.06042 0.17279 0.06667 0.21016 0.06667 C 0.25248 0.06667 0.28659 0.06042 0.31029 0.04931 L 0.42409 -1.48148E-6 " pathEditMode="relative" rAng="0" ptsTypes="AAAAA">
                                      <p:cBhvr>
                                        <p:cTn id="27" dur="4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333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7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1.04167E-6 -3.7037E-6 L 0.08333 -0.02893 C 0.10065 -0.03541 0.12669 -0.03865 0.15417 -0.03865 C 0.18516 -0.03865 0.21016 -0.03541 0.22747 -0.02893 L 0.31107 -3.7037E-6 " pathEditMode="relative" rAng="0" ptsTypes="AAAAA">
                                      <p:cBhvr>
                                        <p:cTn id="29" dur="5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7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BDB13-48F4-BAE4-AA0C-98DC3655C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182D41-D759-D97F-B81A-569434AF2E5D}"/>
              </a:ext>
            </a:extLst>
          </p:cNvPr>
          <p:cNvSpPr/>
          <p:nvPr/>
        </p:nvSpPr>
        <p:spPr>
          <a:xfrm>
            <a:off x="0" y="-8170"/>
            <a:ext cx="12192000" cy="6858000"/>
          </a:xfrm>
          <a:prstGeom prst="rect">
            <a:avLst/>
          </a:prstGeom>
          <a:solidFill>
            <a:srgbClr val="0F44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084CE-C2A8-3D22-C595-34A67FBD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53" b="15498"/>
          <a:stretch/>
        </p:blipFill>
        <p:spPr>
          <a:xfrm>
            <a:off x="330531" y="1480197"/>
            <a:ext cx="3470725" cy="3678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0D377A-3944-564E-2986-D21A4C79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86" y="146581"/>
            <a:ext cx="4911090" cy="82391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Bio-Building Carriers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96F4A-E701-0AA3-CD16-69F823BE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14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D2E1B6-5E62-5CE1-00F3-4B808B00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158" b="14193"/>
          <a:stretch/>
        </p:blipFill>
        <p:spPr>
          <a:xfrm>
            <a:off x="8360676" y="1754966"/>
            <a:ext cx="3176598" cy="33663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91C9E7-56D7-99D5-01D1-5C7AB01608C4}"/>
              </a:ext>
            </a:extLst>
          </p:cNvPr>
          <p:cNvSpPr txBox="1">
            <a:spLocks/>
          </p:cNvSpPr>
          <p:nvPr/>
        </p:nvSpPr>
        <p:spPr>
          <a:xfrm>
            <a:off x="8393901" y="54753"/>
            <a:ext cx="3176598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Cancer Cell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49C1CA-E67F-DA11-D2E6-D55C256D9A1B}"/>
              </a:ext>
            </a:extLst>
          </p:cNvPr>
          <p:cNvGrpSpPr>
            <a:grpSpLocks noChangeAspect="1"/>
          </p:cNvGrpSpPr>
          <p:nvPr/>
        </p:nvGrpSpPr>
        <p:grpSpPr>
          <a:xfrm>
            <a:off x="3709283" y="3110034"/>
            <a:ext cx="523035" cy="264616"/>
            <a:chOff x="3639754" y="2079574"/>
            <a:chExt cx="839435" cy="42469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4282EA7-3168-DCC0-06B2-D10ACBF3FD45}"/>
                </a:ext>
              </a:extLst>
            </p:cNvPr>
            <p:cNvSpPr/>
            <p:nvPr/>
          </p:nvSpPr>
          <p:spPr>
            <a:xfrm>
              <a:off x="3639754" y="2332676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09121A8-A4A3-3A09-FE14-BCEF2CBF1B4A}"/>
                </a:ext>
              </a:extLst>
            </p:cNvPr>
            <p:cNvSpPr/>
            <p:nvPr/>
          </p:nvSpPr>
          <p:spPr>
            <a:xfrm>
              <a:off x="3639754" y="2190187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3C87BDA-08B4-E8F4-A568-6AE09CB17321}"/>
                </a:ext>
              </a:extLst>
            </p:cNvPr>
            <p:cNvSpPr/>
            <p:nvPr/>
          </p:nvSpPr>
          <p:spPr>
            <a:xfrm rot="19706572">
              <a:off x="4011189" y="2079574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643B247-28D7-4CF3-DE9D-BBF0D646B79A}"/>
                </a:ext>
              </a:extLst>
            </p:cNvPr>
            <p:cNvSpPr/>
            <p:nvPr/>
          </p:nvSpPr>
          <p:spPr>
            <a:xfrm rot="1893428" flipV="1">
              <a:off x="4003941" y="2432265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A1C79A-1175-2AF9-4184-010CA524001D}"/>
              </a:ext>
            </a:extLst>
          </p:cNvPr>
          <p:cNvGrpSpPr>
            <a:grpSpLocks noChangeAspect="1"/>
          </p:cNvGrpSpPr>
          <p:nvPr/>
        </p:nvGrpSpPr>
        <p:grpSpPr>
          <a:xfrm rot="2700000">
            <a:off x="3199291" y="4467078"/>
            <a:ext cx="523035" cy="264616"/>
            <a:chOff x="3639754" y="2079574"/>
            <a:chExt cx="839435" cy="42469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46B9184-87EA-84C8-BE32-6870452FEECB}"/>
                </a:ext>
              </a:extLst>
            </p:cNvPr>
            <p:cNvSpPr/>
            <p:nvPr/>
          </p:nvSpPr>
          <p:spPr>
            <a:xfrm>
              <a:off x="3639754" y="2332676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3D67D5E-906D-ECB0-2DB7-8E4B2BF935F4}"/>
                </a:ext>
              </a:extLst>
            </p:cNvPr>
            <p:cNvSpPr/>
            <p:nvPr/>
          </p:nvSpPr>
          <p:spPr>
            <a:xfrm>
              <a:off x="3639754" y="2190187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442D0D6-7B14-96F0-3BF0-D32C3F5AF030}"/>
                </a:ext>
              </a:extLst>
            </p:cNvPr>
            <p:cNvSpPr/>
            <p:nvPr/>
          </p:nvSpPr>
          <p:spPr>
            <a:xfrm rot="19706572">
              <a:off x="4011189" y="2079574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E16DECF-C58B-43E1-9962-F7D472473B49}"/>
                </a:ext>
              </a:extLst>
            </p:cNvPr>
            <p:cNvSpPr/>
            <p:nvPr/>
          </p:nvSpPr>
          <p:spPr>
            <a:xfrm rot="1893428" flipV="1">
              <a:off x="4003941" y="2432265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B24AAD-F61A-9B24-492E-119BF444AFDE}"/>
              </a:ext>
            </a:extLst>
          </p:cNvPr>
          <p:cNvGrpSpPr>
            <a:grpSpLocks noChangeAspect="1"/>
          </p:cNvGrpSpPr>
          <p:nvPr/>
        </p:nvGrpSpPr>
        <p:grpSpPr>
          <a:xfrm rot="18900000" flipV="1">
            <a:off x="3055167" y="1811297"/>
            <a:ext cx="523035" cy="264616"/>
            <a:chOff x="3639754" y="2079574"/>
            <a:chExt cx="839435" cy="42469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52BC29A-1143-FD31-22F3-2F1631D535F3}"/>
                </a:ext>
              </a:extLst>
            </p:cNvPr>
            <p:cNvSpPr/>
            <p:nvPr/>
          </p:nvSpPr>
          <p:spPr>
            <a:xfrm>
              <a:off x="3639754" y="2332676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899848D-247A-21E8-CAAB-4E388EDF3F6B}"/>
                </a:ext>
              </a:extLst>
            </p:cNvPr>
            <p:cNvSpPr/>
            <p:nvPr/>
          </p:nvSpPr>
          <p:spPr>
            <a:xfrm>
              <a:off x="3639754" y="2190187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9769B72-DAFC-E55A-E936-0224D1A59757}"/>
                </a:ext>
              </a:extLst>
            </p:cNvPr>
            <p:cNvSpPr/>
            <p:nvPr/>
          </p:nvSpPr>
          <p:spPr>
            <a:xfrm rot="19706572">
              <a:off x="4011189" y="2079574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A65043A-E4E4-4A83-F084-F3A6AFAABBE6}"/>
                </a:ext>
              </a:extLst>
            </p:cNvPr>
            <p:cNvSpPr/>
            <p:nvPr/>
          </p:nvSpPr>
          <p:spPr>
            <a:xfrm rot="1893428" flipV="1">
              <a:off x="4003941" y="2432265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4" name="Graphic 43" descr="Covid-19 with solid fill">
            <a:extLst>
              <a:ext uri="{FF2B5EF4-FFF2-40B4-BE49-F238E27FC236}">
                <a16:creationId xmlns:a16="http://schemas.microsoft.com/office/drawing/2014/main" id="{A7A34D09-F2F3-F841-71AE-EBE5086AC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283" y="1322956"/>
            <a:ext cx="704088" cy="704088"/>
          </a:xfrm>
          <a:prstGeom prst="rect">
            <a:avLst/>
          </a:prstGeom>
        </p:spPr>
      </p:pic>
      <p:pic>
        <p:nvPicPr>
          <p:cNvPr id="45" name="Graphic 44" descr="Covid-19 with solid fill">
            <a:extLst>
              <a:ext uri="{FF2B5EF4-FFF2-40B4-BE49-F238E27FC236}">
                <a16:creationId xmlns:a16="http://schemas.microsoft.com/office/drawing/2014/main" id="{CDF016E6-0228-5629-8242-60678664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7981" y="3037046"/>
            <a:ext cx="704088" cy="704088"/>
          </a:xfrm>
          <a:prstGeom prst="rect">
            <a:avLst/>
          </a:prstGeom>
        </p:spPr>
      </p:pic>
      <p:pic>
        <p:nvPicPr>
          <p:cNvPr id="46" name="Graphic 45" descr="Covid-19 with solid fill">
            <a:extLst>
              <a:ext uri="{FF2B5EF4-FFF2-40B4-BE49-F238E27FC236}">
                <a16:creationId xmlns:a16="http://schemas.microsoft.com/office/drawing/2014/main" id="{96F26183-E543-218B-B14E-9BEC1AE54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5281" y="1675000"/>
            <a:ext cx="585216" cy="585216"/>
          </a:xfrm>
          <a:prstGeom prst="rect">
            <a:avLst/>
          </a:prstGeom>
        </p:spPr>
      </p:pic>
      <p:pic>
        <p:nvPicPr>
          <p:cNvPr id="47" name="Graphic 46" descr="Covid-19 with solid fill">
            <a:extLst>
              <a:ext uri="{FF2B5EF4-FFF2-40B4-BE49-F238E27FC236}">
                <a16:creationId xmlns:a16="http://schemas.microsoft.com/office/drawing/2014/main" id="{1BBD809D-EF86-9AC4-7CE1-FCEDB2165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2811" y="2724912"/>
            <a:ext cx="566928" cy="566928"/>
          </a:xfrm>
          <a:prstGeom prst="rect">
            <a:avLst/>
          </a:prstGeom>
        </p:spPr>
      </p:pic>
      <p:pic>
        <p:nvPicPr>
          <p:cNvPr id="48" name="Graphic 47" descr="Covid-19 with solid fill">
            <a:extLst>
              <a:ext uri="{FF2B5EF4-FFF2-40B4-BE49-F238E27FC236}">
                <a16:creationId xmlns:a16="http://schemas.microsoft.com/office/drawing/2014/main" id="{A4023A1E-057A-973D-C957-40C4F27D5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950" y="2032416"/>
            <a:ext cx="429768" cy="429768"/>
          </a:xfrm>
          <a:prstGeom prst="rect">
            <a:avLst/>
          </a:prstGeom>
        </p:spPr>
      </p:pic>
      <p:pic>
        <p:nvPicPr>
          <p:cNvPr id="49" name="Graphic 48" descr="Covid-19 with solid fill">
            <a:extLst>
              <a:ext uri="{FF2B5EF4-FFF2-40B4-BE49-F238E27FC236}">
                <a16:creationId xmlns:a16="http://schemas.microsoft.com/office/drawing/2014/main" id="{6E2DA252-1807-8186-18A3-88F500B31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5308" y="2133840"/>
            <a:ext cx="704088" cy="704088"/>
          </a:xfrm>
          <a:prstGeom prst="rect">
            <a:avLst/>
          </a:prstGeom>
        </p:spPr>
      </p:pic>
      <p:pic>
        <p:nvPicPr>
          <p:cNvPr id="50" name="Graphic 49" descr="Covid-19 with solid fill">
            <a:extLst>
              <a:ext uri="{FF2B5EF4-FFF2-40B4-BE49-F238E27FC236}">
                <a16:creationId xmlns:a16="http://schemas.microsoft.com/office/drawing/2014/main" id="{369918AD-0DCF-AFF3-0B8B-6A69C6FB2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1625" y="3189446"/>
            <a:ext cx="429768" cy="429768"/>
          </a:xfrm>
          <a:prstGeom prst="rect">
            <a:avLst/>
          </a:prstGeom>
        </p:spPr>
      </p:pic>
      <p:pic>
        <p:nvPicPr>
          <p:cNvPr id="51" name="Graphic 50" descr="Covid-19 with solid fill">
            <a:extLst>
              <a:ext uri="{FF2B5EF4-FFF2-40B4-BE49-F238E27FC236}">
                <a16:creationId xmlns:a16="http://schemas.microsoft.com/office/drawing/2014/main" id="{FD320C5F-7402-AD38-D146-D5B182A3B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4059" y="2161141"/>
            <a:ext cx="429768" cy="429768"/>
          </a:xfrm>
          <a:prstGeom prst="rect">
            <a:avLst/>
          </a:prstGeom>
        </p:spPr>
      </p:pic>
      <p:pic>
        <p:nvPicPr>
          <p:cNvPr id="52" name="Graphic 51" descr="Covid-19 with solid fill">
            <a:extLst>
              <a:ext uri="{FF2B5EF4-FFF2-40B4-BE49-F238E27FC236}">
                <a16:creationId xmlns:a16="http://schemas.microsoft.com/office/drawing/2014/main" id="{D5CC6939-90EA-4993-032B-8AB135C4E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2787" y="2590909"/>
            <a:ext cx="429768" cy="429768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D773D72-799F-02B7-F95A-02DE819A665E}"/>
              </a:ext>
            </a:extLst>
          </p:cNvPr>
          <p:cNvCxnSpPr/>
          <p:nvPr/>
        </p:nvCxnSpPr>
        <p:spPr>
          <a:xfrm>
            <a:off x="4911952" y="6292850"/>
            <a:ext cx="4801008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5CC444D-99BB-1D91-66A6-E1A545C01932}"/>
              </a:ext>
            </a:extLst>
          </p:cNvPr>
          <p:cNvCxnSpPr>
            <a:cxnSpLocks/>
          </p:cNvCxnSpPr>
          <p:nvPr/>
        </p:nvCxnSpPr>
        <p:spPr>
          <a:xfrm flipH="1" flipV="1">
            <a:off x="5046676" y="4306143"/>
            <a:ext cx="17676" cy="2139107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3C4B44-CBA7-158F-DA0E-B2D589EEE416}"/>
                  </a:ext>
                </a:extLst>
              </p:cNvPr>
              <p:cNvSpPr txBox="1"/>
              <p:nvPr/>
            </p:nvSpPr>
            <p:spPr>
              <a:xfrm>
                <a:off x="4582752" y="4121477"/>
                <a:ext cx="4889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3C4B44-CBA7-158F-DA0E-B2D589EE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752" y="4121477"/>
                <a:ext cx="4889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A1B869-2B1E-0497-8B63-E979CD045808}"/>
                  </a:ext>
                </a:extLst>
              </p:cNvPr>
              <p:cNvSpPr txBox="1"/>
              <p:nvPr/>
            </p:nvSpPr>
            <p:spPr>
              <a:xfrm>
                <a:off x="9601728" y="6234451"/>
                <a:ext cx="4782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A1B869-2B1E-0497-8B63-E979CD04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728" y="6234451"/>
                <a:ext cx="47820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3EC9C19-7F75-0A4A-9CD1-F044F0435D1B}"/>
              </a:ext>
            </a:extLst>
          </p:cNvPr>
          <p:cNvSpPr/>
          <p:nvPr/>
        </p:nvSpPr>
        <p:spPr>
          <a:xfrm>
            <a:off x="5038090" y="4814139"/>
            <a:ext cx="4171950" cy="1351711"/>
          </a:xfrm>
          <a:custGeom>
            <a:avLst/>
            <a:gdLst>
              <a:gd name="connsiteX0" fmla="*/ 0 w 4171950"/>
              <a:gd name="connsiteY0" fmla="*/ 2971 h 1351711"/>
              <a:gd name="connsiteX1" fmla="*/ 1371600 w 4171950"/>
              <a:gd name="connsiteY1" fmla="*/ 117271 h 1351711"/>
              <a:gd name="connsiteX2" fmla="*/ 2263140 w 4171950"/>
              <a:gd name="connsiteY2" fmla="*/ 768781 h 1351711"/>
              <a:gd name="connsiteX3" fmla="*/ 3017520 w 4171950"/>
              <a:gd name="connsiteY3" fmla="*/ 1203121 h 1351711"/>
              <a:gd name="connsiteX4" fmla="*/ 4171950 w 4171950"/>
              <a:gd name="connsiteY4" fmla="*/ 1351711 h 135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1950" h="1351711">
                <a:moveTo>
                  <a:pt x="0" y="2971"/>
                </a:moveTo>
                <a:cubicBezTo>
                  <a:pt x="497205" y="-3697"/>
                  <a:pt x="994410" y="-10364"/>
                  <a:pt x="1371600" y="117271"/>
                </a:cubicBezTo>
                <a:cubicBezTo>
                  <a:pt x="1748790" y="244906"/>
                  <a:pt x="1988820" y="587806"/>
                  <a:pt x="2263140" y="768781"/>
                </a:cubicBezTo>
                <a:cubicBezTo>
                  <a:pt x="2537460" y="949756"/>
                  <a:pt x="2699385" y="1105966"/>
                  <a:pt x="3017520" y="1203121"/>
                </a:cubicBezTo>
                <a:cubicBezTo>
                  <a:pt x="3335655" y="1300276"/>
                  <a:pt x="3753802" y="1325993"/>
                  <a:pt x="4171950" y="1351711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Graphic 59" descr="Covid-19 with solid fill">
            <a:extLst>
              <a:ext uri="{FF2B5EF4-FFF2-40B4-BE49-F238E27FC236}">
                <a16:creationId xmlns:a16="http://schemas.microsoft.com/office/drawing/2014/main" id="{A1D0A48F-1DF0-1334-5817-4406C0C55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2489" y="4624349"/>
            <a:ext cx="429768" cy="4297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C68D407-4AE0-D0A8-B685-61E8C81DBDAD}"/>
                  </a:ext>
                </a:extLst>
              </p:cNvPr>
              <p:cNvSpPr txBox="1"/>
              <p:nvPr/>
            </p:nvSpPr>
            <p:spPr>
              <a:xfrm>
                <a:off x="5637716" y="6296826"/>
                <a:ext cx="6339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C68D407-4AE0-D0A8-B685-61E8C81DB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16" y="6296826"/>
                <a:ext cx="63395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A77981-90FC-4675-04F2-82B95F8FF617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5954694" y="5054117"/>
            <a:ext cx="2679" cy="1242709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56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 animBg="1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F8DCA-39E3-6138-AEBB-0FCEBE3AC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289E4E-F195-7C58-9C42-BEF8F86B629D}"/>
              </a:ext>
            </a:extLst>
          </p:cNvPr>
          <p:cNvSpPr/>
          <p:nvPr/>
        </p:nvSpPr>
        <p:spPr>
          <a:xfrm>
            <a:off x="0" y="-8170"/>
            <a:ext cx="12192000" cy="6858000"/>
          </a:xfrm>
          <a:prstGeom prst="rect">
            <a:avLst/>
          </a:prstGeom>
          <a:solidFill>
            <a:srgbClr val="0F44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E7D4C-67C7-65E2-6F8F-C3D2018A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53" b="15498"/>
          <a:stretch/>
        </p:blipFill>
        <p:spPr>
          <a:xfrm>
            <a:off x="330531" y="1480197"/>
            <a:ext cx="3470725" cy="3678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3B0B-1CB2-C4A0-6CF3-6319CA698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86" y="146581"/>
            <a:ext cx="4911090" cy="82391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Bio-Building Carriers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DC7F4-719B-9D8A-4F01-68642049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15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63445-BCE7-565C-2726-04A359F6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158" b="14193"/>
          <a:stretch/>
        </p:blipFill>
        <p:spPr>
          <a:xfrm>
            <a:off x="8360676" y="1754966"/>
            <a:ext cx="3176598" cy="33663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0D3339D-0DAC-4B6D-9B38-1FFF526843E2}"/>
              </a:ext>
            </a:extLst>
          </p:cNvPr>
          <p:cNvSpPr txBox="1">
            <a:spLocks/>
          </p:cNvSpPr>
          <p:nvPr/>
        </p:nvSpPr>
        <p:spPr>
          <a:xfrm>
            <a:off x="8393901" y="229893"/>
            <a:ext cx="3176598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Cancer Cell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C6DFDB-D12D-2131-BF5A-7C494DA0D91A}"/>
              </a:ext>
            </a:extLst>
          </p:cNvPr>
          <p:cNvGrpSpPr>
            <a:grpSpLocks noChangeAspect="1"/>
          </p:cNvGrpSpPr>
          <p:nvPr/>
        </p:nvGrpSpPr>
        <p:grpSpPr>
          <a:xfrm>
            <a:off x="3709283" y="3110034"/>
            <a:ext cx="523035" cy="264616"/>
            <a:chOff x="3639754" y="2079574"/>
            <a:chExt cx="839435" cy="42469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5F5A5F-AC21-9368-9D13-34CE4AD88426}"/>
                </a:ext>
              </a:extLst>
            </p:cNvPr>
            <p:cNvSpPr/>
            <p:nvPr/>
          </p:nvSpPr>
          <p:spPr>
            <a:xfrm>
              <a:off x="3639754" y="2332676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D271EF8-8C56-E068-15AC-062B8CEDB70A}"/>
                </a:ext>
              </a:extLst>
            </p:cNvPr>
            <p:cNvSpPr/>
            <p:nvPr/>
          </p:nvSpPr>
          <p:spPr>
            <a:xfrm>
              <a:off x="3639754" y="2190187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448DC7-642F-7B79-4BDE-E5165E0F8730}"/>
                </a:ext>
              </a:extLst>
            </p:cNvPr>
            <p:cNvSpPr/>
            <p:nvPr/>
          </p:nvSpPr>
          <p:spPr>
            <a:xfrm rot="19706572">
              <a:off x="4011189" y="2079574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9E6BA03-0031-3981-6013-337B570F1836}"/>
                </a:ext>
              </a:extLst>
            </p:cNvPr>
            <p:cNvSpPr/>
            <p:nvPr/>
          </p:nvSpPr>
          <p:spPr>
            <a:xfrm rot="1893428" flipV="1">
              <a:off x="4003941" y="2432265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D2C70B-F156-F53E-5244-D93AD1315C55}"/>
              </a:ext>
            </a:extLst>
          </p:cNvPr>
          <p:cNvGrpSpPr>
            <a:grpSpLocks noChangeAspect="1"/>
          </p:cNvGrpSpPr>
          <p:nvPr/>
        </p:nvGrpSpPr>
        <p:grpSpPr>
          <a:xfrm rot="2700000">
            <a:off x="3199291" y="4467078"/>
            <a:ext cx="523035" cy="264616"/>
            <a:chOff x="3639754" y="2079574"/>
            <a:chExt cx="839435" cy="42469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98ECE37-884F-3EB6-3B5C-C0D50FA5D733}"/>
                </a:ext>
              </a:extLst>
            </p:cNvPr>
            <p:cNvSpPr/>
            <p:nvPr/>
          </p:nvSpPr>
          <p:spPr>
            <a:xfrm>
              <a:off x="3639754" y="2332676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F81CD04-F55D-63B8-6669-350583237B7A}"/>
                </a:ext>
              </a:extLst>
            </p:cNvPr>
            <p:cNvSpPr/>
            <p:nvPr/>
          </p:nvSpPr>
          <p:spPr>
            <a:xfrm>
              <a:off x="3639754" y="2190187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E555792-DD64-AE0E-950F-B0FE2E24A4C4}"/>
                </a:ext>
              </a:extLst>
            </p:cNvPr>
            <p:cNvSpPr/>
            <p:nvPr/>
          </p:nvSpPr>
          <p:spPr>
            <a:xfrm rot="19706572">
              <a:off x="4011189" y="2079574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5DA1DBD-A11D-91E5-37C5-4DD899082DEB}"/>
                </a:ext>
              </a:extLst>
            </p:cNvPr>
            <p:cNvSpPr/>
            <p:nvPr/>
          </p:nvSpPr>
          <p:spPr>
            <a:xfrm rot="1893428" flipV="1">
              <a:off x="4003941" y="2432265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96DCBA-5BEC-0502-E8C7-A1F7E7B51A83}"/>
              </a:ext>
            </a:extLst>
          </p:cNvPr>
          <p:cNvGrpSpPr>
            <a:grpSpLocks noChangeAspect="1"/>
          </p:cNvGrpSpPr>
          <p:nvPr/>
        </p:nvGrpSpPr>
        <p:grpSpPr>
          <a:xfrm rot="18900000" flipV="1">
            <a:off x="3055167" y="1811297"/>
            <a:ext cx="523035" cy="264616"/>
            <a:chOff x="3639754" y="2079574"/>
            <a:chExt cx="839435" cy="42469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55702DD-A950-C4FB-43B5-80764A938DC5}"/>
                </a:ext>
              </a:extLst>
            </p:cNvPr>
            <p:cNvSpPr/>
            <p:nvPr/>
          </p:nvSpPr>
          <p:spPr>
            <a:xfrm>
              <a:off x="3639754" y="2332676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8D72FC5-FBF5-5C94-F11D-90A61A5DB2AA}"/>
                </a:ext>
              </a:extLst>
            </p:cNvPr>
            <p:cNvSpPr/>
            <p:nvPr/>
          </p:nvSpPr>
          <p:spPr>
            <a:xfrm>
              <a:off x="3639754" y="2190187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7198714-AE92-309A-A1E8-F8044909C827}"/>
                </a:ext>
              </a:extLst>
            </p:cNvPr>
            <p:cNvSpPr/>
            <p:nvPr/>
          </p:nvSpPr>
          <p:spPr>
            <a:xfrm rot="19706572">
              <a:off x="4011189" y="2079574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CF3DAB2-6885-7F12-BCA7-69AD49FF5056}"/>
                </a:ext>
              </a:extLst>
            </p:cNvPr>
            <p:cNvSpPr/>
            <p:nvPr/>
          </p:nvSpPr>
          <p:spPr>
            <a:xfrm rot="1893428" flipV="1">
              <a:off x="4003941" y="2432265"/>
              <a:ext cx="468000" cy="72000"/>
            </a:xfrm>
            <a:prstGeom prst="roundRect">
              <a:avLst>
                <a:gd name="adj" fmla="val 50000"/>
              </a:avLst>
            </a:prstGeom>
            <a:solidFill>
              <a:srgbClr val="EEA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4" name="Graphic 43" descr="Covid-19 with solid fill">
            <a:extLst>
              <a:ext uri="{FF2B5EF4-FFF2-40B4-BE49-F238E27FC236}">
                <a16:creationId xmlns:a16="http://schemas.microsoft.com/office/drawing/2014/main" id="{A6EFAD58-9EFC-0696-8D89-9B17984A0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283" y="1322956"/>
            <a:ext cx="704088" cy="704088"/>
          </a:xfrm>
          <a:prstGeom prst="rect">
            <a:avLst/>
          </a:prstGeom>
        </p:spPr>
      </p:pic>
      <p:pic>
        <p:nvPicPr>
          <p:cNvPr id="45" name="Graphic 44" descr="Covid-19 with solid fill">
            <a:extLst>
              <a:ext uri="{FF2B5EF4-FFF2-40B4-BE49-F238E27FC236}">
                <a16:creationId xmlns:a16="http://schemas.microsoft.com/office/drawing/2014/main" id="{E54ADC46-0B62-40F6-D127-37578A5EC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7981" y="3037046"/>
            <a:ext cx="704088" cy="704088"/>
          </a:xfrm>
          <a:prstGeom prst="rect">
            <a:avLst/>
          </a:prstGeom>
        </p:spPr>
      </p:pic>
      <p:pic>
        <p:nvPicPr>
          <p:cNvPr id="46" name="Graphic 45" descr="Covid-19 with solid fill">
            <a:extLst>
              <a:ext uri="{FF2B5EF4-FFF2-40B4-BE49-F238E27FC236}">
                <a16:creationId xmlns:a16="http://schemas.microsoft.com/office/drawing/2014/main" id="{CA55A781-4142-AF05-386D-B9DECCB80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5281" y="1675000"/>
            <a:ext cx="585216" cy="585216"/>
          </a:xfrm>
          <a:prstGeom prst="rect">
            <a:avLst/>
          </a:prstGeom>
        </p:spPr>
      </p:pic>
      <p:pic>
        <p:nvPicPr>
          <p:cNvPr id="47" name="Graphic 46" descr="Covid-19 with solid fill">
            <a:extLst>
              <a:ext uri="{FF2B5EF4-FFF2-40B4-BE49-F238E27FC236}">
                <a16:creationId xmlns:a16="http://schemas.microsoft.com/office/drawing/2014/main" id="{3D9BC2B8-07B2-0AA4-8AAE-448EC7192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2811" y="2724912"/>
            <a:ext cx="566928" cy="566928"/>
          </a:xfrm>
          <a:prstGeom prst="rect">
            <a:avLst/>
          </a:prstGeom>
        </p:spPr>
      </p:pic>
      <p:pic>
        <p:nvPicPr>
          <p:cNvPr id="48" name="Graphic 47" descr="Covid-19 with solid fill">
            <a:extLst>
              <a:ext uri="{FF2B5EF4-FFF2-40B4-BE49-F238E27FC236}">
                <a16:creationId xmlns:a16="http://schemas.microsoft.com/office/drawing/2014/main" id="{1968FD00-A6DA-5C5E-811A-DE2EABF56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950" y="2032416"/>
            <a:ext cx="429768" cy="429768"/>
          </a:xfrm>
          <a:prstGeom prst="rect">
            <a:avLst/>
          </a:prstGeom>
        </p:spPr>
      </p:pic>
      <p:pic>
        <p:nvPicPr>
          <p:cNvPr id="49" name="Graphic 48" descr="Covid-19 with solid fill">
            <a:extLst>
              <a:ext uri="{FF2B5EF4-FFF2-40B4-BE49-F238E27FC236}">
                <a16:creationId xmlns:a16="http://schemas.microsoft.com/office/drawing/2014/main" id="{1141BAB9-62B2-8A49-4050-B06C86364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5308" y="2133840"/>
            <a:ext cx="704088" cy="704088"/>
          </a:xfrm>
          <a:prstGeom prst="rect">
            <a:avLst/>
          </a:prstGeom>
        </p:spPr>
      </p:pic>
      <p:pic>
        <p:nvPicPr>
          <p:cNvPr id="50" name="Graphic 49" descr="Covid-19 with solid fill">
            <a:extLst>
              <a:ext uri="{FF2B5EF4-FFF2-40B4-BE49-F238E27FC236}">
                <a16:creationId xmlns:a16="http://schemas.microsoft.com/office/drawing/2014/main" id="{B68E5182-788E-AC6F-C5B0-156A99ED3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1625" y="3189446"/>
            <a:ext cx="429768" cy="429768"/>
          </a:xfrm>
          <a:prstGeom prst="rect">
            <a:avLst/>
          </a:prstGeom>
        </p:spPr>
      </p:pic>
      <p:pic>
        <p:nvPicPr>
          <p:cNvPr id="51" name="Graphic 50" descr="Covid-19 with solid fill">
            <a:extLst>
              <a:ext uri="{FF2B5EF4-FFF2-40B4-BE49-F238E27FC236}">
                <a16:creationId xmlns:a16="http://schemas.microsoft.com/office/drawing/2014/main" id="{08820D89-B9EC-001D-288F-2EDE4CC3D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4059" y="2161141"/>
            <a:ext cx="429768" cy="429768"/>
          </a:xfrm>
          <a:prstGeom prst="rect">
            <a:avLst/>
          </a:prstGeom>
        </p:spPr>
      </p:pic>
      <p:pic>
        <p:nvPicPr>
          <p:cNvPr id="52" name="Graphic 51" descr="Covid-19 with solid fill">
            <a:extLst>
              <a:ext uri="{FF2B5EF4-FFF2-40B4-BE49-F238E27FC236}">
                <a16:creationId xmlns:a16="http://schemas.microsoft.com/office/drawing/2014/main" id="{066D3AB5-4BA7-F5A9-8649-9C5A31E65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2787" y="2590909"/>
            <a:ext cx="429768" cy="429768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DC90B52-D19D-2FF0-19CD-EB21843FC0EE}"/>
              </a:ext>
            </a:extLst>
          </p:cNvPr>
          <p:cNvCxnSpPr/>
          <p:nvPr/>
        </p:nvCxnSpPr>
        <p:spPr>
          <a:xfrm>
            <a:off x="4911952" y="6292850"/>
            <a:ext cx="4801008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A7C73AA-6486-DCAB-3BC2-E65BC5149D00}"/>
              </a:ext>
            </a:extLst>
          </p:cNvPr>
          <p:cNvCxnSpPr>
            <a:cxnSpLocks/>
          </p:cNvCxnSpPr>
          <p:nvPr/>
        </p:nvCxnSpPr>
        <p:spPr>
          <a:xfrm flipH="1" flipV="1">
            <a:off x="5046676" y="4306143"/>
            <a:ext cx="17676" cy="2139107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DB1841F-FA9E-7934-3F8F-C7050A13BE5D}"/>
                  </a:ext>
                </a:extLst>
              </p:cNvPr>
              <p:cNvSpPr txBox="1"/>
              <p:nvPr/>
            </p:nvSpPr>
            <p:spPr>
              <a:xfrm>
                <a:off x="4582752" y="4121477"/>
                <a:ext cx="4889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DB1841F-FA9E-7934-3F8F-C7050A13B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752" y="4121477"/>
                <a:ext cx="4889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316146-7B63-7CDC-DD83-2F6961086AA7}"/>
                  </a:ext>
                </a:extLst>
              </p:cNvPr>
              <p:cNvSpPr txBox="1"/>
              <p:nvPr/>
            </p:nvSpPr>
            <p:spPr>
              <a:xfrm>
                <a:off x="9601728" y="6234451"/>
                <a:ext cx="4782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316146-7B63-7CDC-DD83-2F6961086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728" y="6234451"/>
                <a:ext cx="47820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C7F443-93A1-EA41-2CA2-C1F41B6BE6CC}"/>
              </a:ext>
            </a:extLst>
          </p:cNvPr>
          <p:cNvSpPr/>
          <p:nvPr/>
        </p:nvSpPr>
        <p:spPr>
          <a:xfrm>
            <a:off x="5038090" y="4814139"/>
            <a:ext cx="4171950" cy="1351711"/>
          </a:xfrm>
          <a:custGeom>
            <a:avLst/>
            <a:gdLst>
              <a:gd name="connsiteX0" fmla="*/ 0 w 4171950"/>
              <a:gd name="connsiteY0" fmla="*/ 2971 h 1351711"/>
              <a:gd name="connsiteX1" fmla="*/ 1371600 w 4171950"/>
              <a:gd name="connsiteY1" fmla="*/ 117271 h 1351711"/>
              <a:gd name="connsiteX2" fmla="*/ 2263140 w 4171950"/>
              <a:gd name="connsiteY2" fmla="*/ 768781 h 1351711"/>
              <a:gd name="connsiteX3" fmla="*/ 3017520 w 4171950"/>
              <a:gd name="connsiteY3" fmla="*/ 1203121 h 1351711"/>
              <a:gd name="connsiteX4" fmla="*/ 4171950 w 4171950"/>
              <a:gd name="connsiteY4" fmla="*/ 1351711 h 135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1950" h="1351711">
                <a:moveTo>
                  <a:pt x="0" y="2971"/>
                </a:moveTo>
                <a:cubicBezTo>
                  <a:pt x="497205" y="-3697"/>
                  <a:pt x="994410" y="-10364"/>
                  <a:pt x="1371600" y="117271"/>
                </a:cubicBezTo>
                <a:cubicBezTo>
                  <a:pt x="1748790" y="244906"/>
                  <a:pt x="1988820" y="587806"/>
                  <a:pt x="2263140" y="768781"/>
                </a:cubicBezTo>
                <a:cubicBezTo>
                  <a:pt x="2537460" y="949756"/>
                  <a:pt x="2699385" y="1105966"/>
                  <a:pt x="3017520" y="1203121"/>
                </a:cubicBezTo>
                <a:cubicBezTo>
                  <a:pt x="3335655" y="1300276"/>
                  <a:pt x="3753802" y="1325993"/>
                  <a:pt x="4171950" y="1351711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Graphic 59" descr="Covid-19 with solid fill">
            <a:extLst>
              <a:ext uri="{FF2B5EF4-FFF2-40B4-BE49-F238E27FC236}">
                <a16:creationId xmlns:a16="http://schemas.microsoft.com/office/drawing/2014/main" id="{AD9FFB94-3EF6-3F2B-9267-594058AF3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2489" y="4624349"/>
            <a:ext cx="429768" cy="4297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DF4350-3066-1311-3526-3517CDD6340E}"/>
                  </a:ext>
                </a:extLst>
              </p:cNvPr>
              <p:cNvSpPr txBox="1"/>
              <p:nvPr/>
            </p:nvSpPr>
            <p:spPr>
              <a:xfrm>
                <a:off x="5637716" y="6296826"/>
                <a:ext cx="6339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DF4350-3066-1311-3526-3517CDD63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16" y="6296826"/>
                <a:ext cx="63395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DEC7DA2-902E-6CF3-F331-365F32804322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5954694" y="5054117"/>
            <a:ext cx="2679" cy="1242709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7E70993-AA9E-62E1-71AA-726785B24754}"/>
              </a:ext>
            </a:extLst>
          </p:cNvPr>
          <p:cNvSpPr/>
          <p:nvPr/>
        </p:nvSpPr>
        <p:spPr>
          <a:xfrm>
            <a:off x="921445" y="2260216"/>
            <a:ext cx="2300179" cy="2208461"/>
          </a:xfrm>
          <a:prstGeom prst="ellipse">
            <a:avLst/>
          </a:prstGeom>
          <a:solidFill>
            <a:srgbClr val="0F44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2E6CDD-0D7E-8B27-9D8F-B14A0FB08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006" y="2385901"/>
            <a:ext cx="1947441" cy="18786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0822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15101-5685-D6A0-E34F-BBFC7266B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A0454B2-0815-1688-6700-8F2CDC082CFA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E465DD4-6220-97C9-7178-801E98A1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2C4F192-92CF-5586-A4CA-8736E602D31C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16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553053-30A2-E3BC-770C-3D6D7F06C6A8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3116749" y="5397718"/>
            <a:ext cx="2390882" cy="101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81D850C-BB4E-152D-0BE2-23C7C5CBCD1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5513736" y="5120772"/>
            <a:ext cx="561989" cy="57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D1A011-6647-C3D3-7AB2-7D637E6A95E5}"/>
                  </a:ext>
                </a:extLst>
              </p:cNvPr>
              <p:cNvSpPr txBox="1"/>
              <p:nvPr/>
            </p:nvSpPr>
            <p:spPr>
              <a:xfrm>
                <a:off x="5605564" y="5180678"/>
                <a:ext cx="2734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D1A011-6647-C3D3-7AB2-7D637E6A9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564" y="5180678"/>
                <a:ext cx="273441" cy="461665"/>
              </a:xfrm>
              <a:prstGeom prst="rect">
                <a:avLst/>
              </a:prstGeom>
              <a:blipFill>
                <a:blip r:embed="rId2"/>
                <a:stretch>
                  <a:fillRect l="-2273" r="-5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978A4B8-36AF-E045-F584-3D86F6F91C10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3178049" y="5606566"/>
            <a:ext cx="2413672" cy="513795"/>
          </a:xfrm>
          <a:prstGeom prst="bent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5874DE9-251B-319F-578D-417D449C5D3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3172469" y="4720136"/>
            <a:ext cx="2419252" cy="489043"/>
          </a:xfrm>
          <a:prstGeom prst="bent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C15D667-46EE-D2B6-7644-E09A91326BD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3074122" y="4184556"/>
            <a:ext cx="2720609" cy="942322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4184CD-1C38-CE59-E620-874723909E1D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6081831" y="5407872"/>
            <a:ext cx="2780790" cy="1099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9FD120-69D0-F125-BCF7-5B47E45483D3}"/>
              </a:ext>
            </a:extLst>
          </p:cNvPr>
          <p:cNvSpPr/>
          <p:nvPr/>
        </p:nvSpPr>
        <p:spPr>
          <a:xfrm rot="16200000">
            <a:off x="8705414" y="4935970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F0DBC6-4D72-C1F2-506E-C324141CE63B}"/>
              </a:ext>
            </a:extLst>
          </p:cNvPr>
          <p:cNvCxnSpPr>
            <a:cxnSpLocks/>
          </p:cNvCxnSpPr>
          <p:nvPr/>
        </p:nvCxnSpPr>
        <p:spPr>
          <a:xfrm rot="5400000" flipH="1">
            <a:off x="9300750" y="5030052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5FAC3F-A9B5-96BE-5C39-F1545C121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32800" y="5355142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E25676F-D547-BC5E-191E-304DD4762682}"/>
              </a:ext>
            </a:extLst>
          </p:cNvPr>
          <p:cNvSpPr/>
          <p:nvPr/>
        </p:nvSpPr>
        <p:spPr>
          <a:xfrm>
            <a:off x="8946906" y="5170412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BC4A07-CF85-4C5E-D826-94EBC541E446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10186029" y="5061247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B5B8A8-5B0A-CF02-94CA-503840175FEB}"/>
                  </a:ext>
                </a:extLst>
              </p:cNvPr>
              <p:cNvSpPr txBox="1"/>
              <p:nvPr/>
            </p:nvSpPr>
            <p:spPr>
              <a:xfrm>
                <a:off x="9998681" y="4762805"/>
                <a:ext cx="16674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B5B8A8-5B0A-CF02-94CA-503840175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8681" y="4762805"/>
                <a:ext cx="16674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B81B16F-34C1-2955-4AA6-283CB811ACE1}"/>
              </a:ext>
            </a:extLst>
          </p:cNvPr>
          <p:cNvSpPr txBox="1"/>
          <p:nvPr/>
        </p:nvSpPr>
        <p:spPr>
          <a:xfrm>
            <a:off x="8704573" y="3883149"/>
            <a:ext cx="150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</a:p>
          <a:p>
            <a:pPr algn="ctr"/>
            <a:r>
              <a:rPr lang="en-US" sz="2400" dirty="0"/>
              <a:t>Function</a:t>
            </a:r>
            <a:endParaRPr lang="en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9B001D-AE9D-EA7C-A082-68CB315CF619}"/>
                  </a:ext>
                </a:extLst>
              </p:cNvPr>
              <p:cNvSpPr txBox="1"/>
              <p:nvPr/>
            </p:nvSpPr>
            <p:spPr>
              <a:xfrm>
                <a:off x="6026527" y="4389818"/>
                <a:ext cx="2236506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9B001D-AE9D-EA7C-A082-68CB315C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527" y="4389818"/>
                <a:ext cx="2236506" cy="896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1B13A7-F732-988B-777F-7B6D68291EAD}"/>
                  </a:ext>
                </a:extLst>
              </p:cNvPr>
              <p:cNvSpPr txBox="1"/>
              <p:nvPr/>
            </p:nvSpPr>
            <p:spPr>
              <a:xfrm>
                <a:off x="3925132" y="5203315"/>
                <a:ext cx="50218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1B13A7-F732-988B-777F-7B6D68291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132" y="5203315"/>
                <a:ext cx="50218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0FF433-A3FE-E6AE-DAF8-907BB3C1569E}"/>
                  </a:ext>
                </a:extLst>
              </p:cNvPr>
              <p:cNvSpPr txBox="1"/>
              <p:nvPr/>
            </p:nvSpPr>
            <p:spPr>
              <a:xfrm>
                <a:off x="4038829" y="5853824"/>
                <a:ext cx="49391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0FF433-A3FE-E6AE-DAF8-907BB3C15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29" y="5853824"/>
                <a:ext cx="49391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C0ADCE-B26F-88EE-410D-3E0F5C7B6B67}"/>
                  </a:ext>
                </a:extLst>
              </p:cNvPr>
              <p:cNvSpPr txBox="1"/>
              <p:nvPr/>
            </p:nvSpPr>
            <p:spPr>
              <a:xfrm>
                <a:off x="2752610" y="4504692"/>
                <a:ext cx="41985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C0ADCE-B26F-88EE-410D-3E0F5C7B6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0" y="4504692"/>
                <a:ext cx="41985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4F2367-E056-73C4-4C33-11EB319C64C6}"/>
                  </a:ext>
                </a:extLst>
              </p:cNvPr>
              <p:cNvSpPr txBox="1"/>
              <p:nvPr/>
            </p:nvSpPr>
            <p:spPr>
              <a:xfrm>
                <a:off x="3989213" y="4510081"/>
                <a:ext cx="554832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4F2367-E056-73C4-4C33-11EB319C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13" y="4510081"/>
                <a:ext cx="55483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E26435-EB9D-0C92-FC30-5DD3AE02094F}"/>
                  </a:ext>
                </a:extLst>
              </p:cNvPr>
              <p:cNvSpPr txBox="1"/>
              <p:nvPr/>
            </p:nvSpPr>
            <p:spPr>
              <a:xfrm>
                <a:off x="2697276" y="5904917"/>
                <a:ext cx="480773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E26435-EB9D-0C92-FC30-5DD3AE020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276" y="5904917"/>
                <a:ext cx="48077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7E459C-1406-B60E-05C6-1791B0C1475B}"/>
                  </a:ext>
                </a:extLst>
              </p:cNvPr>
              <p:cNvSpPr txBox="1"/>
              <p:nvPr/>
            </p:nvSpPr>
            <p:spPr>
              <a:xfrm>
                <a:off x="2688619" y="5182274"/>
                <a:ext cx="42813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7E459C-1406-B60E-05C6-1791B0C14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19" y="5182274"/>
                <a:ext cx="42813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44F524-F178-700D-32E8-DF244199B1C6}"/>
                  </a:ext>
                </a:extLst>
              </p:cNvPr>
              <p:cNvSpPr txBox="1"/>
              <p:nvPr/>
            </p:nvSpPr>
            <p:spPr>
              <a:xfrm>
                <a:off x="2798534" y="3969112"/>
                <a:ext cx="27558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44F524-F178-700D-32E8-DF244199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534" y="3969112"/>
                <a:ext cx="275588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0FD4CD-F7F5-135A-330F-C548F7B28B8F}"/>
                  </a:ext>
                </a:extLst>
              </p:cNvPr>
              <p:cNvSpPr txBox="1"/>
              <p:nvPr/>
            </p:nvSpPr>
            <p:spPr>
              <a:xfrm rot="5400000">
                <a:off x="2659182" y="5487262"/>
                <a:ext cx="4526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0FD4CD-F7F5-135A-330F-C548F7B28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659182" y="5487262"/>
                <a:ext cx="45262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AF90095-7ED9-5FF9-3BAF-CAC92C64BD68}"/>
              </a:ext>
            </a:extLst>
          </p:cNvPr>
          <p:cNvSpPr/>
          <p:nvPr/>
        </p:nvSpPr>
        <p:spPr>
          <a:xfrm>
            <a:off x="3703614" y="3969112"/>
            <a:ext cx="4633715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2337FF-E7CA-5451-A6AD-E697CF422572}"/>
              </a:ext>
            </a:extLst>
          </p:cNvPr>
          <p:cNvSpPr txBox="1"/>
          <p:nvPr/>
        </p:nvSpPr>
        <p:spPr>
          <a:xfrm>
            <a:off x="2676019" y="2795383"/>
            <a:ext cx="3405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Single Neuron Scheme</a:t>
            </a:r>
            <a:endParaRPr lang="en-DE" sz="2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4D251E8-92B5-BE1D-C76F-3B6D2FF960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5534" y="1081843"/>
            <a:ext cx="1947441" cy="1878626"/>
          </a:xfrm>
          <a:prstGeom prst="ellipse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B40A3-6625-8F6F-5B98-E09A538F4E31}"/>
              </a:ext>
            </a:extLst>
          </p:cNvPr>
          <p:cNvCxnSpPr>
            <a:cxnSpLocks/>
          </p:cNvCxnSpPr>
          <p:nvPr/>
        </p:nvCxnSpPr>
        <p:spPr>
          <a:xfrm>
            <a:off x="2057400" y="2488545"/>
            <a:ext cx="1384300" cy="1194455"/>
          </a:xfrm>
          <a:prstGeom prst="straightConnector1">
            <a:avLst/>
          </a:prstGeom>
          <a:ln w="44450">
            <a:solidFill>
              <a:schemeClr val="accent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42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B2D3E-6EBD-C382-7AD5-35A02BE7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D30BE2-DEAE-E9B9-5AEA-1D9F782BBC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16ECC2-94CB-DC77-B2D4-F4D9373D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2FF55F4-20B2-5D54-6EFC-3B0130772055}"/>
              </a:ext>
            </a:extLst>
          </p:cNvPr>
          <p:cNvGraphicFramePr/>
          <p:nvPr/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4654766-88E9-F5D8-319D-74F27313153A}"/>
              </a:ext>
            </a:extLst>
          </p:cNvPr>
          <p:cNvSpPr txBox="1">
            <a:spLocks/>
          </p:cNvSpPr>
          <p:nvPr/>
        </p:nvSpPr>
        <p:spPr>
          <a:xfrm>
            <a:off x="-42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D16ED-827E-B3A0-9177-0A8DEE96F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750" y="2923343"/>
            <a:ext cx="1947441" cy="18786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655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626E55C-3B6C-0907-2F37-8AB9986D2FF9}"/>
              </a:ext>
            </a:extLst>
          </p:cNvPr>
          <p:cNvGraphicFramePr/>
          <p:nvPr/>
        </p:nvGraphicFramePr>
        <p:xfrm>
          <a:off x="9877646" y="72785"/>
          <a:ext cx="2269903" cy="5243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18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987899" y="2685251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3052219" y="2476660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3082074" y="2498016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74" y="2498016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1121877" y="2840794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1045927" y="1872201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987912" y="1336621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3478043" y="2691860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975917" y="2216965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571253" y="2311047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03303" y="2636137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6217409" y="2451407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7456532" y="2342242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7371254" y="218539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254" y="218539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975077" y="1367346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654285" y="1814583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285" y="1814583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934285" y="2433959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285" y="2433959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918198" y="3101811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198" y="3101811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526" r="-8772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745588" y="1718312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8" y="1718312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884823" y="1681657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823" y="1681657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779154" y="3118537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54" y="3118537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681597" y="2531362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97" y="2531362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791512" y="1182732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12" y="1182732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652160" y="2762436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2160" y="2762436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1243625" y="1182732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3403106" y="2212125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>
            <a:off x="2017771" y="4874314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7080" y="4671687"/>
            <a:ext cx="1892808" cy="189280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6498130" y="3534952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7147409" y="5339312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Chemical</a:t>
            </a:r>
          </a:p>
          <a:p>
            <a:pPr algn="ctr"/>
            <a:r>
              <a:rPr lang="en-US" dirty="0"/>
              <a:t>Reaction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3754010" y="677157"/>
            <a:ext cx="276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Single Neuron Scheme</a:t>
            </a:r>
            <a:endParaRPr lang="en-D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8322125" y="5928983"/>
            <a:ext cx="386987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/>
        </p:nvGraphicFramePr>
        <p:xfrm>
          <a:off x="9877646" y="72785"/>
          <a:ext cx="2269903" cy="5243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55" y="4078990"/>
            <a:ext cx="3705346" cy="2779009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149600"/>
            <a:ext cx="666972" cy="21666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24BCEA35-F80C-A0FF-777A-AE3551AE6D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/>
          <p:nvPr/>
        </p:nvCxnSpPr>
        <p:spPr>
          <a:xfrm flipV="1">
            <a:off x="2755900" y="1524000"/>
            <a:ext cx="1587500" cy="3683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7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A15A88-001A-4EEF-8984-D87E6435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3A32-181B-CF10-F0D1-DE668B73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367673"/>
            <a:ext cx="6124576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GB" sz="6700" noProof="0" dirty="0">
                <a:solidFill>
                  <a:schemeClr val="bg1"/>
                </a:solidFill>
              </a:rPr>
              <a:t>Cell-to-Cell Communications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C63E5D-3D21-51FB-46CD-D23CE0F6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9"/>
          <a:stretch>
            <a:fillRect/>
          </a:stretch>
        </p:blipFill>
        <p:spPr>
          <a:xfrm>
            <a:off x="1" y="10"/>
            <a:ext cx="4551219" cy="6857990"/>
          </a:xfrm>
          <a:custGeom>
            <a:avLst/>
            <a:gdLst/>
            <a:ahLst/>
            <a:cxnLst/>
            <a:rect l="l" t="t" r="r" b="b"/>
            <a:pathLst>
              <a:path w="4551219" h="6858000">
                <a:moveTo>
                  <a:pt x="4194211" y="6564619"/>
                </a:moveTo>
                <a:lnTo>
                  <a:pt x="4194211" y="6564620"/>
                </a:lnTo>
                <a:cubicBezTo>
                  <a:pt x="4204498" y="6575478"/>
                  <a:pt x="4210595" y="6582146"/>
                  <a:pt x="4216690" y="6588625"/>
                </a:cubicBezTo>
                <a:lnTo>
                  <a:pt x="4233312" y="6625224"/>
                </a:lnTo>
                <a:lnTo>
                  <a:pt x="4226218" y="6662539"/>
                </a:lnTo>
                <a:lnTo>
                  <a:pt x="4226217" y="6662540"/>
                </a:lnTo>
                <a:lnTo>
                  <a:pt x="4226216" y="6662543"/>
                </a:lnTo>
                <a:lnTo>
                  <a:pt x="4214767" y="6683026"/>
                </a:lnTo>
                <a:lnTo>
                  <a:pt x="4211619" y="6702975"/>
                </a:lnTo>
                <a:lnTo>
                  <a:pt x="4211619" y="6702976"/>
                </a:lnTo>
                <a:cubicBezTo>
                  <a:pt x="4212024" y="6716168"/>
                  <a:pt x="4217168" y="6729218"/>
                  <a:pt x="4225455" y="6742552"/>
                </a:cubicBezTo>
                <a:lnTo>
                  <a:pt x="4225456" y="6742554"/>
                </a:lnTo>
                <a:lnTo>
                  <a:pt x="4244933" y="6812061"/>
                </a:lnTo>
                <a:lnTo>
                  <a:pt x="4244933" y="6812063"/>
                </a:lnTo>
                <a:lnTo>
                  <a:pt x="4244933" y="6812062"/>
                </a:lnTo>
                <a:lnTo>
                  <a:pt x="4244933" y="6812061"/>
                </a:lnTo>
                <a:lnTo>
                  <a:pt x="4240159" y="6776799"/>
                </a:lnTo>
                <a:lnTo>
                  <a:pt x="4225456" y="6742554"/>
                </a:lnTo>
                <a:lnTo>
                  <a:pt x="4225455" y="6742551"/>
                </a:lnTo>
                <a:lnTo>
                  <a:pt x="4211619" y="6702975"/>
                </a:lnTo>
                <a:lnTo>
                  <a:pt x="4226216" y="6662543"/>
                </a:lnTo>
                <a:lnTo>
                  <a:pt x="4226217" y="6662541"/>
                </a:lnTo>
                <a:lnTo>
                  <a:pt x="4226218" y="6662539"/>
                </a:lnTo>
                <a:lnTo>
                  <a:pt x="4233301" y="6645551"/>
                </a:lnTo>
                <a:lnTo>
                  <a:pt x="4233312" y="6625224"/>
                </a:lnTo>
                <a:lnTo>
                  <a:pt x="4233312" y="6625223"/>
                </a:lnTo>
                <a:cubicBezTo>
                  <a:pt x="4231216" y="6611340"/>
                  <a:pt x="4225168" y="6597577"/>
                  <a:pt x="4216690" y="6588624"/>
                </a:cubicBezTo>
                <a:close/>
                <a:moveTo>
                  <a:pt x="4274532" y="6438980"/>
                </a:moveTo>
                <a:lnTo>
                  <a:pt x="4254602" y="6463839"/>
                </a:lnTo>
                <a:lnTo>
                  <a:pt x="4254600" y="6463848"/>
                </a:lnTo>
                <a:lnTo>
                  <a:pt x="4240803" y="6513011"/>
                </a:lnTo>
                <a:lnTo>
                  <a:pt x="4221998" y="6546193"/>
                </a:lnTo>
                <a:lnTo>
                  <a:pt x="4221998" y="6546194"/>
                </a:lnTo>
                <a:lnTo>
                  <a:pt x="4238336" y="6521803"/>
                </a:lnTo>
                <a:lnTo>
                  <a:pt x="4240803" y="6513011"/>
                </a:lnTo>
                <a:lnTo>
                  <a:pt x="4243614" y="6508051"/>
                </a:lnTo>
                <a:lnTo>
                  <a:pt x="4254600" y="6463848"/>
                </a:lnTo>
                <a:lnTo>
                  <a:pt x="4254602" y="6463840"/>
                </a:lnTo>
                <a:cubicBezTo>
                  <a:pt x="4257553" y="6451649"/>
                  <a:pt x="4265030" y="6444076"/>
                  <a:pt x="4274532" y="6438980"/>
                </a:cubicBezTo>
                <a:close/>
                <a:moveTo>
                  <a:pt x="4360506" y="6365203"/>
                </a:moveTo>
                <a:lnTo>
                  <a:pt x="4359224" y="6387909"/>
                </a:lnTo>
                <a:lnTo>
                  <a:pt x="4357461" y="6391548"/>
                </a:lnTo>
                <a:lnTo>
                  <a:pt x="4349806" y="6407331"/>
                </a:lnTo>
                <a:lnTo>
                  <a:pt x="4349806" y="6407332"/>
                </a:lnTo>
                <a:lnTo>
                  <a:pt x="4357461" y="6391548"/>
                </a:lnTo>
                <a:lnTo>
                  <a:pt x="4359225" y="6387909"/>
                </a:lnTo>
                <a:close/>
                <a:moveTo>
                  <a:pt x="4121437" y="4221390"/>
                </a:moveTo>
                <a:lnTo>
                  <a:pt x="4121437" y="4221391"/>
                </a:lnTo>
                <a:cubicBezTo>
                  <a:pt x="4122199" y="4232060"/>
                  <a:pt x="4122389" y="4243872"/>
                  <a:pt x="4127153" y="4253014"/>
                </a:cubicBezTo>
                <a:cubicBezTo>
                  <a:pt x="4139346" y="4277401"/>
                  <a:pt x="4154966" y="4300070"/>
                  <a:pt x="4166969" y="4324645"/>
                </a:cubicBezTo>
                <a:lnTo>
                  <a:pt x="4175923" y="4363890"/>
                </a:lnTo>
                <a:lnTo>
                  <a:pt x="4175161" y="4482003"/>
                </a:lnTo>
                <a:cubicBezTo>
                  <a:pt x="4172493" y="4546775"/>
                  <a:pt x="4171921" y="4612499"/>
                  <a:pt x="4115151" y="4659173"/>
                </a:cubicBezTo>
                <a:cubicBezTo>
                  <a:pt x="4110579" y="4662985"/>
                  <a:pt x="4107911" y="4671175"/>
                  <a:pt x="4107149" y="4677654"/>
                </a:cubicBezTo>
                <a:cubicBezTo>
                  <a:pt x="4103530" y="4707563"/>
                  <a:pt x="4103148" y="4738234"/>
                  <a:pt x="4097242" y="4767763"/>
                </a:cubicBezTo>
                <a:cubicBezTo>
                  <a:pt x="4094861" y="4779574"/>
                  <a:pt x="4094052" y="4790386"/>
                  <a:pt x="4095933" y="4800482"/>
                </a:cubicBezTo>
                <a:lnTo>
                  <a:pt x="4095933" y="4800483"/>
                </a:lnTo>
                <a:cubicBezTo>
                  <a:pt x="4097814" y="4810580"/>
                  <a:pt x="4102387" y="4819963"/>
                  <a:pt x="4110769" y="4828916"/>
                </a:cubicBezTo>
                <a:lnTo>
                  <a:pt x="4132950" y="4863342"/>
                </a:lnTo>
                <a:lnTo>
                  <a:pt x="4140479" y="4889274"/>
                </a:lnTo>
                <a:lnTo>
                  <a:pt x="4138774" y="4912167"/>
                </a:lnTo>
                <a:cubicBezTo>
                  <a:pt x="4137059" y="4919977"/>
                  <a:pt x="4136702" y="4927121"/>
                  <a:pt x="4137372" y="4933803"/>
                </a:cubicBezTo>
                <a:lnTo>
                  <a:pt x="4137372" y="4933804"/>
                </a:lnTo>
                <a:lnTo>
                  <a:pt x="4142131" y="4952672"/>
                </a:lnTo>
                <a:lnTo>
                  <a:pt x="4144924" y="4957453"/>
                </a:lnTo>
                <a:lnTo>
                  <a:pt x="4146202" y="4961455"/>
                </a:lnTo>
                <a:cubicBezTo>
                  <a:pt x="4150713" y="4970096"/>
                  <a:pt x="4156419" y="4978393"/>
                  <a:pt x="4162206" y="4987037"/>
                </a:cubicBezTo>
                <a:cubicBezTo>
                  <a:pt x="4173445" y="5003801"/>
                  <a:pt x="4187543" y="5022852"/>
                  <a:pt x="4188685" y="5041521"/>
                </a:cubicBezTo>
                <a:cubicBezTo>
                  <a:pt x="4189304" y="5052095"/>
                  <a:pt x="4192222" y="5062299"/>
                  <a:pt x="4195901" y="5072375"/>
                </a:cubicBezTo>
                <a:lnTo>
                  <a:pt x="4201805" y="5087442"/>
                </a:lnTo>
                <a:lnTo>
                  <a:pt x="4214832" y="5133219"/>
                </a:lnTo>
                <a:lnTo>
                  <a:pt x="4214833" y="5133224"/>
                </a:lnTo>
                <a:lnTo>
                  <a:pt x="4208118" y="5166112"/>
                </a:lnTo>
                <a:lnTo>
                  <a:pt x="4208118" y="5166113"/>
                </a:lnTo>
                <a:cubicBezTo>
                  <a:pt x="4207356" y="5167637"/>
                  <a:pt x="4207928" y="5169780"/>
                  <a:pt x="4208809" y="5172090"/>
                </a:cubicBezTo>
                <a:lnTo>
                  <a:pt x="4211356" y="5179067"/>
                </a:lnTo>
                <a:cubicBezTo>
                  <a:pt x="4214976" y="5196594"/>
                  <a:pt x="4215024" y="5213597"/>
                  <a:pt x="4211190" y="5229433"/>
                </a:cubicBezTo>
                <a:lnTo>
                  <a:pt x="4200644" y="5248928"/>
                </a:lnTo>
                <a:lnTo>
                  <a:pt x="4187733" y="5272795"/>
                </a:lnTo>
                <a:cubicBezTo>
                  <a:pt x="4176088" y="5285440"/>
                  <a:pt x="4168382" y="5298594"/>
                  <a:pt x="4163830" y="5312287"/>
                </a:cubicBezTo>
                <a:lnTo>
                  <a:pt x="4162774" y="5321350"/>
                </a:lnTo>
                <a:lnTo>
                  <a:pt x="4160300" y="5326162"/>
                </a:lnTo>
                <a:lnTo>
                  <a:pt x="4158854" y="5355013"/>
                </a:lnTo>
                <a:lnTo>
                  <a:pt x="4158854" y="5355014"/>
                </a:lnTo>
                <a:cubicBezTo>
                  <a:pt x="4159503" y="5364882"/>
                  <a:pt x="4161206" y="5375002"/>
                  <a:pt x="4163730" y="5385384"/>
                </a:cubicBezTo>
                <a:cubicBezTo>
                  <a:pt x="4166969" y="5398721"/>
                  <a:pt x="4169255" y="5412057"/>
                  <a:pt x="4171921" y="5425582"/>
                </a:cubicBezTo>
                <a:cubicBezTo>
                  <a:pt x="4175731" y="5443870"/>
                  <a:pt x="4179733" y="5462351"/>
                  <a:pt x="4183543" y="5480637"/>
                </a:cubicBezTo>
                <a:lnTo>
                  <a:pt x="4188067" y="5507667"/>
                </a:lnTo>
                <a:lnTo>
                  <a:pt x="4177448" y="5531691"/>
                </a:lnTo>
                <a:lnTo>
                  <a:pt x="4177447" y="5531692"/>
                </a:lnTo>
                <a:cubicBezTo>
                  <a:pt x="4170398" y="5537599"/>
                  <a:pt x="4167206" y="5542648"/>
                  <a:pt x="4167302" y="5547577"/>
                </a:cubicBezTo>
                <a:lnTo>
                  <a:pt x="4167302" y="5547578"/>
                </a:lnTo>
                <a:cubicBezTo>
                  <a:pt x="4167397" y="5552507"/>
                  <a:pt x="4170779" y="5557317"/>
                  <a:pt x="4176875" y="5562746"/>
                </a:cubicBezTo>
                <a:cubicBezTo>
                  <a:pt x="4219548" y="5600467"/>
                  <a:pt x="4246219" y="5646189"/>
                  <a:pt x="4248123" y="5704483"/>
                </a:cubicBezTo>
                <a:cubicBezTo>
                  <a:pt x="4248505" y="5716485"/>
                  <a:pt x="4251171" y="5728678"/>
                  <a:pt x="4254029" y="5740488"/>
                </a:cubicBezTo>
                <a:cubicBezTo>
                  <a:pt x="4255744" y="5747728"/>
                  <a:pt x="4257650" y="5756493"/>
                  <a:pt x="4262794" y="5760873"/>
                </a:cubicBezTo>
                <a:cubicBezTo>
                  <a:pt x="4302037" y="5794974"/>
                  <a:pt x="4329280" y="5837457"/>
                  <a:pt x="4351189" y="5883751"/>
                </a:cubicBezTo>
                <a:lnTo>
                  <a:pt x="4351191" y="5883755"/>
                </a:lnTo>
                <a:lnTo>
                  <a:pt x="4369094" y="5935945"/>
                </a:lnTo>
                <a:lnTo>
                  <a:pt x="4369096" y="5935949"/>
                </a:lnTo>
                <a:lnTo>
                  <a:pt x="4365476" y="5993289"/>
                </a:lnTo>
                <a:lnTo>
                  <a:pt x="4365475" y="5993290"/>
                </a:lnTo>
                <a:cubicBezTo>
                  <a:pt x="4364334" y="6004530"/>
                  <a:pt x="4364524" y="6017484"/>
                  <a:pt x="4358999" y="6026439"/>
                </a:cubicBezTo>
                <a:cubicBezTo>
                  <a:pt x="4341662" y="6054824"/>
                  <a:pt x="4322994" y="6082257"/>
                  <a:pt x="4302799" y="6108737"/>
                </a:cubicBezTo>
                <a:cubicBezTo>
                  <a:pt x="4294131" y="6120073"/>
                  <a:pt x="4289178" y="6126883"/>
                  <a:pt x="4289107" y="6133313"/>
                </a:cubicBezTo>
                <a:lnTo>
                  <a:pt x="4289107" y="6133314"/>
                </a:lnTo>
                <a:lnTo>
                  <a:pt x="4292807" y="6143189"/>
                </a:lnTo>
                <a:lnTo>
                  <a:pt x="4304703" y="6155599"/>
                </a:lnTo>
                <a:lnTo>
                  <a:pt x="4304706" y="6155602"/>
                </a:lnTo>
                <a:cubicBezTo>
                  <a:pt x="4326994" y="6175797"/>
                  <a:pt x="4338614" y="6200944"/>
                  <a:pt x="4343376" y="6228756"/>
                </a:cubicBezTo>
                <a:lnTo>
                  <a:pt x="4360713" y="6361539"/>
                </a:lnTo>
                <a:lnTo>
                  <a:pt x="4360713" y="6361538"/>
                </a:lnTo>
                <a:cubicBezTo>
                  <a:pt x="4357093" y="6317150"/>
                  <a:pt x="4350808" y="6272763"/>
                  <a:pt x="4343376" y="6228755"/>
                </a:cubicBezTo>
                <a:cubicBezTo>
                  <a:pt x="4338614" y="6200943"/>
                  <a:pt x="4326994" y="6175796"/>
                  <a:pt x="4304706" y="6155601"/>
                </a:cubicBezTo>
                <a:lnTo>
                  <a:pt x="4304703" y="6155599"/>
                </a:lnTo>
                <a:lnTo>
                  <a:pt x="4289107" y="6133314"/>
                </a:lnTo>
                <a:lnTo>
                  <a:pt x="4302799" y="6108738"/>
                </a:lnTo>
                <a:cubicBezTo>
                  <a:pt x="4322994" y="6082258"/>
                  <a:pt x="4341662" y="6054825"/>
                  <a:pt x="4358999" y="6026440"/>
                </a:cubicBezTo>
                <a:cubicBezTo>
                  <a:pt x="4364524" y="6017485"/>
                  <a:pt x="4364334" y="6004531"/>
                  <a:pt x="4365475" y="5993291"/>
                </a:cubicBezTo>
                <a:lnTo>
                  <a:pt x="4365476" y="5993289"/>
                </a:lnTo>
                <a:lnTo>
                  <a:pt x="4368929" y="5964476"/>
                </a:lnTo>
                <a:lnTo>
                  <a:pt x="4369096" y="5935949"/>
                </a:lnTo>
                <a:lnTo>
                  <a:pt x="4369096" y="5935948"/>
                </a:lnTo>
                <a:lnTo>
                  <a:pt x="4369094" y="5935945"/>
                </a:lnTo>
                <a:lnTo>
                  <a:pt x="4362214" y="5909350"/>
                </a:lnTo>
                <a:lnTo>
                  <a:pt x="4351191" y="5883755"/>
                </a:lnTo>
                <a:lnTo>
                  <a:pt x="4351189" y="5883750"/>
                </a:lnTo>
                <a:cubicBezTo>
                  <a:pt x="4329280" y="5837456"/>
                  <a:pt x="4302037" y="5794973"/>
                  <a:pt x="4262794" y="5760872"/>
                </a:cubicBezTo>
                <a:cubicBezTo>
                  <a:pt x="4257650" y="5756492"/>
                  <a:pt x="4255744" y="5747727"/>
                  <a:pt x="4254029" y="5740487"/>
                </a:cubicBezTo>
                <a:cubicBezTo>
                  <a:pt x="4251171" y="5728677"/>
                  <a:pt x="4248505" y="5716484"/>
                  <a:pt x="4248123" y="5704482"/>
                </a:cubicBezTo>
                <a:cubicBezTo>
                  <a:pt x="4246219" y="5646188"/>
                  <a:pt x="4219548" y="5600466"/>
                  <a:pt x="4176875" y="5562745"/>
                </a:cubicBezTo>
                <a:lnTo>
                  <a:pt x="4167302" y="5547577"/>
                </a:lnTo>
                <a:lnTo>
                  <a:pt x="4177447" y="5531693"/>
                </a:lnTo>
                <a:lnTo>
                  <a:pt x="4177448" y="5531691"/>
                </a:lnTo>
                <a:lnTo>
                  <a:pt x="4185847" y="5520421"/>
                </a:lnTo>
                <a:lnTo>
                  <a:pt x="4188067" y="5507667"/>
                </a:lnTo>
                <a:lnTo>
                  <a:pt x="4188067" y="5507666"/>
                </a:lnTo>
                <a:cubicBezTo>
                  <a:pt x="4188020" y="5498831"/>
                  <a:pt x="4185448" y="5489496"/>
                  <a:pt x="4183543" y="5480636"/>
                </a:cubicBezTo>
                <a:cubicBezTo>
                  <a:pt x="4179733" y="5462350"/>
                  <a:pt x="4175731" y="5443869"/>
                  <a:pt x="4171921" y="5425581"/>
                </a:cubicBezTo>
                <a:cubicBezTo>
                  <a:pt x="4169255" y="5412056"/>
                  <a:pt x="4166969" y="5398720"/>
                  <a:pt x="4163730" y="5385383"/>
                </a:cubicBezTo>
                <a:lnTo>
                  <a:pt x="4158854" y="5355013"/>
                </a:lnTo>
                <a:lnTo>
                  <a:pt x="4162774" y="5321350"/>
                </a:lnTo>
                <a:lnTo>
                  <a:pt x="4187733" y="5272796"/>
                </a:lnTo>
                <a:lnTo>
                  <a:pt x="4200644" y="5248928"/>
                </a:lnTo>
                <a:lnTo>
                  <a:pt x="4211191" y="5229432"/>
                </a:lnTo>
                <a:lnTo>
                  <a:pt x="4211356" y="5179067"/>
                </a:lnTo>
                <a:lnTo>
                  <a:pt x="4211356" y="5179066"/>
                </a:lnTo>
                <a:cubicBezTo>
                  <a:pt x="4210880" y="5176875"/>
                  <a:pt x="4209690" y="5174399"/>
                  <a:pt x="4208809" y="5172089"/>
                </a:cubicBezTo>
                <a:lnTo>
                  <a:pt x="4208118" y="5166113"/>
                </a:lnTo>
                <a:lnTo>
                  <a:pt x="4214833" y="5133224"/>
                </a:lnTo>
                <a:lnTo>
                  <a:pt x="4214833" y="5133223"/>
                </a:lnTo>
                <a:lnTo>
                  <a:pt x="4214832" y="5133219"/>
                </a:lnTo>
                <a:lnTo>
                  <a:pt x="4207690" y="5102460"/>
                </a:lnTo>
                <a:lnTo>
                  <a:pt x="4201805" y="5087442"/>
                </a:lnTo>
                <a:lnTo>
                  <a:pt x="4201799" y="5087422"/>
                </a:lnTo>
                <a:cubicBezTo>
                  <a:pt x="4195713" y="5072410"/>
                  <a:pt x="4189614" y="5057380"/>
                  <a:pt x="4188685" y="5041520"/>
                </a:cubicBezTo>
                <a:cubicBezTo>
                  <a:pt x="4187543" y="5022851"/>
                  <a:pt x="4173445" y="5003800"/>
                  <a:pt x="4162206" y="4987036"/>
                </a:cubicBezTo>
                <a:lnTo>
                  <a:pt x="4144924" y="4957453"/>
                </a:lnTo>
                <a:lnTo>
                  <a:pt x="4137372" y="4933804"/>
                </a:lnTo>
                <a:lnTo>
                  <a:pt x="4138774" y="4912168"/>
                </a:lnTo>
                <a:cubicBezTo>
                  <a:pt x="4140536" y="4904357"/>
                  <a:pt x="4141048" y="4896713"/>
                  <a:pt x="4140479" y="4889275"/>
                </a:cubicBezTo>
                <a:lnTo>
                  <a:pt x="4140479" y="4889274"/>
                </a:lnTo>
                <a:lnTo>
                  <a:pt x="4135701" y="4867613"/>
                </a:lnTo>
                <a:lnTo>
                  <a:pt x="4132950" y="4863342"/>
                </a:lnTo>
                <a:lnTo>
                  <a:pt x="4131200" y="4857316"/>
                </a:lnTo>
                <a:cubicBezTo>
                  <a:pt x="4126057" y="4847213"/>
                  <a:pt x="4119056" y="4837702"/>
                  <a:pt x="4110769" y="4828915"/>
                </a:cubicBezTo>
                <a:lnTo>
                  <a:pt x="4095933" y="4800482"/>
                </a:lnTo>
                <a:lnTo>
                  <a:pt x="4097242" y="4767764"/>
                </a:lnTo>
                <a:cubicBezTo>
                  <a:pt x="4103148" y="4738235"/>
                  <a:pt x="4103530" y="4707564"/>
                  <a:pt x="4107149" y="4677655"/>
                </a:cubicBezTo>
                <a:cubicBezTo>
                  <a:pt x="4107911" y="4671176"/>
                  <a:pt x="4110579" y="4662986"/>
                  <a:pt x="4115151" y="4659174"/>
                </a:cubicBezTo>
                <a:cubicBezTo>
                  <a:pt x="4171921" y="4612500"/>
                  <a:pt x="4172493" y="4546776"/>
                  <a:pt x="4175161" y="4482004"/>
                </a:cubicBezTo>
                <a:cubicBezTo>
                  <a:pt x="4176875" y="4442761"/>
                  <a:pt x="4176875" y="4403325"/>
                  <a:pt x="4175923" y="4363890"/>
                </a:cubicBezTo>
                <a:lnTo>
                  <a:pt x="4175923" y="4363889"/>
                </a:lnTo>
                <a:cubicBezTo>
                  <a:pt x="4175731" y="4350553"/>
                  <a:pt x="4172683" y="4336456"/>
                  <a:pt x="4166969" y="4324644"/>
                </a:cubicBezTo>
                <a:cubicBezTo>
                  <a:pt x="4154966" y="4300069"/>
                  <a:pt x="4139346" y="4277400"/>
                  <a:pt x="4127153" y="4253013"/>
                </a:cubicBezTo>
                <a:close/>
                <a:moveTo>
                  <a:pt x="4190328" y="2836171"/>
                </a:moveTo>
                <a:lnTo>
                  <a:pt x="4181637" y="2848792"/>
                </a:lnTo>
                <a:cubicBezTo>
                  <a:pt x="4176637" y="2865009"/>
                  <a:pt x="4170779" y="2881306"/>
                  <a:pt x="4166033" y="2897784"/>
                </a:cubicBezTo>
                <a:lnTo>
                  <a:pt x="4165004" y="2903549"/>
                </a:lnTo>
                <a:lnTo>
                  <a:pt x="4161730" y="2914327"/>
                </a:lnTo>
                <a:lnTo>
                  <a:pt x="4157099" y="2947858"/>
                </a:lnTo>
                <a:lnTo>
                  <a:pt x="4157098" y="2947861"/>
                </a:lnTo>
                <a:lnTo>
                  <a:pt x="4157098" y="2947862"/>
                </a:lnTo>
                <a:cubicBezTo>
                  <a:pt x="4156729" y="2959156"/>
                  <a:pt x="4157729" y="2970575"/>
                  <a:pt x="4160682" y="2982148"/>
                </a:cubicBezTo>
                <a:lnTo>
                  <a:pt x="4172375" y="3077401"/>
                </a:lnTo>
                <a:lnTo>
                  <a:pt x="4159920" y="3172653"/>
                </a:lnTo>
                <a:cubicBezTo>
                  <a:pt x="4134011" y="3276479"/>
                  <a:pt x="4106579" y="3380304"/>
                  <a:pt x="4112293" y="3489466"/>
                </a:cubicBezTo>
                <a:cubicBezTo>
                  <a:pt x="4113245" y="3507562"/>
                  <a:pt x="4101624" y="3529089"/>
                  <a:pt x="4090194" y="3544712"/>
                </a:cubicBezTo>
                <a:cubicBezTo>
                  <a:pt x="4079336" y="3559667"/>
                  <a:pt x="4073477" y="3566811"/>
                  <a:pt x="4072572" y="3574407"/>
                </a:cubicBezTo>
                <a:lnTo>
                  <a:pt x="4072572" y="3574408"/>
                </a:lnTo>
                <a:cubicBezTo>
                  <a:pt x="4071667" y="3582004"/>
                  <a:pt x="4075716" y="3590053"/>
                  <a:pt x="4084670" y="3606817"/>
                </a:cubicBezTo>
                <a:cubicBezTo>
                  <a:pt x="4089052" y="3614819"/>
                  <a:pt x="4091718" y="3624725"/>
                  <a:pt x="4098196" y="3630632"/>
                </a:cubicBezTo>
                <a:lnTo>
                  <a:pt x="4115925" y="3654415"/>
                </a:lnTo>
                <a:lnTo>
                  <a:pt x="4118836" y="3665923"/>
                </a:lnTo>
                <a:lnTo>
                  <a:pt x="4122437" y="3680163"/>
                </a:lnTo>
                <a:lnTo>
                  <a:pt x="4118389" y="3734836"/>
                </a:lnTo>
                <a:lnTo>
                  <a:pt x="4118389" y="3734837"/>
                </a:lnTo>
                <a:cubicBezTo>
                  <a:pt x="4117437" y="3741315"/>
                  <a:pt x="4116103" y="3749125"/>
                  <a:pt x="4118771" y="3754652"/>
                </a:cubicBezTo>
                <a:lnTo>
                  <a:pt x="4125128" y="3789775"/>
                </a:lnTo>
                <a:lnTo>
                  <a:pt x="4110197" y="3822471"/>
                </a:lnTo>
                <a:cubicBezTo>
                  <a:pt x="4103149" y="3831901"/>
                  <a:pt x="4097529" y="3842045"/>
                  <a:pt x="4095862" y="3852618"/>
                </a:cubicBezTo>
                <a:lnTo>
                  <a:pt x="4095862" y="3852619"/>
                </a:lnTo>
                <a:lnTo>
                  <a:pt x="4096642" y="3868763"/>
                </a:lnTo>
                <a:lnTo>
                  <a:pt x="4105245" y="3885336"/>
                </a:lnTo>
                <a:lnTo>
                  <a:pt x="4105245" y="3885338"/>
                </a:lnTo>
                <a:cubicBezTo>
                  <a:pt x="4114961" y="3897721"/>
                  <a:pt x="4122367" y="3910318"/>
                  <a:pt x="4127626" y="3923124"/>
                </a:cubicBezTo>
                <a:lnTo>
                  <a:pt x="4137130" y="3962159"/>
                </a:lnTo>
                <a:lnTo>
                  <a:pt x="4121438" y="4043837"/>
                </a:lnTo>
                <a:lnTo>
                  <a:pt x="4121437" y="4043838"/>
                </a:lnTo>
                <a:cubicBezTo>
                  <a:pt x="4112674" y="4063841"/>
                  <a:pt x="4107292" y="4083701"/>
                  <a:pt x="4106316" y="4103824"/>
                </a:cubicBezTo>
                <a:lnTo>
                  <a:pt x="4106316" y="4103825"/>
                </a:lnTo>
                <a:lnTo>
                  <a:pt x="4108283" y="4134255"/>
                </a:lnTo>
                <a:lnTo>
                  <a:pt x="4117627" y="4165381"/>
                </a:lnTo>
                <a:lnTo>
                  <a:pt x="4117627" y="4165383"/>
                </a:lnTo>
                <a:lnTo>
                  <a:pt x="4121532" y="4192387"/>
                </a:lnTo>
                <a:lnTo>
                  <a:pt x="4121532" y="4192386"/>
                </a:lnTo>
                <a:cubicBezTo>
                  <a:pt x="4121628" y="4182766"/>
                  <a:pt x="4121056" y="4173479"/>
                  <a:pt x="4117627" y="4165382"/>
                </a:cubicBezTo>
                <a:lnTo>
                  <a:pt x="4117627" y="4165381"/>
                </a:lnTo>
                <a:lnTo>
                  <a:pt x="4106316" y="4103825"/>
                </a:lnTo>
                <a:lnTo>
                  <a:pt x="4121437" y="4043839"/>
                </a:lnTo>
                <a:lnTo>
                  <a:pt x="4121438" y="4043837"/>
                </a:lnTo>
                <a:lnTo>
                  <a:pt x="4134740" y="4002409"/>
                </a:lnTo>
                <a:lnTo>
                  <a:pt x="4137130" y="3962159"/>
                </a:lnTo>
                <a:lnTo>
                  <a:pt x="4137130" y="3962158"/>
                </a:lnTo>
                <a:cubicBezTo>
                  <a:pt x="4134868" y="3935726"/>
                  <a:pt x="4124677" y="3910103"/>
                  <a:pt x="4105245" y="3885337"/>
                </a:cubicBezTo>
                <a:lnTo>
                  <a:pt x="4105245" y="3885336"/>
                </a:lnTo>
                <a:lnTo>
                  <a:pt x="4095862" y="3852619"/>
                </a:lnTo>
                <a:lnTo>
                  <a:pt x="4110197" y="3822472"/>
                </a:lnTo>
                <a:cubicBezTo>
                  <a:pt x="4118389" y="3811613"/>
                  <a:pt x="4123533" y="3800896"/>
                  <a:pt x="4125128" y="3789776"/>
                </a:cubicBezTo>
                <a:lnTo>
                  <a:pt x="4125128" y="3789775"/>
                </a:lnTo>
                <a:cubicBezTo>
                  <a:pt x="4126724" y="3778654"/>
                  <a:pt x="4124771" y="3767129"/>
                  <a:pt x="4118771" y="3754651"/>
                </a:cubicBezTo>
                <a:lnTo>
                  <a:pt x="4118389" y="3734837"/>
                </a:lnTo>
                <a:lnTo>
                  <a:pt x="4122437" y="3680163"/>
                </a:lnTo>
                <a:lnTo>
                  <a:pt x="4122437" y="3680162"/>
                </a:lnTo>
                <a:lnTo>
                  <a:pt x="4118836" y="3665923"/>
                </a:lnTo>
                <a:lnTo>
                  <a:pt x="4115925" y="3654415"/>
                </a:lnTo>
                <a:lnTo>
                  <a:pt x="4115925" y="3654415"/>
                </a:lnTo>
                <a:lnTo>
                  <a:pt x="4115925" y="3654415"/>
                </a:lnTo>
                <a:cubicBezTo>
                  <a:pt x="4112115" y="3646122"/>
                  <a:pt x="4106436" y="3638156"/>
                  <a:pt x="4098196" y="3630631"/>
                </a:cubicBezTo>
                <a:cubicBezTo>
                  <a:pt x="4091718" y="3624724"/>
                  <a:pt x="4089052" y="3614818"/>
                  <a:pt x="4084670" y="3606816"/>
                </a:cubicBezTo>
                <a:cubicBezTo>
                  <a:pt x="4080193" y="3598434"/>
                  <a:pt x="4076942" y="3592231"/>
                  <a:pt x="4074924" y="3587173"/>
                </a:cubicBezTo>
                <a:lnTo>
                  <a:pt x="4072572" y="3574407"/>
                </a:lnTo>
                <a:lnTo>
                  <a:pt x="4077651" y="3562320"/>
                </a:lnTo>
                <a:cubicBezTo>
                  <a:pt x="4080586" y="3557715"/>
                  <a:pt x="4084765" y="3552190"/>
                  <a:pt x="4090194" y="3544713"/>
                </a:cubicBezTo>
                <a:cubicBezTo>
                  <a:pt x="4101624" y="3529090"/>
                  <a:pt x="4113245" y="3507563"/>
                  <a:pt x="4112293" y="3489467"/>
                </a:cubicBezTo>
                <a:cubicBezTo>
                  <a:pt x="4106579" y="3380305"/>
                  <a:pt x="4134011" y="3276480"/>
                  <a:pt x="4159920" y="3172654"/>
                </a:cubicBezTo>
                <a:cubicBezTo>
                  <a:pt x="4167922" y="3140649"/>
                  <a:pt x="4172160" y="3109025"/>
                  <a:pt x="4172375" y="3077401"/>
                </a:cubicBezTo>
                <a:lnTo>
                  <a:pt x="4172375" y="3077400"/>
                </a:lnTo>
                <a:cubicBezTo>
                  <a:pt x="4172589" y="3045776"/>
                  <a:pt x="4168779" y="3014152"/>
                  <a:pt x="4160682" y="2982147"/>
                </a:cubicBezTo>
                <a:lnTo>
                  <a:pt x="4157098" y="2947862"/>
                </a:lnTo>
                <a:lnTo>
                  <a:pt x="4157099" y="2947858"/>
                </a:lnTo>
                <a:lnTo>
                  <a:pt x="4165004" y="2903549"/>
                </a:lnTo>
                <a:lnTo>
                  <a:pt x="4181637" y="2848793"/>
                </a:lnTo>
                <a:cubicBezTo>
                  <a:pt x="4182970" y="2844316"/>
                  <a:pt x="4186256" y="2839982"/>
                  <a:pt x="4190328" y="2836172"/>
                </a:cubicBezTo>
                <a:close/>
                <a:moveTo>
                  <a:pt x="3705842" y="1508457"/>
                </a:moveTo>
                <a:lnTo>
                  <a:pt x="3677748" y="1596213"/>
                </a:lnTo>
                <a:cubicBezTo>
                  <a:pt x="3675271" y="1604978"/>
                  <a:pt x="3676796" y="1615836"/>
                  <a:pt x="3679653" y="1624980"/>
                </a:cubicBezTo>
                <a:cubicBezTo>
                  <a:pt x="3689369" y="1656223"/>
                  <a:pt x="3713754" y="1676036"/>
                  <a:pt x="3736234" y="1697753"/>
                </a:cubicBezTo>
                <a:cubicBezTo>
                  <a:pt x="3746141" y="1707279"/>
                  <a:pt x="3753189" y="1720423"/>
                  <a:pt x="3758903" y="1733188"/>
                </a:cubicBezTo>
                <a:cubicBezTo>
                  <a:pt x="3773574" y="1766335"/>
                  <a:pt x="3786718" y="1800246"/>
                  <a:pt x="3800624" y="1833775"/>
                </a:cubicBezTo>
                <a:cubicBezTo>
                  <a:pt x="3801958" y="1837013"/>
                  <a:pt x="3805387" y="1839679"/>
                  <a:pt x="3808245" y="1842158"/>
                </a:cubicBezTo>
                <a:cubicBezTo>
                  <a:pt x="3838346" y="1866922"/>
                  <a:pt x="3868635" y="1891497"/>
                  <a:pt x="3898736" y="1916454"/>
                </a:cubicBezTo>
                <a:cubicBezTo>
                  <a:pt x="3904450" y="1921216"/>
                  <a:pt x="3908642" y="1928076"/>
                  <a:pt x="3914166" y="1933219"/>
                </a:cubicBezTo>
                <a:cubicBezTo>
                  <a:pt x="3921786" y="1940459"/>
                  <a:pt x="3929027" y="1949603"/>
                  <a:pt x="3938171" y="1953413"/>
                </a:cubicBezTo>
                <a:cubicBezTo>
                  <a:pt x="3966936" y="1965224"/>
                  <a:pt x="3979320" y="1987894"/>
                  <a:pt x="3984654" y="2016469"/>
                </a:cubicBezTo>
                <a:cubicBezTo>
                  <a:pt x="3989607" y="2042570"/>
                  <a:pt x="3993799" y="2068669"/>
                  <a:pt x="3999513" y="2094578"/>
                </a:cubicBezTo>
                <a:cubicBezTo>
                  <a:pt x="4006371" y="2126201"/>
                  <a:pt x="4013801" y="2157636"/>
                  <a:pt x="4022184" y="2188879"/>
                </a:cubicBezTo>
                <a:cubicBezTo>
                  <a:pt x="4025804" y="2202404"/>
                  <a:pt x="4029994" y="2216692"/>
                  <a:pt x="4037424" y="2228314"/>
                </a:cubicBezTo>
                <a:cubicBezTo>
                  <a:pt x="4057999" y="2260890"/>
                  <a:pt x="4071905" y="2295753"/>
                  <a:pt x="4066381" y="2334044"/>
                </a:cubicBezTo>
                <a:cubicBezTo>
                  <a:pt x="4061999" y="2364715"/>
                  <a:pt x="4073239" y="2390434"/>
                  <a:pt x="4090766" y="2409485"/>
                </a:cubicBezTo>
                <a:cubicBezTo>
                  <a:pt x="4098720" y="2418154"/>
                  <a:pt x="4104233" y="2426976"/>
                  <a:pt x="4107867" y="2435912"/>
                </a:cubicBezTo>
                <a:lnTo>
                  <a:pt x="4113698" y="2463017"/>
                </a:lnTo>
                <a:lnTo>
                  <a:pt x="4105056" y="2518262"/>
                </a:lnTo>
                <a:lnTo>
                  <a:pt x="4105055" y="2518263"/>
                </a:lnTo>
                <a:cubicBezTo>
                  <a:pt x="4102388" y="2527789"/>
                  <a:pt x="4101244" y="2536456"/>
                  <a:pt x="4101411" y="2545005"/>
                </a:cubicBezTo>
                <a:lnTo>
                  <a:pt x="4101411" y="2545006"/>
                </a:lnTo>
                <a:cubicBezTo>
                  <a:pt x="4101577" y="2553555"/>
                  <a:pt x="4103054" y="2561985"/>
                  <a:pt x="4105625" y="2571034"/>
                </a:cubicBezTo>
                <a:cubicBezTo>
                  <a:pt x="4117627" y="2612945"/>
                  <a:pt x="4150204" y="2640950"/>
                  <a:pt x="4178779" y="2668001"/>
                </a:cubicBezTo>
                <a:cubicBezTo>
                  <a:pt x="4203164" y="2691054"/>
                  <a:pt x="4216880" y="2716963"/>
                  <a:pt x="4227170" y="2745348"/>
                </a:cubicBezTo>
                <a:lnTo>
                  <a:pt x="4227170" y="2745351"/>
                </a:lnTo>
                <a:lnTo>
                  <a:pt x="4233090" y="2778005"/>
                </a:lnTo>
                <a:lnTo>
                  <a:pt x="4232670" y="2785439"/>
                </a:lnTo>
                <a:lnTo>
                  <a:pt x="4222591" y="2811779"/>
                </a:lnTo>
                <a:lnTo>
                  <a:pt x="4222587" y="2811786"/>
                </a:lnTo>
                <a:lnTo>
                  <a:pt x="4222588" y="2811786"/>
                </a:lnTo>
                <a:lnTo>
                  <a:pt x="4222591" y="2811779"/>
                </a:lnTo>
                <a:lnTo>
                  <a:pt x="4232241" y="2793022"/>
                </a:lnTo>
                <a:lnTo>
                  <a:pt x="4232670" y="2785439"/>
                </a:lnTo>
                <a:lnTo>
                  <a:pt x="4233870" y="2782304"/>
                </a:lnTo>
                <a:lnTo>
                  <a:pt x="4233090" y="2778005"/>
                </a:lnTo>
                <a:lnTo>
                  <a:pt x="4233500" y="2770757"/>
                </a:lnTo>
                <a:lnTo>
                  <a:pt x="4227170" y="2745351"/>
                </a:lnTo>
                <a:lnTo>
                  <a:pt x="4227170" y="2745347"/>
                </a:lnTo>
                <a:cubicBezTo>
                  <a:pt x="4216880" y="2716962"/>
                  <a:pt x="4203164" y="2691053"/>
                  <a:pt x="4178779" y="2668000"/>
                </a:cubicBezTo>
                <a:cubicBezTo>
                  <a:pt x="4150204" y="2640949"/>
                  <a:pt x="4117627" y="2612944"/>
                  <a:pt x="4105625" y="2571033"/>
                </a:cubicBezTo>
                <a:lnTo>
                  <a:pt x="4101411" y="2545006"/>
                </a:lnTo>
                <a:lnTo>
                  <a:pt x="4105055" y="2518264"/>
                </a:lnTo>
                <a:lnTo>
                  <a:pt x="4105056" y="2518262"/>
                </a:lnTo>
                <a:lnTo>
                  <a:pt x="4111636" y="2490550"/>
                </a:lnTo>
                <a:lnTo>
                  <a:pt x="4113698" y="2463017"/>
                </a:lnTo>
                <a:lnTo>
                  <a:pt x="4113698" y="2463016"/>
                </a:lnTo>
                <a:cubicBezTo>
                  <a:pt x="4112817" y="2444776"/>
                  <a:pt x="4106674" y="2426821"/>
                  <a:pt x="4090766" y="2409484"/>
                </a:cubicBezTo>
                <a:cubicBezTo>
                  <a:pt x="4073239" y="2390433"/>
                  <a:pt x="4061999" y="2364714"/>
                  <a:pt x="4066381" y="2334043"/>
                </a:cubicBezTo>
                <a:cubicBezTo>
                  <a:pt x="4071905" y="2295752"/>
                  <a:pt x="4057999" y="2260889"/>
                  <a:pt x="4037424" y="2228313"/>
                </a:cubicBezTo>
                <a:cubicBezTo>
                  <a:pt x="4029994" y="2216691"/>
                  <a:pt x="4025804" y="2202403"/>
                  <a:pt x="4022184" y="2188878"/>
                </a:cubicBezTo>
                <a:cubicBezTo>
                  <a:pt x="4013801" y="2157635"/>
                  <a:pt x="4006371" y="2126200"/>
                  <a:pt x="3999513" y="2094577"/>
                </a:cubicBezTo>
                <a:cubicBezTo>
                  <a:pt x="3993799" y="2068668"/>
                  <a:pt x="3989607" y="2042569"/>
                  <a:pt x="3984654" y="2016468"/>
                </a:cubicBezTo>
                <a:cubicBezTo>
                  <a:pt x="3979320" y="1987893"/>
                  <a:pt x="3966936" y="1965223"/>
                  <a:pt x="3938171" y="1953412"/>
                </a:cubicBezTo>
                <a:cubicBezTo>
                  <a:pt x="3929027" y="1949602"/>
                  <a:pt x="3921786" y="1940458"/>
                  <a:pt x="3914166" y="1933218"/>
                </a:cubicBezTo>
                <a:cubicBezTo>
                  <a:pt x="3908642" y="1928075"/>
                  <a:pt x="3904450" y="1921215"/>
                  <a:pt x="3898736" y="1916453"/>
                </a:cubicBezTo>
                <a:cubicBezTo>
                  <a:pt x="3868635" y="1891496"/>
                  <a:pt x="3838346" y="1866921"/>
                  <a:pt x="3808245" y="1842157"/>
                </a:cubicBezTo>
                <a:cubicBezTo>
                  <a:pt x="3805387" y="1839678"/>
                  <a:pt x="3801958" y="1837012"/>
                  <a:pt x="3800624" y="1833774"/>
                </a:cubicBezTo>
                <a:cubicBezTo>
                  <a:pt x="3786718" y="1800245"/>
                  <a:pt x="3773575" y="1766334"/>
                  <a:pt x="3758903" y="1733187"/>
                </a:cubicBezTo>
                <a:cubicBezTo>
                  <a:pt x="3753189" y="1720422"/>
                  <a:pt x="3746141" y="1707278"/>
                  <a:pt x="3736235" y="1697752"/>
                </a:cubicBezTo>
                <a:cubicBezTo>
                  <a:pt x="3713755" y="1676035"/>
                  <a:pt x="3689369" y="1656222"/>
                  <a:pt x="3679653" y="1624979"/>
                </a:cubicBezTo>
                <a:cubicBezTo>
                  <a:pt x="3676797" y="1615835"/>
                  <a:pt x="3675272" y="1604977"/>
                  <a:pt x="3677749" y="1596212"/>
                </a:cubicBezTo>
                <a:close/>
                <a:moveTo>
                  <a:pt x="3724447" y="1459072"/>
                </a:moveTo>
                <a:lnTo>
                  <a:pt x="3724446" y="1459073"/>
                </a:lnTo>
                <a:lnTo>
                  <a:pt x="3715229" y="1481571"/>
                </a:lnTo>
                <a:close/>
                <a:moveTo>
                  <a:pt x="3743640" y="1268757"/>
                </a:moveTo>
                <a:cubicBezTo>
                  <a:pt x="3744092" y="1275401"/>
                  <a:pt x="3745664" y="1281688"/>
                  <a:pt x="3748807" y="1286069"/>
                </a:cubicBezTo>
                <a:cubicBezTo>
                  <a:pt x="3763380" y="1306929"/>
                  <a:pt x="3769620" y="1328552"/>
                  <a:pt x="3771144" y="1350627"/>
                </a:cubicBezTo>
                <a:lnTo>
                  <a:pt x="3765550" y="1413839"/>
                </a:lnTo>
                <a:lnTo>
                  <a:pt x="3771145" y="1350626"/>
                </a:lnTo>
                <a:cubicBezTo>
                  <a:pt x="3769620" y="1328551"/>
                  <a:pt x="3763381" y="1306929"/>
                  <a:pt x="3748807" y="1286068"/>
                </a:cubicBezTo>
                <a:close/>
                <a:moveTo>
                  <a:pt x="3685369" y="773034"/>
                </a:moveTo>
                <a:lnTo>
                  <a:pt x="3685369" y="773035"/>
                </a:lnTo>
                <a:cubicBezTo>
                  <a:pt x="3687655" y="800276"/>
                  <a:pt x="3690893" y="827329"/>
                  <a:pt x="3693369" y="854379"/>
                </a:cubicBezTo>
                <a:cubicBezTo>
                  <a:pt x="3695655" y="878956"/>
                  <a:pt x="3696417" y="903722"/>
                  <a:pt x="3724422" y="915343"/>
                </a:cubicBezTo>
                <a:cubicBezTo>
                  <a:pt x="3728804" y="917059"/>
                  <a:pt x="3732042" y="922773"/>
                  <a:pt x="3734900" y="927155"/>
                </a:cubicBezTo>
                <a:cubicBezTo>
                  <a:pt x="3778908" y="994785"/>
                  <a:pt x="3777764" y="1030980"/>
                  <a:pt x="3731280" y="1097087"/>
                </a:cubicBezTo>
                <a:cubicBezTo>
                  <a:pt x="3726518" y="1103945"/>
                  <a:pt x="3723088" y="1118613"/>
                  <a:pt x="3726898" y="1123185"/>
                </a:cubicBezTo>
                <a:cubicBezTo>
                  <a:pt x="3742710" y="1142617"/>
                  <a:pt x="3749759" y="1162953"/>
                  <a:pt x="3751617" y="1184028"/>
                </a:cubicBezTo>
                <a:cubicBezTo>
                  <a:pt x="3749759" y="1162953"/>
                  <a:pt x="3742711" y="1142616"/>
                  <a:pt x="3726899" y="1123184"/>
                </a:cubicBezTo>
                <a:cubicBezTo>
                  <a:pt x="3723089" y="1118612"/>
                  <a:pt x="3726519" y="1103944"/>
                  <a:pt x="3731281" y="1097086"/>
                </a:cubicBezTo>
                <a:cubicBezTo>
                  <a:pt x="3777765" y="1030979"/>
                  <a:pt x="3778909" y="994784"/>
                  <a:pt x="3734901" y="927154"/>
                </a:cubicBezTo>
                <a:cubicBezTo>
                  <a:pt x="3732043" y="922772"/>
                  <a:pt x="3728805" y="917058"/>
                  <a:pt x="3724423" y="915342"/>
                </a:cubicBezTo>
                <a:cubicBezTo>
                  <a:pt x="3696417" y="903721"/>
                  <a:pt x="3695655" y="878955"/>
                  <a:pt x="3693369" y="854378"/>
                </a:cubicBezTo>
                <a:close/>
                <a:moveTo>
                  <a:pt x="3740770" y="517850"/>
                </a:moveTo>
                <a:lnTo>
                  <a:pt x="3731852" y="556047"/>
                </a:lnTo>
                <a:cubicBezTo>
                  <a:pt x="3729756" y="564048"/>
                  <a:pt x="3724232" y="572622"/>
                  <a:pt x="3725374" y="580050"/>
                </a:cubicBezTo>
                <a:cubicBezTo>
                  <a:pt x="3728708" y="601578"/>
                  <a:pt x="3726279" y="622200"/>
                  <a:pt x="3721993" y="642537"/>
                </a:cubicBezTo>
                <a:lnTo>
                  <a:pt x="3709470" y="694927"/>
                </a:lnTo>
                <a:lnTo>
                  <a:pt x="3721994" y="642536"/>
                </a:lnTo>
                <a:cubicBezTo>
                  <a:pt x="3726280" y="622200"/>
                  <a:pt x="3728709" y="601577"/>
                  <a:pt x="3725375" y="580049"/>
                </a:cubicBezTo>
                <a:cubicBezTo>
                  <a:pt x="3724233" y="572621"/>
                  <a:pt x="3729757" y="564047"/>
                  <a:pt x="3731853" y="556046"/>
                </a:cubicBezTo>
                <a:close/>
                <a:moveTo>
                  <a:pt x="3754065" y="298168"/>
                </a:moveTo>
                <a:lnTo>
                  <a:pt x="3739283" y="313532"/>
                </a:lnTo>
                <a:lnTo>
                  <a:pt x="3739283" y="313532"/>
                </a:lnTo>
                <a:lnTo>
                  <a:pt x="3739282" y="313533"/>
                </a:lnTo>
                <a:cubicBezTo>
                  <a:pt x="3735090" y="316389"/>
                  <a:pt x="3737376" y="330298"/>
                  <a:pt x="3738710" y="338870"/>
                </a:cubicBezTo>
                <a:lnTo>
                  <a:pt x="3738716" y="338898"/>
                </a:lnTo>
                <a:lnTo>
                  <a:pt x="3748617" y="395639"/>
                </a:lnTo>
                <a:lnTo>
                  <a:pt x="3744807" y="367327"/>
                </a:lnTo>
                <a:lnTo>
                  <a:pt x="3738716" y="338898"/>
                </a:lnTo>
                <a:lnTo>
                  <a:pt x="3738711" y="338869"/>
                </a:lnTo>
                <a:cubicBezTo>
                  <a:pt x="3738044" y="334583"/>
                  <a:pt x="3737139" y="328963"/>
                  <a:pt x="3736925" y="324057"/>
                </a:cubicBezTo>
                <a:lnTo>
                  <a:pt x="3739283" y="313532"/>
                </a:lnTo>
                <a:close/>
                <a:moveTo>
                  <a:pt x="3761610" y="281567"/>
                </a:moveTo>
                <a:lnTo>
                  <a:pt x="3756715" y="295414"/>
                </a:lnTo>
                <a:lnTo>
                  <a:pt x="3756716" y="295414"/>
                </a:lnTo>
                <a:close/>
                <a:moveTo>
                  <a:pt x="3748290" y="24485"/>
                </a:moveTo>
                <a:lnTo>
                  <a:pt x="3746027" y="74128"/>
                </a:lnTo>
                <a:cubicBezTo>
                  <a:pt x="3746950" y="91491"/>
                  <a:pt x="3749260" y="108702"/>
                  <a:pt x="3751951" y="125860"/>
                </a:cubicBezTo>
                <a:lnTo>
                  <a:pt x="3756346" y="153386"/>
                </a:lnTo>
                <a:lnTo>
                  <a:pt x="3764619" y="228943"/>
                </a:lnTo>
                <a:lnTo>
                  <a:pt x="3760160" y="177270"/>
                </a:lnTo>
                <a:lnTo>
                  <a:pt x="3756346" y="153386"/>
                </a:lnTo>
                <a:lnTo>
                  <a:pt x="3756147" y="151568"/>
                </a:lnTo>
                <a:cubicBezTo>
                  <a:pt x="3751917" y="125875"/>
                  <a:pt x="3747412" y="100173"/>
                  <a:pt x="3746028" y="74128"/>
                </a:cubicBezTo>
                <a:close/>
                <a:moveTo>
                  <a:pt x="3745709" y="0"/>
                </a:moveTo>
                <a:lnTo>
                  <a:pt x="3748427" y="21485"/>
                </a:lnTo>
                <a:lnTo>
                  <a:pt x="3745709" y="0"/>
                </a:lnTo>
                <a:lnTo>
                  <a:pt x="4209817" y="0"/>
                </a:lnTo>
                <a:lnTo>
                  <a:pt x="4208690" y="2816"/>
                </a:lnTo>
                <a:cubicBezTo>
                  <a:pt x="4200308" y="21485"/>
                  <a:pt x="4197640" y="43011"/>
                  <a:pt x="4194592" y="63586"/>
                </a:cubicBezTo>
                <a:cubicBezTo>
                  <a:pt x="4189067" y="101307"/>
                  <a:pt x="4185637" y="139218"/>
                  <a:pt x="4180685" y="176938"/>
                </a:cubicBezTo>
                <a:cubicBezTo>
                  <a:pt x="4179541" y="184940"/>
                  <a:pt x="4177447" y="194084"/>
                  <a:pt x="4172683" y="200181"/>
                </a:cubicBezTo>
                <a:cubicBezTo>
                  <a:pt x="4140678" y="241900"/>
                  <a:pt x="4131725" y="292578"/>
                  <a:pt x="4134771" y="340773"/>
                </a:cubicBezTo>
                <a:cubicBezTo>
                  <a:pt x="4137060" y="378685"/>
                  <a:pt x="4138774" y="415834"/>
                  <a:pt x="4135536" y="453363"/>
                </a:cubicBezTo>
                <a:cubicBezTo>
                  <a:pt x="4135344" y="456221"/>
                  <a:pt x="4135726" y="460031"/>
                  <a:pt x="4137250" y="462125"/>
                </a:cubicBezTo>
                <a:cubicBezTo>
                  <a:pt x="4147346" y="475080"/>
                  <a:pt x="4148108" y="488606"/>
                  <a:pt x="4149822" y="505181"/>
                </a:cubicBezTo>
                <a:cubicBezTo>
                  <a:pt x="4152300" y="528614"/>
                  <a:pt x="4150584" y="550140"/>
                  <a:pt x="4146394" y="571859"/>
                </a:cubicBezTo>
                <a:cubicBezTo>
                  <a:pt x="4143346" y="587671"/>
                  <a:pt x="4137060" y="603672"/>
                  <a:pt x="4129057" y="617771"/>
                </a:cubicBezTo>
                <a:cubicBezTo>
                  <a:pt x="4117817" y="637391"/>
                  <a:pt x="4113437" y="656254"/>
                  <a:pt x="4128295" y="674922"/>
                </a:cubicBezTo>
                <a:cubicBezTo>
                  <a:pt x="4144108" y="695115"/>
                  <a:pt x="4138584" y="717976"/>
                  <a:pt x="4139154" y="740267"/>
                </a:cubicBezTo>
                <a:cubicBezTo>
                  <a:pt x="4139346" y="749981"/>
                  <a:pt x="4138964" y="760269"/>
                  <a:pt x="4141440" y="769604"/>
                </a:cubicBezTo>
                <a:cubicBezTo>
                  <a:pt x="4148490" y="796654"/>
                  <a:pt x="4159158" y="822755"/>
                  <a:pt x="4163920" y="850188"/>
                </a:cubicBezTo>
                <a:cubicBezTo>
                  <a:pt x="4166587" y="865429"/>
                  <a:pt x="4161824" y="882383"/>
                  <a:pt x="4158396" y="898197"/>
                </a:cubicBezTo>
                <a:cubicBezTo>
                  <a:pt x="4154776" y="914199"/>
                  <a:pt x="4149252" y="930010"/>
                  <a:pt x="4143536" y="945443"/>
                </a:cubicBezTo>
                <a:cubicBezTo>
                  <a:pt x="4139726" y="955919"/>
                  <a:pt x="4136106" y="967349"/>
                  <a:pt x="4129247" y="975732"/>
                </a:cubicBezTo>
                <a:cubicBezTo>
                  <a:pt x="4113627" y="994784"/>
                  <a:pt x="4110959" y="1014405"/>
                  <a:pt x="4119151" y="1036886"/>
                </a:cubicBezTo>
                <a:cubicBezTo>
                  <a:pt x="4120485" y="1040314"/>
                  <a:pt x="4120485" y="1044314"/>
                  <a:pt x="4120675" y="1048124"/>
                </a:cubicBezTo>
                <a:cubicBezTo>
                  <a:pt x="4124675" y="1109090"/>
                  <a:pt x="4127153" y="1170050"/>
                  <a:pt x="4133249" y="1230632"/>
                </a:cubicBezTo>
                <a:cubicBezTo>
                  <a:pt x="4135726" y="1255205"/>
                  <a:pt x="4146584" y="1278828"/>
                  <a:pt x="4153442" y="1303023"/>
                </a:cubicBezTo>
                <a:cubicBezTo>
                  <a:pt x="4154776" y="1307977"/>
                  <a:pt x="4156872" y="1313503"/>
                  <a:pt x="4155918" y="1318455"/>
                </a:cubicBezTo>
                <a:cubicBezTo>
                  <a:pt x="4146394" y="1372367"/>
                  <a:pt x="4160300" y="1422853"/>
                  <a:pt x="4178589" y="1472574"/>
                </a:cubicBezTo>
                <a:cubicBezTo>
                  <a:pt x="4180495" y="1477716"/>
                  <a:pt x="4179923" y="1484003"/>
                  <a:pt x="4179541" y="1489719"/>
                </a:cubicBezTo>
                <a:cubicBezTo>
                  <a:pt x="4178209" y="1505723"/>
                  <a:pt x="4171541" y="1523058"/>
                  <a:pt x="4175541" y="1537536"/>
                </a:cubicBezTo>
                <a:cubicBezTo>
                  <a:pt x="4186591" y="1576018"/>
                  <a:pt x="4199926" y="1614119"/>
                  <a:pt x="4216690" y="1650316"/>
                </a:cubicBezTo>
                <a:cubicBezTo>
                  <a:pt x="4233645" y="1687085"/>
                  <a:pt x="4247933" y="1721184"/>
                  <a:pt x="4230789" y="1763286"/>
                </a:cubicBezTo>
                <a:cubicBezTo>
                  <a:pt x="4223548" y="1781193"/>
                  <a:pt x="4228693" y="1804815"/>
                  <a:pt x="4230597" y="1825392"/>
                </a:cubicBezTo>
                <a:cubicBezTo>
                  <a:pt x="4232121" y="1840440"/>
                  <a:pt x="4240696" y="1854919"/>
                  <a:pt x="4240696" y="1869779"/>
                </a:cubicBezTo>
                <a:cubicBezTo>
                  <a:pt x="4240696" y="1909407"/>
                  <a:pt x="4250791" y="1944648"/>
                  <a:pt x="4271366" y="1978939"/>
                </a:cubicBezTo>
                <a:cubicBezTo>
                  <a:pt x="4279367" y="1992278"/>
                  <a:pt x="4274032" y="2013042"/>
                  <a:pt x="4276128" y="2030377"/>
                </a:cubicBezTo>
                <a:cubicBezTo>
                  <a:pt x="4278604" y="2048667"/>
                  <a:pt x="4280890" y="2067524"/>
                  <a:pt x="4286418" y="2085053"/>
                </a:cubicBezTo>
                <a:cubicBezTo>
                  <a:pt x="4300895" y="2130392"/>
                  <a:pt x="4317278" y="2175162"/>
                  <a:pt x="4332518" y="2220311"/>
                </a:cubicBezTo>
                <a:cubicBezTo>
                  <a:pt x="4345093" y="2257458"/>
                  <a:pt x="4335186" y="2294038"/>
                  <a:pt x="4329853" y="2330805"/>
                </a:cubicBezTo>
                <a:cubicBezTo>
                  <a:pt x="4326422" y="2353858"/>
                  <a:pt x="4318230" y="2375382"/>
                  <a:pt x="4330422" y="2401291"/>
                </a:cubicBezTo>
                <a:cubicBezTo>
                  <a:pt x="4342044" y="2426058"/>
                  <a:pt x="4339377" y="2457491"/>
                  <a:pt x="4345663" y="2485306"/>
                </a:cubicBezTo>
                <a:cubicBezTo>
                  <a:pt x="4350997" y="2508741"/>
                  <a:pt x="4359572" y="2531408"/>
                  <a:pt x="4367953" y="2554078"/>
                </a:cubicBezTo>
                <a:cubicBezTo>
                  <a:pt x="4379384" y="2584941"/>
                  <a:pt x="4391384" y="2615420"/>
                  <a:pt x="4385670" y="2649142"/>
                </a:cubicBezTo>
                <a:cubicBezTo>
                  <a:pt x="4379192" y="2687435"/>
                  <a:pt x="4403577" y="2713722"/>
                  <a:pt x="4419771" y="2743825"/>
                </a:cubicBezTo>
                <a:cubicBezTo>
                  <a:pt x="4430819" y="2764589"/>
                  <a:pt x="4439012" y="2787258"/>
                  <a:pt x="4445870" y="2809929"/>
                </a:cubicBezTo>
                <a:cubicBezTo>
                  <a:pt x="4454824" y="2840218"/>
                  <a:pt x="4460158" y="2871461"/>
                  <a:pt x="4468921" y="2901942"/>
                </a:cubicBezTo>
                <a:cubicBezTo>
                  <a:pt x="4482065" y="2948046"/>
                  <a:pt x="4492353" y="2994721"/>
                  <a:pt x="4485113" y="3042727"/>
                </a:cubicBezTo>
                <a:cubicBezTo>
                  <a:pt x="4481875" y="3064826"/>
                  <a:pt x="4482065" y="3085402"/>
                  <a:pt x="4486829" y="3107499"/>
                </a:cubicBezTo>
                <a:cubicBezTo>
                  <a:pt x="4494639" y="3143694"/>
                  <a:pt x="4495592" y="3180843"/>
                  <a:pt x="4524738" y="3209992"/>
                </a:cubicBezTo>
                <a:cubicBezTo>
                  <a:pt x="4535027" y="3220279"/>
                  <a:pt x="4537693" y="3238757"/>
                  <a:pt x="4543028" y="3253808"/>
                </a:cubicBezTo>
                <a:cubicBezTo>
                  <a:pt x="4549315" y="3271144"/>
                  <a:pt x="4546075" y="3283907"/>
                  <a:pt x="4527787" y="3293243"/>
                </a:cubicBezTo>
                <a:cubicBezTo>
                  <a:pt x="4519596" y="3297433"/>
                  <a:pt x="4511594" y="3309436"/>
                  <a:pt x="4510260" y="3318770"/>
                </a:cubicBezTo>
                <a:cubicBezTo>
                  <a:pt x="4506260" y="3346775"/>
                  <a:pt x="4512166" y="3372494"/>
                  <a:pt x="4525122" y="3399545"/>
                </a:cubicBezTo>
                <a:cubicBezTo>
                  <a:pt x="4537313" y="3424882"/>
                  <a:pt x="4535979" y="3456507"/>
                  <a:pt x="4540741" y="3485274"/>
                </a:cubicBezTo>
                <a:cubicBezTo>
                  <a:pt x="4544171" y="3505656"/>
                  <a:pt x="4551219" y="3526041"/>
                  <a:pt x="4551219" y="3546616"/>
                </a:cubicBezTo>
                <a:cubicBezTo>
                  <a:pt x="4551219" y="3572145"/>
                  <a:pt x="4545123" y="3597481"/>
                  <a:pt x="4542837" y="3623200"/>
                </a:cubicBezTo>
                <a:cubicBezTo>
                  <a:pt x="4540933" y="3643203"/>
                  <a:pt x="4541695" y="3663588"/>
                  <a:pt x="4539409" y="3683590"/>
                </a:cubicBezTo>
                <a:cubicBezTo>
                  <a:pt x="4537693" y="3699975"/>
                  <a:pt x="4533313" y="3716167"/>
                  <a:pt x="4529694" y="3732360"/>
                </a:cubicBezTo>
                <a:cubicBezTo>
                  <a:pt x="4528359" y="3738266"/>
                  <a:pt x="4523214" y="3744172"/>
                  <a:pt x="4523976" y="3749505"/>
                </a:cubicBezTo>
                <a:cubicBezTo>
                  <a:pt x="4532169" y="3802466"/>
                  <a:pt x="4495592" y="3840568"/>
                  <a:pt x="4479399" y="3885337"/>
                </a:cubicBezTo>
                <a:cubicBezTo>
                  <a:pt x="4462252" y="3932393"/>
                  <a:pt x="4435964" y="3977924"/>
                  <a:pt x="4443774" y="4030502"/>
                </a:cubicBezTo>
                <a:cubicBezTo>
                  <a:pt x="4448536" y="4062317"/>
                  <a:pt x="4459586" y="4092988"/>
                  <a:pt x="4466255" y="4124613"/>
                </a:cubicBezTo>
                <a:cubicBezTo>
                  <a:pt x="4468541" y="4135853"/>
                  <a:pt x="4468159" y="4148426"/>
                  <a:pt x="4465873" y="4159666"/>
                </a:cubicBezTo>
                <a:cubicBezTo>
                  <a:pt x="4455394" y="4213960"/>
                  <a:pt x="4453871" y="4267492"/>
                  <a:pt x="4471017" y="4320836"/>
                </a:cubicBezTo>
                <a:cubicBezTo>
                  <a:pt x="4473875" y="4329978"/>
                  <a:pt x="4476541" y="4339694"/>
                  <a:pt x="4476541" y="4349221"/>
                </a:cubicBezTo>
                <a:cubicBezTo>
                  <a:pt x="4476541" y="4401418"/>
                  <a:pt x="4472541" y="4452664"/>
                  <a:pt x="4453871" y="4502578"/>
                </a:cubicBezTo>
                <a:cubicBezTo>
                  <a:pt x="4447584" y="4519342"/>
                  <a:pt x="4451584" y="4539727"/>
                  <a:pt x="4450060" y="4558206"/>
                </a:cubicBezTo>
                <a:cubicBezTo>
                  <a:pt x="4448728" y="4575350"/>
                  <a:pt x="4448156" y="4592877"/>
                  <a:pt x="4443774" y="4609451"/>
                </a:cubicBezTo>
                <a:cubicBezTo>
                  <a:pt x="4437298" y="4633646"/>
                  <a:pt x="4436536" y="4656125"/>
                  <a:pt x="4442250" y="4681082"/>
                </a:cubicBezTo>
                <a:cubicBezTo>
                  <a:pt x="4447584" y="4704894"/>
                  <a:pt x="4444919" y="4730613"/>
                  <a:pt x="4445108" y="4755380"/>
                </a:cubicBezTo>
                <a:cubicBezTo>
                  <a:pt x="4445298" y="4783003"/>
                  <a:pt x="4445488" y="4810626"/>
                  <a:pt x="4444537" y="4838249"/>
                </a:cubicBezTo>
                <a:cubicBezTo>
                  <a:pt x="4444156" y="4849299"/>
                  <a:pt x="4436536" y="4861872"/>
                  <a:pt x="4439584" y="4871018"/>
                </a:cubicBezTo>
                <a:cubicBezTo>
                  <a:pt x="4449870" y="4900545"/>
                  <a:pt x="4437488" y="4930074"/>
                  <a:pt x="4443012" y="4959601"/>
                </a:cubicBezTo>
                <a:cubicBezTo>
                  <a:pt x="4445870" y="4974081"/>
                  <a:pt x="4438060" y="4990464"/>
                  <a:pt x="4437298" y="5006085"/>
                </a:cubicBezTo>
                <a:cubicBezTo>
                  <a:pt x="4435964" y="5031613"/>
                  <a:pt x="4436536" y="5057140"/>
                  <a:pt x="4436154" y="5082669"/>
                </a:cubicBezTo>
                <a:cubicBezTo>
                  <a:pt x="4435964" y="5091051"/>
                  <a:pt x="4435203" y="5099244"/>
                  <a:pt x="4434819" y="5107626"/>
                </a:cubicBezTo>
                <a:cubicBezTo>
                  <a:pt x="4434439" y="5115056"/>
                  <a:pt x="4432725" y="5122866"/>
                  <a:pt x="4434057" y="5129915"/>
                </a:cubicBezTo>
                <a:cubicBezTo>
                  <a:pt x="4438822" y="5155444"/>
                  <a:pt x="4446632" y="5180590"/>
                  <a:pt x="4449680" y="5206307"/>
                </a:cubicBezTo>
                <a:cubicBezTo>
                  <a:pt x="4452346" y="5228596"/>
                  <a:pt x="4448728" y="5251649"/>
                  <a:pt x="4450632" y="5274128"/>
                </a:cubicBezTo>
                <a:cubicBezTo>
                  <a:pt x="4453871" y="5313753"/>
                  <a:pt x="4459586" y="5353378"/>
                  <a:pt x="4463207" y="5393004"/>
                </a:cubicBezTo>
                <a:cubicBezTo>
                  <a:pt x="4463968" y="5401578"/>
                  <a:pt x="4459204" y="5410530"/>
                  <a:pt x="4458824" y="5419294"/>
                </a:cubicBezTo>
                <a:cubicBezTo>
                  <a:pt x="4457872" y="5446727"/>
                  <a:pt x="4457680" y="5474160"/>
                  <a:pt x="4457110" y="5501593"/>
                </a:cubicBezTo>
                <a:cubicBezTo>
                  <a:pt x="4456918" y="5517214"/>
                  <a:pt x="4457490" y="5533026"/>
                  <a:pt x="4455776" y="5548459"/>
                </a:cubicBezTo>
                <a:cubicBezTo>
                  <a:pt x="4453490" y="5568841"/>
                  <a:pt x="4450060" y="5587320"/>
                  <a:pt x="4464920" y="5606371"/>
                </a:cubicBezTo>
                <a:cubicBezTo>
                  <a:pt x="4487972" y="5635710"/>
                  <a:pt x="4479018" y="5673049"/>
                  <a:pt x="4484351" y="5706958"/>
                </a:cubicBezTo>
                <a:cubicBezTo>
                  <a:pt x="4485685" y="5715722"/>
                  <a:pt x="4485875" y="5724677"/>
                  <a:pt x="4487399" y="5733439"/>
                </a:cubicBezTo>
                <a:cubicBezTo>
                  <a:pt x="4490257" y="5749633"/>
                  <a:pt x="4493495" y="5765634"/>
                  <a:pt x="4496736" y="5781829"/>
                </a:cubicBezTo>
                <a:cubicBezTo>
                  <a:pt x="4497306" y="5784685"/>
                  <a:pt x="4497498" y="5787923"/>
                  <a:pt x="4498450" y="5790591"/>
                </a:cubicBezTo>
                <a:cubicBezTo>
                  <a:pt x="4506450" y="5815168"/>
                  <a:pt x="4515594" y="5839360"/>
                  <a:pt x="4522072" y="5864317"/>
                </a:cubicBezTo>
                <a:cubicBezTo>
                  <a:pt x="4525311" y="5876510"/>
                  <a:pt x="4525693" y="5890036"/>
                  <a:pt x="4523976" y="5902609"/>
                </a:cubicBezTo>
                <a:cubicBezTo>
                  <a:pt x="4519024" y="5939376"/>
                  <a:pt x="4516928" y="5975763"/>
                  <a:pt x="4524168" y="6012722"/>
                </a:cubicBezTo>
                <a:cubicBezTo>
                  <a:pt x="4527025" y="6027391"/>
                  <a:pt x="4522263" y="6043775"/>
                  <a:pt x="4520548" y="6059396"/>
                </a:cubicBezTo>
                <a:cubicBezTo>
                  <a:pt x="4515976" y="6096735"/>
                  <a:pt x="4511022" y="6134074"/>
                  <a:pt x="4506642" y="6171604"/>
                </a:cubicBezTo>
                <a:cubicBezTo>
                  <a:pt x="4503975" y="6195036"/>
                  <a:pt x="4502450" y="6218659"/>
                  <a:pt x="4499785" y="6242092"/>
                </a:cubicBezTo>
                <a:cubicBezTo>
                  <a:pt x="4496544" y="6269143"/>
                  <a:pt x="4491591" y="6296004"/>
                  <a:pt x="4488923" y="6323057"/>
                </a:cubicBezTo>
                <a:cubicBezTo>
                  <a:pt x="4485875" y="6353918"/>
                  <a:pt x="4485305" y="6384971"/>
                  <a:pt x="4482065" y="6415832"/>
                </a:cubicBezTo>
                <a:cubicBezTo>
                  <a:pt x="4475779" y="6472224"/>
                  <a:pt x="4468349" y="6528423"/>
                  <a:pt x="4461300" y="6584811"/>
                </a:cubicBezTo>
                <a:cubicBezTo>
                  <a:pt x="4454442" y="6639487"/>
                  <a:pt x="4448346" y="6694163"/>
                  <a:pt x="4439775" y="6748457"/>
                </a:cubicBezTo>
                <a:cubicBezTo>
                  <a:pt x="4436154" y="6771318"/>
                  <a:pt x="4426247" y="6793034"/>
                  <a:pt x="4420723" y="6815515"/>
                </a:cubicBezTo>
                <a:lnTo>
                  <a:pt x="4411023" y="6858000"/>
                </a:lnTo>
                <a:lnTo>
                  <a:pt x="4238770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noProof="0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B2DF9-28C2-3872-05A6-78397C22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2870" y="6206490"/>
            <a:ext cx="491490" cy="29756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5A51F297-1191-4DB8-B109-50EF96A3851C}" type="slidenum">
              <a:rPr lang="en-GB" sz="1800" noProof="0" smtClean="0">
                <a:solidFill>
                  <a:schemeClr val="bg1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</a:t>
            </a:fld>
            <a:endParaRPr lang="en-GB" sz="1800" noProof="0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9FCF9-BECD-6AE3-3D2C-162D3FAC02C1}"/>
              </a:ext>
            </a:extLst>
          </p:cNvPr>
          <p:cNvSpPr txBox="1"/>
          <p:nvPr/>
        </p:nvSpPr>
        <p:spPr>
          <a:xfrm>
            <a:off x="5554222" y="4157261"/>
            <a:ext cx="4425186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noProof="0" dirty="0">
                <a:solidFill>
                  <a:schemeClr val="bg1"/>
                </a:solidFill>
              </a:rPr>
              <a:t>Signalling Mechanisms: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/>
                </a:solidFill>
              </a:rPr>
              <a:t>Cell division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/>
                </a:solidFill>
              </a:rPr>
              <a:t>Regulation of gene expression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/>
                </a:solidFill>
              </a:rPr>
              <a:t>Detect signs of infections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9D436-200C-A829-7A7A-2548FEDEC592}"/>
              </a:ext>
            </a:extLst>
          </p:cNvPr>
          <p:cNvSpPr txBox="1"/>
          <p:nvPr/>
        </p:nvSpPr>
        <p:spPr>
          <a:xfrm>
            <a:off x="5232400" y="6242448"/>
            <a:ext cx="65331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400" noProof="0" dirty="0">
                <a:solidFill>
                  <a:schemeClr val="bg1"/>
                </a:solidFill>
                <a:effectLst/>
              </a:rPr>
              <a:t>[1] B. Alberts, D. Bray, and K. Hopkin, </a:t>
            </a:r>
            <a:r>
              <a:rPr lang="en-GB" sz="1400" i="1" noProof="0" dirty="0">
                <a:solidFill>
                  <a:schemeClr val="bg1"/>
                </a:solidFill>
                <a:effectLst/>
              </a:rPr>
              <a:t>Essential Cell Biology</a:t>
            </a:r>
            <a:r>
              <a:rPr lang="en-GB" sz="1400" noProof="0" dirty="0">
                <a:solidFill>
                  <a:schemeClr val="bg1"/>
                </a:solidFill>
                <a:effectLst/>
              </a:rPr>
              <a:t>, 4th rev ed. edition. New York, NY: Norton &amp; Company, 2014.</a:t>
            </a:r>
          </a:p>
        </p:txBody>
      </p:sp>
    </p:spTree>
    <p:extLst>
      <p:ext uri="{BB962C8B-B14F-4D97-AF65-F5344CB8AC3E}">
        <p14:creationId xmlns:p14="http://schemas.microsoft.com/office/powerpoint/2010/main" val="25542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154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15435" cy="369332"/>
              </a:xfrm>
              <a:prstGeom prst="rect">
                <a:avLst/>
              </a:prstGeom>
              <a:blipFill>
                <a:blip r:embed="rId6"/>
                <a:stretch>
                  <a:fillRect l="-11765" r="-5882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2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2552" cy="369332"/>
              </a:xfrm>
              <a:prstGeom prst="rect">
                <a:avLst/>
              </a:prstGeom>
              <a:blipFill>
                <a:blip r:embed="rId7"/>
                <a:stretch>
                  <a:fillRect l="-10145" r="-5797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839972" y="6261996"/>
            <a:ext cx="8797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EF284E1-9E11-0CD5-C2E8-2995CDDBAC91}"/>
              </a:ext>
            </a:extLst>
          </p:cNvPr>
          <p:cNvSpPr txBox="1">
            <a:spLocks/>
          </p:cNvSpPr>
          <p:nvPr/>
        </p:nvSpPr>
        <p:spPr>
          <a:xfrm>
            <a:off x="-42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DF9AA-A90F-9250-9FD0-B3C6D4FF455C}"/>
              </a:ext>
            </a:extLst>
          </p:cNvPr>
          <p:cNvSpPr txBox="1"/>
          <p:nvPr/>
        </p:nvSpPr>
        <p:spPr>
          <a:xfrm>
            <a:off x="3865913" y="2749651"/>
            <a:ext cx="4460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baseline="0" dirty="0">
                <a:latin typeface="NimbusRomNo9L-Regu"/>
              </a:rPr>
              <a:t>Gene </a:t>
            </a:r>
            <a:r>
              <a:rPr lang="en-GB" sz="2400" dirty="0">
                <a:latin typeface="NimbusRomNo9L-Regu"/>
              </a:rPr>
              <a:t>R</a:t>
            </a:r>
            <a:r>
              <a:rPr lang="en-GB" sz="2400" b="0" i="0" u="none" strike="noStrike" baseline="0" dirty="0">
                <a:latin typeface="NimbusRomNo9L-Regu"/>
              </a:rPr>
              <a:t>egulatory </a:t>
            </a:r>
            <a:r>
              <a:rPr lang="en-GB" sz="2400" dirty="0">
                <a:latin typeface="NimbusRomNo9L-Regu"/>
              </a:rPr>
              <a:t>N</a:t>
            </a:r>
            <a:r>
              <a:rPr lang="en-GB" sz="2400" b="0" i="0" u="none" strike="noStrike" baseline="0" dirty="0">
                <a:latin typeface="NimbusRomNo9L-Regu"/>
              </a:rPr>
              <a:t>etworks (GRN)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694664" y="6261996"/>
            <a:ext cx="8942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6D6D9CF-FA42-FE3B-2D4E-924740FA0F8D}"/>
              </a:ext>
            </a:extLst>
          </p:cNvPr>
          <p:cNvSpPr txBox="1">
            <a:spLocks/>
          </p:cNvSpPr>
          <p:nvPr/>
        </p:nvSpPr>
        <p:spPr>
          <a:xfrm>
            <a:off x="-42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22</a:t>
            </a:fld>
            <a:endParaRPr lang="LID4096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90B64-DE86-4B41-E369-4408597402F3}"/>
              </a:ext>
            </a:extLst>
          </p:cNvPr>
          <p:cNvSpPr txBox="1"/>
          <p:nvPr/>
        </p:nvSpPr>
        <p:spPr>
          <a:xfrm>
            <a:off x="2940082" y="915849"/>
            <a:ext cx="4460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baseline="0" dirty="0">
                <a:latin typeface="NimbusRomNo9L-Regu"/>
              </a:rPr>
              <a:t>Gene </a:t>
            </a:r>
            <a:r>
              <a:rPr lang="en-GB" sz="2400" dirty="0">
                <a:latin typeface="NimbusRomNo9L-Regu"/>
              </a:rPr>
              <a:t>R</a:t>
            </a:r>
            <a:r>
              <a:rPr lang="en-GB" sz="2400" b="0" i="0" u="none" strike="noStrike" baseline="0" dirty="0">
                <a:latin typeface="NimbusRomNo9L-Regu"/>
              </a:rPr>
              <a:t>egulatory </a:t>
            </a:r>
            <a:r>
              <a:rPr lang="en-GB" sz="2400" dirty="0">
                <a:latin typeface="NimbusRomNo9L-Regu"/>
              </a:rPr>
              <a:t>N</a:t>
            </a:r>
            <a:r>
              <a:rPr lang="en-GB" sz="2400" b="0" i="0" u="none" strike="noStrike" baseline="0" dirty="0">
                <a:latin typeface="NimbusRomNo9L-Regu"/>
              </a:rPr>
              <a:t>etworks (GRN)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3785191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563526" y="6261996"/>
            <a:ext cx="106431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70" y="178850"/>
            <a:ext cx="7928355" cy="5771198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F8271E2-9CC3-9E58-AD0D-89BAD2561DC3}"/>
              </a:ext>
            </a:extLst>
          </p:cNvPr>
          <p:cNvSpPr txBox="1">
            <a:spLocks/>
          </p:cNvSpPr>
          <p:nvPr/>
        </p:nvSpPr>
        <p:spPr>
          <a:xfrm>
            <a:off x="-42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23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694664" y="6261996"/>
            <a:ext cx="8942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18DD11D-4FFE-68DE-F427-C39F6C9C9D5D}"/>
              </a:ext>
            </a:extLst>
          </p:cNvPr>
          <p:cNvSpPr txBox="1">
            <a:spLocks/>
          </p:cNvSpPr>
          <p:nvPr/>
        </p:nvSpPr>
        <p:spPr>
          <a:xfrm>
            <a:off x="-42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24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/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3">
            <a:extLst>
              <a:ext uri="{FF2B5EF4-FFF2-40B4-BE49-F238E27FC236}">
                <a16:creationId xmlns:a16="http://schemas.microsoft.com/office/drawing/2014/main" id="{617418A1-1463-374A-9DA3-5C379E86BA48}"/>
              </a:ext>
            </a:extLst>
          </p:cNvPr>
          <p:cNvSpPr txBox="1">
            <a:spLocks/>
          </p:cNvSpPr>
          <p:nvPr/>
        </p:nvSpPr>
        <p:spPr>
          <a:xfrm>
            <a:off x="-4274" y="6525088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25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DD49A-D2A2-97EC-8AA0-5CE856738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6BFEEFE-8E28-954C-FACB-B9D7C52E824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81929"/>
            <a:ext cx="10490580" cy="830997"/>
          </a:xfrm>
        </p:spPr>
        <p:txBody>
          <a:bodyPr/>
          <a:lstStyle/>
          <a:p>
            <a:r>
              <a:rPr lang="en-US" dirty="0"/>
              <a:t>Molecular Communications: Applications and Challenges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E60607E-6CE8-C971-0E0B-3FF1F01C22D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99551C0F-EEA0-5457-60EB-BC354416621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00295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9F24-A6BF-C600-FC2B-BDEE3C6B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Plant-to-Plant Communications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CA306A-6563-7521-42E7-7678ECE47ECF}"/>
              </a:ext>
            </a:extLst>
          </p:cNvPr>
          <p:cNvSpPr txBox="1"/>
          <p:nvPr/>
        </p:nvSpPr>
        <p:spPr>
          <a:xfrm>
            <a:off x="225632" y="5719734"/>
            <a:ext cx="6883828" cy="818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noProof="0" dirty="0"/>
              <a:t>[1] F. </a:t>
            </a:r>
            <a:r>
              <a:rPr lang="en-GB" sz="2000" noProof="0" dirty="0" err="1"/>
              <a:t>Gulec</a:t>
            </a:r>
            <a:r>
              <a:rPr lang="en-GB" sz="2000" noProof="0" dirty="0"/>
              <a:t>, H. Awan, N. Wallbridge, V. Sa, and A. W. Eckford, “</a:t>
            </a:r>
            <a:r>
              <a:rPr lang="en-GB" sz="2000" noProof="0" dirty="0" err="1"/>
              <a:t>Phytobiome</a:t>
            </a:r>
            <a:r>
              <a:rPr lang="en-GB" sz="2000" noProof="0" dirty="0"/>
              <a:t>: A Molecular Communication Network Within and Around Plants,” presented at the 9th Workshop on Molecular Communications, 2025.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FC62A-912A-5FBA-9CC9-4E699F05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839" y="306303"/>
            <a:ext cx="3933954" cy="58935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953BD-C4D9-747C-B908-D756E464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51F297-1191-4DB8-B109-50EF96A3851C}" type="slidenum">
              <a:rPr lang="en-GB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GB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50B07-CAD8-8982-7D75-0A8302E86754}"/>
              </a:ext>
            </a:extLst>
          </p:cNvPr>
          <p:cNvSpPr txBox="1"/>
          <p:nvPr/>
        </p:nvSpPr>
        <p:spPr>
          <a:xfrm>
            <a:off x="762000" y="2539448"/>
            <a:ext cx="37117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noProof="0" dirty="0"/>
              <a:t>Plant response to stress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noProof="0" dirty="0"/>
              <a:t>Herbivore attacks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noProof="0" dirty="0"/>
              <a:t> Environmental changes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noProof="0" dirty="0"/>
          </a:p>
          <a:p>
            <a:pPr>
              <a:spcAft>
                <a:spcPts val="600"/>
              </a:spcAft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87085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14E42-F9AD-4F3A-53B2-8B4A56D5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Nanoantenna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E4AE3-D8DA-BE3F-F908-4DCB89C3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6</a:t>
            </a:fld>
            <a:endParaRPr lang="en-DE"/>
          </a:p>
        </p:txBody>
      </p:sp>
      <p:pic>
        <p:nvPicPr>
          <p:cNvPr id="301" name="Picture 2">
            <a:extLst>
              <a:ext uri="{FF2B5EF4-FFF2-40B4-BE49-F238E27FC236}">
                <a16:creationId xmlns:a16="http://schemas.microsoft.com/office/drawing/2014/main" id="{62468D44-55B6-3C9C-7995-B4D08C872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29" y="1883116"/>
            <a:ext cx="7302563" cy="366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21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5DC61-B261-F9C5-CF5B-6026E88F0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5C2E-7587-DEAB-4A19-1FABD70F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Nanoantenna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974CF-680C-C603-E29C-7BC05921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DE" smtClean="0"/>
              <a:t>7</a:t>
            </a:fld>
            <a:endParaRPr lang="en-DE"/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08926CF8-5363-F063-A952-5380AB360459}"/>
              </a:ext>
            </a:extLst>
          </p:cNvPr>
          <p:cNvGrpSpPr>
            <a:grpSpLocks noChangeAspect="1"/>
          </p:cNvGrpSpPr>
          <p:nvPr/>
        </p:nvGrpSpPr>
        <p:grpSpPr>
          <a:xfrm>
            <a:off x="7185272" y="2281509"/>
            <a:ext cx="3017520" cy="3023680"/>
            <a:chOff x="1728426" y="4221141"/>
            <a:chExt cx="1207008" cy="1209472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7625463D-AA1E-7765-446C-DAEAEAF4405A}"/>
                </a:ext>
              </a:extLst>
            </p:cNvPr>
            <p:cNvGrpSpPr/>
            <p:nvPr/>
          </p:nvGrpSpPr>
          <p:grpSpPr>
            <a:xfrm>
              <a:off x="1728426" y="4221141"/>
              <a:ext cx="1207008" cy="1209472"/>
              <a:chOff x="1728426" y="4221141"/>
              <a:chExt cx="1207008" cy="1209472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879D7400-AEF1-DD22-D3CA-642B8A627652}"/>
                  </a:ext>
                </a:extLst>
              </p:cNvPr>
              <p:cNvSpPr/>
              <p:nvPr/>
            </p:nvSpPr>
            <p:spPr>
              <a:xfrm>
                <a:off x="1728426" y="4221141"/>
                <a:ext cx="1207008" cy="120700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chemeClr val="bg1">
                      <a:lumMod val="75000"/>
                    </a:schemeClr>
                  </a:gs>
                  <a:gs pos="76000">
                    <a:schemeClr val="bg1">
                      <a:lumMod val="65000"/>
                      <a:alpha val="73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B4D42516-6399-D043-5EC9-DC6B301364F5}"/>
                  </a:ext>
                </a:extLst>
              </p:cNvPr>
              <p:cNvSpPr/>
              <p:nvPr/>
            </p:nvSpPr>
            <p:spPr>
              <a:xfrm>
                <a:off x="1858976" y="4223605"/>
                <a:ext cx="914400" cy="1207008"/>
              </a:xfrm>
              <a:prstGeom prst="arc">
                <a:avLst>
                  <a:gd name="adj1" fmla="val 16200000"/>
                  <a:gd name="adj2" fmla="val 5205709"/>
                </a:avLst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30F243FB-0E62-92A0-77FB-8929BDDCC71E}"/>
                </a:ext>
              </a:extLst>
            </p:cNvPr>
            <p:cNvSpPr/>
            <p:nvPr/>
          </p:nvSpPr>
          <p:spPr>
            <a:xfrm flipH="1">
              <a:off x="1893958" y="4223602"/>
              <a:ext cx="914400" cy="1207008"/>
            </a:xfrm>
            <a:prstGeom prst="arc">
              <a:avLst>
                <a:gd name="adj1" fmla="val 16200000"/>
                <a:gd name="adj2" fmla="val 5530306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07" name="Cube 306">
            <a:extLst>
              <a:ext uri="{FF2B5EF4-FFF2-40B4-BE49-F238E27FC236}">
                <a16:creationId xmlns:a16="http://schemas.microsoft.com/office/drawing/2014/main" id="{9FF1D913-4C19-B2A8-E82E-1286C29BD0C7}"/>
              </a:ext>
            </a:extLst>
          </p:cNvPr>
          <p:cNvSpPr>
            <a:spLocks noChangeAspect="1"/>
          </p:cNvSpPr>
          <p:nvPr/>
        </p:nvSpPr>
        <p:spPr>
          <a:xfrm>
            <a:off x="6272682" y="1424123"/>
            <a:ext cx="5873598" cy="4885555"/>
          </a:xfrm>
          <a:prstGeom prst="cube">
            <a:avLst>
              <a:gd name="adj" fmla="val 23457"/>
            </a:avLst>
          </a:prstGeom>
          <a:solidFill>
            <a:srgbClr val="C00000">
              <a:alpha val="15000"/>
            </a:srgbClr>
          </a:solidFill>
          <a:ln>
            <a:solidFill>
              <a:srgbClr val="C00000">
                <a:alpha val="3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BAD9CD6E-F50C-9883-3954-0CCB952F2430}"/>
              </a:ext>
            </a:extLst>
          </p:cNvPr>
          <p:cNvGrpSpPr>
            <a:grpSpLocks noChangeAspect="1"/>
          </p:cNvGrpSpPr>
          <p:nvPr/>
        </p:nvGrpSpPr>
        <p:grpSpPr>
          <a:xfrm>
            <a:off x="7213600" y="3480471"/>
            <a:ext cx="2930768" cy="546360"/>
            <a:chOff x="1749988" y="4729024"/>
            <a:chExt cx="1172307" cy="218544"/>
          </a:xfrm>
        </p:grpSpPr>
        <p:sp>
          <p:nvSpPr>
            <p:cNvPr id="309" name="Cube 308">
              <a:extLst>
                <a:ext uri="{FF2B5EF4-FFF2-40B4-BE49-F238E27FC236}">
                  <a16:creationId xmlns:a16="http://schemas.microsoft.com/office/drawing/2014/main" id="{0534125A-3CAD-8883-7A4C-5BF06DF6E8E6}"/>
                </a:ext>
              </a:extLst>
            </p:cNvPr>
            <p:cNvSpPr/>
            <p:nvPr/>
          </p:nvSpPr>
          <p:spPr>
            <a:xfrm>
              <a:off x="1749988" y="4729024"/>
              <a:ext cx="1172307" cy="218544"/>
            </a:xfrm>
            <a:prstGeom prst="cube">
              <a:avLst>
                <a:gd name="adj" fmla="val 8380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0" name="Parallelogram 309">
              <a:extLst>
                <a:ext uri="{FF2B5EF4-FFF2-40B4-BE49-F238E27FC236}">
                  <a16:creationId xmlns:a16="http://schemas.microsoft.com/office/drawing/2014/main" id="{85525F6F-F6B4-5B1A-7678-22277DF080BB}"/>
                </a:ext>
              </a:extLst>
            </p:cNvPr>
            <p:cNvSpPr/>
            <p:nvPr/>
          </p:nvSpPr>
          <p:spPr>
            <a:xfrm>
              <a:off x="1938412" y="4775328"/>
              <a:ext cx="357519" cy="78847"/>
            </a:xfrm>
            <a:prstGeom prst="parallelogram">
              <a:avLst>
                <a:gd name="adj" fmla="val 104862"/>
              </a:avLst>
            </a:prstGeom>
            <a:pattFill prst="pct40">
              <a:fgClr>
                <a:schemeClr val="tx1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1" name="Parallelogram 310">
              <a:extLst>
                <a:ext uri="{FF2B5EF4-FFF2-40B4-BE49-F238E27FC236}">
                  <a16:creationId xmlns:a16="http://schemas.microsoft.com/office/drawing/2014/main" id="{7755B093-1B54-FC73-943E-41EFD5BA4DB1}"/>
                </a:ext>
              </a:extLst>
            </p:cNvPr>
            <p:cNvSpPr/>
            <p:nvPr/>
          </p:nvSpPr>
          <p:spPr>
            <a:xfrm>
              <a:off x="2351162" y="4775328"/>
              <a:ext cx="357519" cy="78847"/>
            </a:xfrm>
            <a:prstGeom prst="parallelogram">
              <a:avLst>
                <a:gd name="adj" fmla="val 104862"/>
              </a:avLst>
            </a:prstGeom>
            <a:pattFill prst="pct40">
              <a:fgClr>
                <a:schemeClr val="tx1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12" name="TextBox 311">
            <a:extLst>
              <a:ext uri="{FF2B5EF4-FFF2-40B4-BE49-F238E27FC236}">
                <a16:creationId xmlns:a16="http://schemas.microsoft.com/office/drawing/2014/main" id="{DC6DE50F-A930-9796-39DD-9D79AD1B5E64}"/>
              </a:ext>
            </a:extLst>
          </p:cNvPr>
          <p:cNvSpPr txBox="1"/>
          <p:nvPr/>
        </p:nvSpPr>
        <p:spPr>
          <a:xfrm>
            <a:off x="10992653" y="2936021"/>
            <a:ext cx="1128643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Quartz</a:t>
            </a:r>
          </a:p>
          <a:p>
            <a:pPr algn="ctr"/>
            <a:r>
              <a:rPr lang="en-US" dirty="0"/>
              <a:t>substrate</a:t>
            </a:r>
            <a:endParaRPr lang="en-DE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CF4A6573-D87E-AD9E-0932-0BCEE500884E}"/>
              </a:ext>
            </a:extLst>
          </p:cNvPr>
          <p:cNvSpPr txBox="1"/>
          <p:nvPr/>
        </p:nvSpPr>
        <p:spPr>
          <a:xfrm>
            <a:off x="10992653" y="1955813"/>
            <a:ext cx="1297055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Graphene</a:t>
            </a:r>
          </a:p>
          <a:p>
            <a:pPr algn="ctr"/>
            <a:r>
              <a:rPr lang="en-US" dirty="0"/>
              <a:t>radiator</a:t>
            </a:r>
            <a:endParaRPr lang="en-DE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EE01ACB-49EB-35E9-A27A-6577DAD832F7}"/>
                  </a:ext>
                </a:extLst>
              </p:cNvPr>
              <p:cNvSpPr txBox="1"/>
              <p:nvPr/>
            </p:nvSpPr>
            <p:spPr>
              <a:xfrm>
                <a:off x="10989615" y="3841478"/>
                <a:ext cx="1499538" cy="92333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PDMS</a:t>
                </a:r>
              </a:p>
              <a:p>
                <a:pPr algn="ctr"/>
                <a:r>
                  <a:rPr lang="en-US" dirty="0"/>
                  <a:t>cover </a:t>
                </a:r>
              </a:p>
              <a:p>
                <a:pPr algn="ctr"/>
                <a:r>
                  <a:rPr lang="en-US" dirty="0"/>
                  <a:t>r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GB" dirty="0"/>
                  <a:t>38</a:t>
                </a:r>
                <a:r>
                  <a:rPr lang="el-GR" dirty="0"/>
                  <a:t>μ</a:t>
                </a:r>
                <a:r>
                  <a:rPr lang="en-GB" dirty="0"/>
                  <a:t>m</a:t>
                </a:r>
                <a:endParaRPr lang="en-DE" dirty="0"/>
              </a:p>
            </p:txBody>
          </p:sp>
        </mc:Choice>
        <mc:Fallback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EE01ACB-49EB-35E9-A27A-6577DAD83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615" y="3841478"/>
                <a:ext cx="1499538" cy="923330"/>
              </a:xfrm>
              <a:prstGeom prst="rect">
                <a:avLst/>
              </a:prstGeom>
              <a:blipFill>
                <a:blip r:embed="rId2"/>
                <a:stretch>
                  <a:fillRect t="-2632" b="-9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5" name="Connector: Curved 314">
            <a:extLst>
              <a:ext uri="{FF2B5EF4-FFF2-40B4-BE49-F238E27FC236}">
                <a16:creationId xmlns:a16="http://schemas.microsoft.com/office/drawing/2014/main" id="{BDD28148-62B3-7DF8-7D03-8D9FFDBD07BC}"/>
              </a:ext>
            </a:extLst>
          </p:cNvPr>
          <p:cNvCxnSpPr>
            <a:cxnSpLocks/>
            <a:stCxn id="313" idx="1"/>
            <a:endCxn id="311" idx="2"/>
          </p:cNvCxnSpPr>
          <p:nvPr/>
        </p:nvCxnSpPr>
        <p:spPr>
          <a:xfrm rot="10800000" flipV="1">
            <a:off x="9506983" y="2278978"/>
            <a:ext cx="1485671" cy="1415811"/>
          </a:xfrm>
          <a:prstGeom prst="curvedConnector3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nector: Curved 315">
            <a:extLst>
              <a:ext uri="{FF2B5EF4-FFF2-40B4-BE49-F238E27FC236}">
                <a16:creationId xmlns:a16="http://schemas.microsoft.com/office/drawing/2014/main" id="{8D4F2F79-7B0C-D063-4930-A2E631FFAEF5}"/>
              </a:ext>
            </a:extLst>
          </p:cNvPr>
          <p:cNvCxnSpPr>
            <a:cxnSpLocks/>
            <a:stCxn id="314" idx="1"/>
          </p:cNvCxnSpPr>
          <p:nvPr/>
        </p:nvCxnSpPr>
        <p:spPr>
          <a:xfrm rot="10800000">
            <a:off x="10172701" y="4026833"/>
            <a:ext cx="816915" cy="27631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nector: Curved 316">
            <a:extLst>
              <a:ext uri="{FF2B5EF4-FFF2-40B4-BE49-F238E27FC236}">
                <a16:creationId xmlns:a16="http://schemas.microsoft.com/office/drawing/2014/main" id="{4AA86878-7BE6-D684-E1B8-A6B591D36142}"/>
              </a:ext>
            </a:extLst>
          </p:cNvPr>
          <p:cNvCxnSpPr>
            <a:cxnSpLocks/>
            <a:stCxn id="312" idx="1"/>
          </p:cNvCxnSpPr>
          <p:nvPr/>
        </p:nvCxnSpPr>
        <p:spPr>
          <a:xfrm rot="10800000" flipV="1">
            <a:off x="9885103" y="3259186"/>
            <a:ext cx="1107551" cy="435603"/>
          </a:xfrm>
          <a:prstGeom prst="curvedConnector3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6492EDF9-1D67-6696-D116-D989120E935B}"/>
              </a:ext>
            </a:extLst>
          </p:cNvPr>
          <p:cNvSpPr txBox="1"/>
          <p:nvPr/>
        </p:nvSpPr>
        <p:spPr>
          <a:xfrm>
            <a:off x="11317170" y="4872665"/>
            <a:ext cx="452368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Air</a:t>
            </a:r>
          </a:p>
        </p:txBody>
      </p:sp>
      <p:cxnSp>
        <p:nvCxnSpPr>
          <p:cNvPr id="319" name="Connector: Curved 318">
            <a:extLst>
              <a:ext uri="{FF2B5EF4-FFF2-40B4-BE49-F238E27FC236}">
                <a16:creationId xmlns:a16="http://schemas.microsoft.com/office/drawing/2014/main" id="{E4E56493-C593-ADA4-EBB2-4CD077268861}"/>
              </a:ext>
            </a:extLst>
          </p:cNvPr>
          <p:cNvCxnSpPr>
            <a:cxnSpLocks/>
            <a:stCxn id="318" idx="1"/>
          </p:cNvCxnSpPr>
          <p:nvPr/>
        </p:nvCxnSpPr>
        <p:spPr>
          <a:xfrm rot="10800000">
            <a:off x="9817634" y="4510265"/>
            <a:ext cx="1499537" cy="547067"/>
          </a:xfrm>
          <a:prstGeom prst="curvedConnector3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3EBBCE91-D048-10C6-8EED-DD49571B3CD2}"/>
              </a:ext>
            </a:extLst>
          </p:cNvPr>
          <p:cNvSpPr txBox="1"/>
          <p:nvPr/>
        </p:nvSpPr>
        <p:spPr>
          <a:xfrm>
            <a:off x="7558824" y="1677378"/>
            <a:ext cx="766557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Blood</a:t>
            </a:r>
          </a:p>
        </p:txBody>
      </p:sp>
      <p:pic>
        <p:nvPicPr>
          <p:cNvPr id="508" name="Picture 507">
            <a:extLst>
              <a:ext uri="{FF2B5EF4-FFF2-40B4-BE49-F238E27FC236}">
                <a16:creationId xmlns:a16="http://schemas.microsoft.com/office/drawing/2014/main" id="{93FF1E1C-74B5-CAFD-35E4-2008C0443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94" y="2287662"/>
            <a:ext cx="6407451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12" grpId="0" animBg="1"/>
      <p:bldP spid="313" grpId="0" animBg="1"/>
      <p:bldP spid="314" grpId="0" animBg="1"/>
      <p:bldP spid="318" grpId="0" animBg="1"/>
      <p:bldP spid="3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B06F4FE-88D9-9AB1-67BA-74FB95428519}"/>
              </a:ext>
            </a:extLst>
          </p:cNvPr>
          <p:cNvGrpSpPr>
            <a:grpSpLocks noChangeAspect="1"/>
          </p:cNvGrpSpPr>
          <p:nvPr/>
        </p:nvGrpSpPr>
        <p:grpSpPr>
          <a:xfrm>
            <a:off x="1010613" y="2345977"/>
            <a:ext cx="3017520" cy="3023680"/>
            <a:chOff x="1728426" y="4221141"/>
            <a:chExt cx="1207008" cy="12094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1B0CEC-57CE-CCE8-CCB1-BE2BB3516E91}"/>
                </a:ext>
              </a:extLst>
            </p:cNvPr>
            <p:cNvGrpSpPr/>
            <p:nvPr/>
          </p:nvGrpSpPr>
          <p:grpSpPr>
            <a:xfrm>
              <a:off x="1728426" y="4221141"/>
              <a:ext cx="1207008" cy="1209472"/>
              <a:chOff x="1728426" y="4221141"/>
              <a:chExt cx="1207008" cy="120947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F009866-C2EC-CCD7-F019-EFA4A48BE120}"/>
                  </a:ext>
                </a:extLst>
              </p:cNvPr>
              <p:cNvSpPr/>
              <p:nvPr/>
            </p:nvSpPr>
            <p:spPr>
              <a:xfrm>
                <a:off x="1728426" y="4221141"/>
                <a:ext cx="1207008" cy="120700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chemeClr val="bg1">
                      <a:lumMod val="75000"/>
                    </a:schemeClr>
                  </a:gs>
                  <a:gs pos="76000">
                    <a:schemeClr val="bg1">
                      <a:lumMod val="65000"/>
                      <a:alpha val="73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2CEE5A58-9DF1-9BEA-A877-D5C66CE11A3A}"/>
                  </a:ext>
                </a:extLst>
              </p:cNvPr>
              <p:cNvSpPr/>
              <p:nvPr/>
            </p:nvSpPr>
            <p:spPr>
              <a:xfrm>
                <a:off x="1858976" y="4223605"/>
                <a:ext cx="914400" cy="1207008"/>
              </a:xfrm>
              <a:prstGeom prst="arc">
                <a:avLst>
                  <a:gd name="adj1" fmla="val 16200000"/>
                  <a:gd name="adj2" fmla="val 5205709"/>
                </a:avLst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4FEA273-24A8-3405-2064-0EF2AD37F479}"/>
                </a:ext>
              </a:extLst>
            </p:cNvPr>
            <p:cNvSpPr/>
            <p:nvPr/>
          </p:nvSpPr>
          <p:spPr>
            <a:xfrm flipH="1">
              <a:off x="1893958" y="4223602"/>
              <a:ext cx="914400" cy="1207008"/>
            </a:xfrm>
            <a:prstGeom prst="arc">
              <a:avLst>
                <a:gd name="adj1" fmla="val 16200000"/>
                <a:gd name="adj2" fmla="val 5530306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7BA507-5F79-AF94-FBE5-CF7B24CA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50" y="145143"/>
            <a:ext cx="5974080" cy="805059"/>
          </a:xfrm>
        </p:spPr>
        <p:txBody>
          <a:bodyPr/>
          <a:lstStyle/>
          <a:p>
            <a:r>
              <a:rPr lang="en-GB" dirty="0"/>
              <a:t>Implanted Nanoantenna</a:t>
            </a:r>
            <a:endParaRPr lang="LID4096" dirty="0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B912A9E-9E03-3091-A587-8828925E9EC2}"/>
              </a:ext>
            </a:extLst>
          </p:cNvPr>
          <p:cNvSpPr>
            <a:spLocks noChangeAspect="1"/>
          </p:cNvSpPr>
          <p:nvPr/>
        </p:nvSpPr>
        <p:spPr>
          <a:xfrm>
            <a:off x="98023" y="1488591"/>
            <a:ext cx="5873598" cy="4885555"/>
          </a:xfrm>
          <a:prstGeom prst="cube">
            <a:avLst>
              <a:gd name="adj" fmla="val 23457"/>
            </a:avLst>
          </a:prstGeom>
          <a:solidFill>
            <a:srgbClr val="C00000">
              <a:alpha val="15000"/>
            </a:srgbClr>
          </a:solidFill>
          <a:ln>
            <a:solidFill>
              <a:srgbClr val="C00000">
                <a:alpha val="3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37019B-FD4A-EC17-B54F-1FBB7205D533}"/>
              </a:ext>
            </a:extLst>
          </p:cNvPr>
          <p:cNvGrpSpPr>
            <a:grpSpLocks noChangeAspect="1"/>
          </p:cNvGrpSpPr>
          <p:nvPr/>
        </p:nvGrpSpPr>
        <p:grpSpPr>
          <a:xfrm>
            <a:off x="1038941" y="3544939"/>
            <a:ext cx="2930768" cy="546360"/>
            <a:chOff x="1749988" y="4729024"/>
            <a:chExt cx="1172307" cy="218544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2A909116-504E-6D93-FC95-204B49D9D60E}"/>
                </a:ext>
              </a:extLst>
            </p:cNvPr>
            <p:cNvSpPr/>
            <p:nvPr/>
          </p:nvSpPr>
          <p:spPr>
            <a:xfrm>
              <a:off x="1749988" y="4729024"/>
              <a:ext cx="1172307" cy="218544"/>
            </a:xfrm>
            <a:prstGeom prst="cube">
              <a:avLst>
                <a:gd name="adj" fmla="val 8380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A746DF1-7CA5-9002-AE4A-CE51E8DB353A}"/>
                </a:ext>
              </a:extLst>
            </p:cNvPr>
            <p:cNvSpPr/>
            <p:nvPr/>
          </p:nvSpPr>
          <p:spPr>
            <a:xfrm>
              <a:off x="1938412" y="4775328"/>
              <a:ext cx="357519" cy="78847"/>
            </a:xfrm>
            <a:prstGeom prst="parallelogram">
              <a:avLst>
                <a:gd name="adj" fmla="val 104862"/>
              </a:avLst>
            </a:prstGeom>
            <a:pattFill prst="pct40">
              <a:fgClr>
                <a:schemeClr val="tx1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AEE7DC4-C00C-CB9B-3223-D1BC26F4D97D}"/>
                </a:ext>
              </a:extLst>
            </p:cNvPr>
            <p:cNvSpPr/>
            <p:nvPr/>
          </p:nvSpPr>
          <p:spPr>
            <a:xfrm>
              <a:off x="2351162" y="4775328"/>
              <a:ext cx="357519" cy="78847"/>
            </a:xfrm>
            <a:prstGeom prst="parallelogram">
              <a:avLst>
                <a:gd name="adj" fmla="val 104862"/>
              </a:avLst>
            </a:prstGeom>
            <a:pattFill prst="pct40">
              <a:fgClr>
                <a:schemeClr val="tx1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326056-104D-4788-0D11-984480CE63DE}"/>
              </a:ext>
            </a:extLst>
          </p:cNvPr>
          <p:cNvSpPr txBox="1"/>
          <p:nvPr/>
        </p:nvSpPr>
        <p:spPr>
          <a:xfrm>
            <a:off x="4817994" y="3000489"/>
            <a:ext cx="1128643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Quartz</a:t>
            </a:r>
          </a:p>
          <a:p>
            <a:pPr algn="ctr"/>
            <a:r>
              <a:rPr lang="en-US" dirty="0"/>
              <a:t>substrate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F2E09-8922-B85D-54A8-536CFE3626A3}"/>
              </a:ext>
            </a:extLst>
          </p:cNvPr>
          <p:cNvSpPr txBox="1"/>
          <p:nvPr/>
        </p:nvSpPr>
        <p:spPr>
          <a:xfrm>
            <a:off x="4817994" y="2020281"/>
            <a:ext cx="1297055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Graphene</a:t>
            </a:r>
          </a:p>
          <a:p>
            <a:pPr algn="ctr"/>
            <a:r>
              <a:rPr lang="en-US" dirty="0"/>
              <a:t>radiator</a:t>
            </a:r>
            <a:endParaRPr lang="en-DE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D0001-E7A4-B278-E9A4-13F553EAC9F8}"/>
                  </a:ext>
                </a:extLst>
              </p:cNvPr>
              <p:cNvSpPr txBox="1"/>
              <p:nvPr/>
            </p:nvSpPr>
            <p:spPr>
              <a:xfrm>
                <a:off x="4814956" y="3905946"/>
                <a:ext cx="1499538" cy="92333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PDMS</a:t>
                </a:r>
              </a:p>
              <a:p>
                <a:pPr algn="ctr"/>
                <a:r>
                  <a:rPr lang="en-US" dirty="0"/>
                  <a:t>cover </a:t>
                </a:r>
              </a:p>
              <a:p>
                <a:pPr algn="ctr"/>
                <a:r>
                  <a:rPr lang="en-US" dirty="0"/>
                  <a:t>r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GB" dirty="0"/>
                  <a:t>38</a:t>
                </a:r>
                <a:r>
                  <a:rPr lang="el-GR" dirty="0"/>
                  <a:t>μ</a:t>
                </a:r>
                <a:r>
                  <a:rPr lang="en-GB" dirty="0"/>
                  <a:t>m</a:t>
                </a:r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D0001-E7A4-B278-E9A4-13F553EA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56" y="3905946"/>
                <a:ext cx="1499538" cy="923330"/>
              </a:xfrm>
              <a:prstGeom prst="rect">
                <a:avLst/>
              </a:prstGeom>
              <a:blipFill>
                <a:blip r:embed="rId2"/>
                <a:stretch>
                  <a:fillRect t="-3311" b="-1059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42F5083-1165-1DF9-A96C-4C19C929C07B}"/>
              </a:ext>
            </a:extLst>
          </p:cNvPr>
          <p:cNvCxnSpPr>
            <a:cxnSpLocks/>
            <a:stCxn id="12" idx="1"/>
            <a:endCxn id="9" idx="2"/>
          </p:cNvCxnSpPr>
          <p:nvPr/>
        </p:nvCxnSpPr>
        <p:spPr>
          <a:xfrm rot="10800000" flipV="1">
            <a:off x="3332324" y="2343446"/>
            <a:ext cx="1485671" cy="1415811"/>
          </a:xfrm>
          <a:prstGeom prst="curvedConnector3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A33F9CC-CA4C-4148-4A02-E77F4012EA84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998042" y="4091301"/>
            <a:ext cx="816915" cy="27631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2D9DCE5-610C-A5C2-B1A3-412693E61F1E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3710444" y="3323654"/>
            <a:ext cx="1107551" cy="435603"/>
          </a:xfrm>
          <a:prstGeom prst="curvedConnector3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6225378-BCCF-96C1-EFEB-8DDC44B91363}"/>
              </a:ext>
            </a:extLst>
          </p:cNvPr>
          <p:cNvSpPr txBox="1"/>
          <p:nvPr/>
        </p:nvSpPr>
        <p:spPr>
          <a:xfrm>
            <a:off x="5142511" y="4937133"/>
            <a:ext cx="452368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Air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8412679-3E34-C7DB-EF7D-7A50668B40B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3642975" y="4574733"/>
            <a:ext cx="1499537" cy="547067"/>
          </a:xfrm>
          <a:prstGeom prst="curvedConnector3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522C18-2860-8884-0B8A-19070E0B4F01}"/>
              </a:ext>
            </a:extLst>
          </p:cNvPr>
          <p:cNvSpPr txBox="1"/>
          <p:nvPr/>
        </p:nvSpPr>
        <p:spPr>
          <a:xfrm>
            <a:off x="1384165" y="1741846"/>
            <a:ext cx="766557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Blood</a:t>
            </a:r>
          </a:p>
        </p:txBody>
      </p:sp>
      <p:pic>
        <p:nvPicPr>
          <p:cNvPr id="23" name="Picture 22" descr="A colorful gridded object with a graph&#10;&#10;Description automatically generated with medium confidence">
            <a:extLst>
              <a:ext uri="{FF2B5EF4-FFF2-40B4-BE49-F238E27FC236}">
                <a16:creationId xmlns:a16="http://schemas.microsoft.com/office/drawing/2014/main" id="{606CBE42-88DF-D480-17CD-E643AFEFA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39" y="770259"/>
            <a:ext cx="6005554" cy="5317481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78B2530-29B5-9EB5-F6F5-34814208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D68FD-61C2-4B8E-8D34-5316EB08F4EE}" type="slidenum">
              <a:rPr lang="en-DE" smtClean="0"/>
              <a:t>8</a:t>
            </a:fld>
            <a:endParaRPr lang="en-D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89CBDA-FE2D-C731-BADA-F2C8DEB9CDD0}"/>
              </a:ext>
            </a:extLst>
          </p:cNvPr>
          <p:cNvCxnSpPr/>
          <p:nvPr/>
        </p:nvCxnSpPr>
        <p:spPr>
          <a:xfrm>
            <a:off x="98023" y="948690"/>
            <a:ext cx="5331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19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1">
            <a:hlinkClick r:id="" action="ppaction://media"/>
            <a:extLst>
              <a:ext uri="{FF2B5EF4-FFF2-40B4-BE49-F238E27FC236}">
                <a16:creationId xmlns:a16="http://schemas.microsoft.com/office/drawing/2014/main" id="{6A2D1A49-D4B6-50C5-4A56-084A2AAD8F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0205"/>
          <a:stretch/>
        </p:blipFill>
        <p:spPr>
          <a:xfrm>
            <a:off x="7268967" y="15042"/>
            <a:ext cx="4458214" cy="6714804"/>
          </a:xfrm>
          <a:prstGeom prst="rect">
            <a:avLst/>
          </a:prstGeom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E44E9FD-8DB7-B775-33AC-63D7E48364C9}"/>
              </a:ext>
            </a:extLst>
          </p:cNvPr>
          <p:cNvGrpSpPr/>
          <p:nvPr/>
        </p:nvGrpSpPr>
        <p:grpSpPr>
          <a:xfrm flipV="1">
            <a:off x="244046" y="1110376"/>
            <a:ext cx="5771124" cy="752916"/>
            <a:chOff x="75325" y="1818033"/>
            <a:chExt cx="3035549" cy="4673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99797F5-5CD7-DBFD-2880-E0ADB2E9D5F2}"/>
                    </a:ext>
                  </a:extLst>
                </p14:cNvPr>
                <p14:cNvContentPartPr/>
                <p14:nvPr/>
              </p14:nvContentPartPr>
              <p14:xfrm>
                <a:off x="103180" y="1929273"/>
                <a:ext cx="171360" cy="173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639C348-12C1-10B2-14C6-1F84099DA9AC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4180" y="1920633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8669A2C-B317-2865-3DA2-8C2C4EF553E2}"/>
                    </a:ext>
                  </a:extLst>
                </p14:cNvPr>
                <p14:cNvContentPartPr/>
                <p14:nvPr/>
              </p14:nvContentPartPr>
              <p14:xfrm>
                <a:off x="100660" y="2099913"/>
                <a:ext cx="88920" cy="164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E8FB6AB-837A-1CC9-BC3D-D2CCDA06D285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1660" y="2091273"/>
                  <a:ext cx="106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C323621-D660-1167-30A1-251E46EDD0F5}"/>
                    </a:ext>
                  </a:extLst>
                </p14:cNvPr>
                <p14:cNvContentPartPr/>
                <p14:nvPr/>
              </p14:nvContentPartPr>
              <p14:xfrm>
                <a:off x="188500" y="2099193"/>
                <a:ext cx="178920" cy="168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E64AE7C-B92C-A13D-BBF1-D51A8D7C840F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79860" y="2090193"/>
                  <a:ext cx="196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84A5ECC-54F5-D9F3-0CCE-A81CCCE6E33A}"/>
                    </a:ext>
                  </a:extLst>
                </p14:cNvPr>
                <p14:cNvContentPartPr/>
                <p14:nvPr/>
              </p14:nvContentPartPr>
              <p14:xfrm>
                <a:off x="354100" y="2106033"/>
                <a:ext cx="165240" cy="1666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83DCB13-0ECB-3104-5C19-5C760108D4E0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45100" y="2097393"/>
                  <a:ext cx="182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9C432EF-7E56-39B4-6B77-08EAA9DF3D70}"/>
                    </a:ext>
                  </a:extLst>
                </p14:cNvPr>
                <p14:cNvContentPartPr/>
                <p14:nvPr/>
              </p14:nvContentPartPr>
              <p14:xfrm>
                <a:off x="512140" y="2099193"/>
                <a:ext cx="170280" cy="1713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778344B-FA70-974B-B9B0-98F352D3E30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03140" y="2090193"/>
                  <a:ext cx="187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4080D57-3956-786B-0265-CD2EC5F13F13}"/>
                    </a:ext>
                  </a:extLst>
                </p14:cNvPr>
                <p14:cNvContentPartPr/>
                <p14:nvPr/>
              </p14:nvContentPartPr>
              <p14:xfrm>
                <a:off x="686020" y="2099193"/>
                <a:ext cx="175680" cy="1728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6731217A-354B-8608-0775-89EDA9ACDB7D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77380" y="2090193"/>
                  <a:ext cx="193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6502B71-A97C-061E-EF61-1CE892C5DD4C}"/>
                    </a:ext>
                  </a:extLst>
                </p14:cNvPr>
                <p14:cNvContentPartPr/>
                <p14:nvPr/>
              </p14:nvContentPartPr>
              <p14:xfrm>
                <a:off x="857020" y="2098833"/>
                <a:ext cx="164160" cy="1688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E3357EF0-9CB9-D929-EDF6-804C2A014321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50900" y="2092713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333FCF7-23ED-5B65-ED89-78EFD89D21BC}"/>
                    </a:ext>
                  </a:extLst>
                </p14:cNvPr>
                <p14:cNvContentPartPr/>
                <p14:nvPr/>
              </p14:nvContentPartPr>
              <p14:xfrm>
                <a:off x="1018300" y="2098473"/>
                <a:ext cx="165600" cy="1638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88538CE-DE3E-1CA4-43D9-0880A118D93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12180" y="2092353"/>
                  <a:ext cx="177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09496E2-B558-E0AF-DA9E-48A68393F74C}"/>
                    </a:ext>
                  </a:extLst>
                </p14:cNvPr>
                <p14:cNvContentPartPr/>
                <p14:nvPr/>
              </p14:nvContentPartPr>
              <p14:xfrm>
                <a:off x="1176700" y="2095593"/>
                <a:ext cx="174240" cy="1699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25BC1D21-4F21-0030-425A-0E041057BF7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70580" y="2089473"/>
                  <a:ext cx="186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36F24EE-7304-B4FF-12FC-1705A46B557D}"/>
                    </a:ext>
                  </a:extLst>
                </p14:cNvPr>
                <p14:cNvContentPartPr/>
                <p14:nvPr/>
              </p14:nvContentPartPr>
              <p14:xfrm>
                <a:off x="1338700" y="2093793"/>
                <a:ext cx="173880" cy="1724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89C6D9A-C9B6-3875-39A6-C4EE310641F5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332580" y="2087673"/>
                  <a:ext cx="186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78B1869-3D6F-87BF-B26B-963FE23497B4}"/>
                    </a:ext>
                  </a:extLst>
                </p14:cNvPr>
                <p14:cNvContentPartPr/>
                <p14:nvPr/>
              </p14:nvContentPartPr>
              <p14:xfrm>
                <a:off x="1509700" y="2094873"/>
                <a:ext cx="163800" cy="1702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D6F73C0-3199-7922-7B0A-843B574BD1B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503580" y="2088753"/>
                  <a:ext cx="176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FFED697-6561-95C1-56D1-97D6F05B234C}"/>
                    </a:ext>
                  </a:extLst>
                </p14:cNvPr>
                <p14:cNvContentPartPr/>
                <p14:nvPr/>
              </p14:nvContentPartPr>
              <p14:xfrm>
                <a:off x="1666300" y="2098833"/>
                <a:ext cx="178560" cy="162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A3E2EA7-582B-CBBD-B14F-4D7EA244B8B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660180" y="2092713"/>
                  <a:ext cx="190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0BE8ECB-58E7-3A72-7CC4-72661F176AB6}"/>
                    </a:ext>
                  </a:extLst>
                </p14:cNvPr>
                <p14:cNvContentPartPr/>
                <p14:nvPr/>
              </p14:nvContentPartPr>
              <p14:xfrm>
                <a:off x="1836940" y="2094153"/>
                <a:ext cx="173880" cy="170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B525BB6-B8EA-DCB8-36FA-01A0EDD3877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830820" y="2088033"/>
                  <a:ext cx="186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B29DF27-2159-F9DC-384A-446BD4269DA5}"/>
                    </a:ext>
                  </a:extLst>
                </p14:cNvPr>
                <p14:cNvContentPartPr/>
                <p14:nvPr/>
              </p14:nvContentPartPr>
              <p14:xfrm>
                <a:off x="2007940" y="2094153"/>
                <a:ext cx="164880" cy="1728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E7162555-EDAF-7E66-BA2D-D07B25CC7498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001820" y="2088033"/>
                  <a:ext cx="177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9EB899D-9A1A-15C7-FAEE-144BDB0CDDFE}"/>
                    </a:ext>
                  </a:extLst>
                </p14:cNvPr>
                <p14:cNvContentPartPr/>
                <p14:nvPr/>
              </p14:nvContentPartPr>
              <p14:xfrm>
                <a:off x="2162020" y="2097033"/>
                <a:ext cx="183600" cy="1684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4EFB73E-5EE4-0E32-2D98-482A81E2CF4A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2155900" y="2090913"/>
                  <a:ext cx="195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7194FBC-E3C5-690E-66C5-1A121CE76544}"/>
                    </a:ext>
                  </a:extLst>
                </p14:cNvPr>
                <p14:cNvContentPartPr/>
                <p14:nvPr/>
              </p14:nvContentPartPr>
              <p14:xfrm>
                <a:off x="2342994" y="2099553"/>
                <a:ext cx="168480" cy="1695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6A526B2-9D91-F22A-D135-EB7399BE17B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336874" y="2093433"/>
                  <a:ext cx="180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F2786AF-8899-0DF3-5546-006E65818958}"/>
                    </a:ext>
                  </a:extLst>
                </p14:cNvPr>
                <p14:cNvContentPartPr/>
                <p14:nvPr/>
              </p14:nvContentPartPr>
              <p14:xfrm>
                <a:off x="2499954" y="2102433"/>
                <a:ext cx="172080" cy="1616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AE0F328-276D-CF56-BDF9-D0267D4FCFE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493834" y="2096313"/>
                  <a:ext cx="184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811AD92-9C0F-4F38-5F90-7428BB89BBDF}"/>
                    </a:ext>
                  </a:extLst>
                </p14:cNvPr>
                <p14:cNvContentPartPr/>
                <p14:nvPr/>
              </p14:nvContentPartPr>
              <p14:xfrm>
                <a:off x="2670954" y="2099193"/>
                <a:ext cx="167040" cy="1674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39BE8A9-E0AE-4EBA-15B7-9322A72E5C2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664834" y="2093073"/>
                  <a:ext cx="179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AA494B0-0536-C6BB-1613-D2B8384F03CF}"/>
                    </a:ext>
                  </a:extLst>
                </p14:cNvPr>
                <p14:cNvContentPartPr/>
                <p14:nvPr/>
              </p14:nvContentPartPr>
              <p14:xfrm>
                <a:off x="274074" y="1933233"/>
                <a:ext cx="172080" cy="1612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40096D3-F39F-B79E-68D4-15E6D938007C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67954" y="1927113"/>
                  <a:ext cx="184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FA67DC9-CAB5-3C38-ED96-83417E45A50C}"/>
                    </a:ext>
                  </a:extLst>
                </p14:cNvPr>
                <p14:cNvContentPartPr/>
                <p14:nvPr/>
              </p14:nvContentPartPr>
              <p14:xfrm>
                <a:off x="443274" y="1939353"/>
                <a:ext cx="164160" cy="1526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53AB3703-4AE5-98CA-09E4-A93798D3BE4D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437154" y="1933233"/>
                  <a:ext cx="176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3A51BBB-39B9-6C7E-9DAE-761504D0F328}"/>
                    </a:ext>
                  </a:extLst>
                </p14:cNvPr>
                <p14:cNvContentPartPr/>
                <p14:nvPr/>
              </p14:nvContentPartPr>
              <p14:xfrm>
                <a:off x="608514" y="1933953"/>
                <a:ext cx="164520" cy="1627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9F0F4BF-C35A-3738-BC6F-D2E34652E70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02394" y="1927833"/>
                  <a:ext cx="176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03C60E5-1A6B-74E0-C8AD-0BBDECD26274}"/>
                    </a:ext>
                  </a:extLst>
                </p14:cNvPr>
                <p14:cNvContentPartPr/>
                <p14:nvPr/>
              </p14:nvContentPartPr>
              <p14:xfrm>
                <a:off x="771234" y="1933953"/>
                <a:ext cx="167040" cy="1605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5DEBCC7F-5127-1CDA-2011-5A3026B71624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65114" y="1927833"/>
                  <a:ext cx="179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8315097-998B-F1AA-EAEC-3B4C1D1110A7}"/>
                    </a:ext>
                  </a:extLst>
                </p14:cNvPr>
                <p14:cNvContentPartPr/>
                <p14:nvPr/>
              </p14:nvContentPartPr>
              <p14:xfrm>
                <a:off x="933594" y="1930713"/>
                <a:ext cx="170640" cy="1681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76DE61C-A7E2-570F-75CB-D97148703D0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27474" y="1924593"/>
                  <a:ext cx="182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8C45DA8-7A72-6D6D-B8ED-49CB95E94E40}"/>
                    </a:ext>
                  </a:extLst>
                </p14:cNvPr>
                <p14:cNvContentPartPr/>
                <p14:nvPr/>
              </p14:nvContentPartPr>
              <p14:xfrm>
                <a:off x="1098834" y="1935753"/>
                <a:ext cx="168840" cy="1598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6C947FD6-17C0-0648-13A0-66194A13032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092714" y="1929633"/>
                  <a:ext cx="181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C2FD137-11DC-041C-3CBC-643E7B825628}"/>
                    </a:ext>
                  </a:extLst>
                </p14:cNvPr>
                <p14:cNvContentPartPr/>
                <p14:nvPr/>
              </p14:nvContentPartPr>
              <p14:xfrm>
                <a:off x="1268034" y="1934313"/>
                <a:ext cx="169560" cy="1638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C37EBD9-8D2E-BB8B-88AB-5B40AD226B7A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261914" y="1928193"/>
                  <a:ext cx="181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6687444-1887-7E68-BE09-90A6EC02C316}"/>
                    </a:ext>
                  </a:extLst>
                </p14:cNvPr>
                <p14:cNvContentPartPr/>
                <p14:nvPr/>
              </p14:nvContentPartPr>
              <p14:xfrm>
                <a:off x="1431834" y="1936833"/>
                <a:ext cx="171000" cy="1573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009564C-B646-0643-124B-5D09E6F35B1D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425714" y="1930713"/>
                  <a:ext cx="183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172B4F6-BC14-78B7-6568-4D5DD1E0496D}"/>
                    </a:ext>
                  </a:extLst>
                </p14:cNvPr>
                <p14:cNvContentPartPr/>
                <p14:nvPr/>
              </p14:nvContentPartPr>
              <p14:xfrm>
                <a:off x="1597074" y="1931073"/>
                <a:ext cx="168840" cy="1656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75AE5EF-1667-A372-5456-C7454254BC7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590954" y="1924953"/>
                  <a:ext cx="181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66A96C7-960F-18F8-BE1A-F1AF30F29D6A}"/>
                    </a:ext>
                  </a:extLst>
                </p14:cNvPr>
                <p14:cNvContentPartPr/>
                <p14:nvPr/>
              </p14:nvContentPartPr>
              <p14:xfrm>
                <a:off x="1760514" y="1928913"/>
                <a:ext cx="171000" cy="1677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D4D6CA5D-DF4E-80C9-3367-9AAB05F271B5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754394" y="1922793"/>
                  <a:ext cx="183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C682AB3-1638-2A8A-10F8-423988681243}"/>
                    </a:ext>
                  </a:extLst>
                </p14:cNvPr>
                <p14:cNvContentPartPr/>
                <p14:nvPr/>
              </p14:nvContentPartPr>
              <p14:xfrm>
                <a:off x="1934394" y="1932513"/>
                <a:ext cx="162360" cy="1645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09255D4-8BDE-3C57-A6BB-B86E0AF83E0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928274" y="1926393"/>
                  <a:ext cx="174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0649FBF-2126-0000-988F-F66619E7DE90}"/>
                    </a:ext>
                  </a:extLst>
                </p14:cNvPr>
                <p14:cNvContentPartPr/>
                <p14:nvPr/>
              </p14:nvContentPartPr>
              <p14:xfrm>
                <a:off x="2089914" y="1939713"/>
                <a:ext cx="166680" cy="1580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0CBB463-DE16-3C21-BF8B-64C8646048C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083794" y="1933593"/>
                  <a:ext cx="178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1F7872D-EBCE-6D09-2493-12C8CFEA5760}"/>
                    </a:ext>
                  </a:extLst>
                </p14:cNvPr>
                <p14:cNvContentPartPr/>
                <p14:nvPr/>
              </p14:nvContentPartPr>
              <p14:xfrm>
                <a:off x="2251554" y="1935753"/>
                <a:ext cx="171360" cy="160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BE0CF3D-3E94-D342-D664-51F702931C0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245434" y="1929633"/>
                  <a:ext cx="183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E1A697C-D3F1-F0E8-682E-D26B63EB9C93}"/>
                    </a:ext>
                  </a:extLst>
                </p14:cNvPr>
                <p14:cNvContentPartPr/>
                <p14:nvPr/>
              </p14:nvContentPartPr>
              <p14:xfrm>
                <a:off x="2421474" y="1928193"/>
                <a:ext cx="164880" cy="1652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8F3E0E6-9A8F-FC1E-9355-A6556F51BFE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415354" y="1922073"/>
                  <a:ext cx="177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F647811-2086-4003-1E39-85797E16C02B}"/>
                    </a:ext>
                  </a:extLst>
                </p14:cNvPr>
                <p14:cNvContentPartPr/>
                <p14:nvPr/>
              </p14:nvContentPartPr>
              <p14:xfrm>
                <a:off x="2581674" y="1931793"/>
                <a:ext cx="177480" cy="1652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BD9C722A-2840-F31E-A551-81E8F7EA38CE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575554" y="1925673"/>
                  <a:ext cx="189720" cy="177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F899C180-1E54-5C8F-FF74-95547DC3C3CC}"/>
                </a:ext>
              </a:extLst>
            </p:cNvPr>
            <p:cNvGrpSpPr/>
            <p:nvPr/>
          </p:nvGrpSpPr>
          <p:grpSpPr>
            <a:xfrm>
              <a:off x="2756274" y="1930353"/>
              <a:ext cx="354600" cy="334800"/>
              <a:chOff x="3328042" y="1941060"/>
              <a:chExt cx="354600" cy="33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8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290B87CF-2A00-0EF3-337F-77F543E4A188}"/>
                      </a:ext>
                    </a:extLst>
                  </p14:cNvPr>
                  <p14:cNvContentPartPr/>
                  <p14:nvPr/>
                </p14:nvContentPartPr>
                <p14:xfrm>
                  <a:off x="3404722" y="2111340"/>
                  <a:ext cx="169560" cy="160200"/>
                </p14:xfrm>
              </p:contentPart>
            </mc:Choice>
            <mc:Fallback xmlns=""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CF9E9E7A-47CD-55F6-9B79-50C5B5BF2263}"/>
                      </a:ext>
                    </a:extLst>
                  </p:cNvPr>
                  <p:cNvPicPr/>
                  <p:nvPr/>
                </p:nvPicPr>
                <p:blipFill>
                  <a:blip r:embed="rId689"/>
                  <a:stretch>
                    <a:fillRect/>
                  </a:stretch>
                </p:blipFill>
                <p:spPr>
                  <a:xfrm>
                    <a:off x="3398602" y="2105220"/>
                    <a:ext cx="18180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9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4EC2FB22-E0CF-B585-52A8-5F1D6F7A9D90}"/>
                      </a:ext>
                    </a:extLst>
                  </p14:cNvPr>
                  <p14:cNvContentPartPr/>
                  <p14:nvPr/>
                </p14:nvContentPartPr>
                <p14:xfrm>
                  <a:off x="3570682" y="2108460"/>
                  <a:ext cx="111960" cy="167400"/>
                </p14:xfrm>
              </p:contentPart>
            </mc:Choice>
            <mc:Fallback xmlns="">
              <p:pic>
                <p:nvPicPr>
                  <p:cNvPr id="579" name="Ink 578">
                    <a:extLst>
                      <a:ext uri="{FF2B5EF4-FFF2-40B4-BE49-F238E27FC236}">
                        <a16:creationId xmlns:a16="http://schemas.microsoft.com/office/drawing/2014/main" id="{0187764B-BC66-C0E7-C704-A8F362F819DD}"/>
                      </a:ext>
                    </a:extLst>
                  </p:cNvPr>
                  <p:cNvPicPr/>
                  <p:nvPr/>
                </p:nvPicPr>
                <p:blipFill>
                  <a:blip r:embed="rId710"/>
                  <a:stretch>
                    <a:fillRect/>
                  </a:stretch>
                </p:blipFill>
                <p:spPr>
                  <a:xfrm>
                    <a:off x="3564562" y="2102340"/>
                    <a:ext cx="12420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1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9CB988E1-302F-9133-AAF5-D6783DED6498}"/>
                      </a:ext>
                    </a:extLst>
                  </p14:cNvPr>
                  <p14:cNvContentPartPr/>
                  <p14:nvPr/>
                </p14:nvContentPartPr>
                <p14:xfrm>
                  <a:off x="3328042" y="1941060"/>
                  <a:ext cx="162720" cy="167760"/>
                </p14:xfrm>
              </p:contentPart>
            </mc:Choice>
            <mc:Fallback xmlns="">
              <p:pic>
                <p:nvPicPr>
                  <p:cNvPr id="580" name="Ink 579">
                    <a:extLst>
                      <a:ext uri="{FF2B5EF4-FFF2-40B4-BE49-F238E27FC236}">
                        <a16:creationId xmlns:a16="http://schemas.microsoft.com/office/drawing/2014/main" id="{8B256BC9-75D7-78C2-A0F0-144CBB7036D8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3321922" y="1934940"/>
                    <a:ext cx="17496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2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F299A3BA-A962-1088-DF82-36173AF1B7D6}"/>
                      </a:ext>
                    </a:extLst>
                  </p14:cNvPr>
                  <p14:cNvContentPartPr/>
                  <p14:nvPr/>
                </p14:nvContentPartPr>
                <p14:xfrm>
                  <a:off x="3488602" y="1944300"/>
                  <a:ext cx="171360" cy="168480"/>
                </p14:xfrm>
              </p:contentPart>
            </mc:Choice>
            <mc:Fallback xmlns="">
              <p:pic>
                <p:nvPicPr>
                  <p:cNvPr id="581" name="Ink 580">
                    <a:extLst>
                      <a:ext uri="{FF2B5EF4-FFF2-40B4-BE49-F238E27FC236}">
                        <a16:creationId xmlns:a16="http://schemas.microsoft.com/office/drawing/2014/main" id="{49AD0E1D-B274-6307-92CC-9CFBE84A8096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3482482" y="1938180"/>
                    <a:ext cx="18360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CEA579A-5938-6858-860F-C2E419D3D38A}"/>
                    </a:ext>
                  </a:extLst>
                </p14:cNvPr>
                <p14:cNvContentPartPr/>
                <p14:nvPr/>
              </p14:nvContentPartPr>
              <p14:xfrm>
                <a:off x="113132" y="1821993"/>
                <a:ext cx="427320" cy="1083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5F28EAF-3038-4843-35C7-856BDB29DE1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8812" y="1817673"/>
                  <a:ext cx="435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B61E99E-BCB0-72CB-4072-53BBFBB4A451}"/>
                    </a:ext>
                  </a:extLst>
                </p14:cNvPr>
                <p14:cNvContentPartPr/>
                <p14:nvPr/>
              </p14:nvContentPartPr>
              <p14:xfrm>
                <a:off x="535052" y="1820913"/>
                <a:ext cx="420120" cy="1116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183B53E-658D-A1A6-CCC0-F6812B28F53B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30732" y="1816593"/>
                  <a:ext cx="428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F4D6879-859F-8799-6D16-A880E5B23BC0}"/>
                    </a:ext>
                  </a:extLst>
                </p14:cNvPr>
                <p14:cNvContentPartPr/>
                <p14:nvPr/>
              </p14:nvContentPartPr>
              <p14:xfrm>
                <a:off x="960932" y="1821273"/>
                <a:ext cx="429120" cy="1090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ECCDD2E-181B-B9D2-2E02-3A4041C9D38A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956612" y="1816953"/>
                  <a:ext cx="437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C7DD00D-1F35-CAB3-2015-DAD3C4094399}"/>
                    </a:ext>
                  </a:extLst>
                </p14:cNvPr>
                <p14:cNvContentPartPr/>
                <p14:nvPr/>
              </p14:nvContentPartPr>
              <p14:xfrm>
                <a:off x="1382492" y="1820193"/>
                <a:ext cx="429840" cy="1134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9A6BE80-DC4B-5EB9-0BA8-A8D9F25BF81C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378172" y="1815873"/>
                  <a:ext cx="438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C5A76E4-905A-5BFC-E5F7-471EFDADB96A}"/>
                    </a:ext>
                  </a:extLst>
                </p14:cNvPr>
                <p14:cNvContentPartPr/>
                <p14:nvPr/>
              </p14:nvContentPartPr>
              <p14:xfrm>
                <a:off x="1812692" y="1826313"/>
                <a:ext cx="427320" cy="1015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891129BE-746E-18BC-5D56-37605863E405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808372" y="1821993"/>
                  <a:ext cx="435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CB85169-E88B-B323-4A39-B53C6391768D}"/>
                    </a:ext>
                  </a:extLst>
                </p14:cNvPr>
                <p14:cNvContentPartPr/>
                <p14:nvPr/>
              </p14:nvContentPartPr>
              <p14:xfrm>
                <a:off x="2240372" y="1825593"/>
                <a:ext cx="424800" cy="1040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32F2DB2B-7FC3-16CD-DA39-BAFDD5BB71A2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2236052" y="1821273"/>
                  <a:ext cx="433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234D1D5-18AD-D1F7-2BD3-CC95B8889E02}"/>
                    </a:ext>
                  </a:extLst>
                </p14:cNvPr>
                <p14:cNvContentPartPr/>
                <p14:nvPr/>
              </p14:nvContentPartPr>
              <p14:xfrm>
                <a:off x="2651132" y="1818033"/>
                <a:ext cx="436680" cy="1173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24DEB0C7-0473-0D22-B81B-698938550C3D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646812" y="1813713"/>
                  <a:ext cx="445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D53A4D8-D0F6-D1EC-A487-A6300001C3F8}"/>
                    </a:ext>
                  </a:extLst>
                </p14:cNvPr>
                <p14:cNvContentPartPr/>
                <p14:nvPr/>
              </p14:nvContentPartPr>
              <p14:xfrm>
                <a:off x="861925" y="2107502"/>
                <a:ext cx="142920" cy="1778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6BC4071-E152-1224-EB91-7D8B1C7A925F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57605" y="2103182"/>
                  <a:ext cx="151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F12687B-1B15-DCC1-C7AD-747C81E394E1}"/>
                    </a:ext>
                  </a:extLst>
                </p14:cNvPr>
                <p14:cNvContentPartPr/>
                <p14:nvPr/>
              </p14:nvContentPartPr>
              <p14:xfrm>
                <a:off x="692005" y="2105702"/>
                <a:ext cx="158400" cy="154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45A8EA09-0344-49C4-0268-3E071DF90566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687685" y="2101382"/>
                  <a:ext cx="167040" cy="162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7F7E15B8-D067-ADAE-CDBF-3CF10434ABD9}"/>
                </a:ext>
              </a:extLst>
            </p:cNvPr>
            <p:cNvGrpSpPr/>
            <p:nvPr/>
          </p:nvGrpSpPr>
          <p:grpSpPr>
            <a:xfrm>
              <a:off x="75325" y="1932902"/>
              <a:ext cx="858960" cy="350640"/>
              <a:chOff x="75325" y="1932902"/>
              <a:chExt cx="858960" cy="3506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28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C831F4B3-8835-AEDB-0728-459E3B6E83BA}"/>
                      </a:ext>
                    </a:extLst>
                  </p14:cNvPr>
                  <p14:cNvContentPartPr/>
                  <p14:nvPr/>
                </p14:nvContentPartPr>
                <p14:xfrm>
                  <a:off x="521365" y="2108582"/>
                  <a:ext cx="144360" cy="144000"/>
                </p14:xfrm>
              </p:contentPart>
            </mc:Choice>
            <mc:Fallback xmlns="">
              <p:pic>
                <p:nvPicPr>
                  <p:cNvPr id="569" name="Ink 568">
                    <a:extLst>
                      <a:ext uri="{FF2B5EF4-FFF2-40B4-BE49-F238E27FC236}">
                        <a16:creationId xmlns:a16="http://schemas.microsoft.com/office/drawing/2014/main" id="{DE66C909-105A-2D51-E001-4D34578D270C}"/>
                      </a:ext>
                    </a:extLst>
                  </p:cNvPr>
                  <p:cNvPicPr/>
                  <p:nvPr/>
                </p:nvPicPr>
                <p:blipFill>
                  <a:blip r:embed="rId729"/>
                  <a:stretch>
                    <a:fillRect/>
                  </a:stretch>
                </p:blipFill>
                <p:spPr>
                  <a:xfrm>
                    <a:off x="517045" y="2104262"/>
                    <a:ext cx="15300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30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2A6B3FA1-66F4-02D4-52EF-0710F232B735}"/>
                      </a:ext>
                    </a:extLst>
                  </p14:cNvPr>
                  <p14:cNvContentPartPr/>
                  <p14:nvPr/>
                </p14:nvContentPartPr>
                <p14:xfrm>
                  <a:off x="130045" y="1933262"/>
                  <a:ext cx="140760" cy="147960"/>
                </p14:xfrm>
              </p:contentPart>
            </mc:Choice>
            <mc:Fallback xmlns="">
              <p:pic>
                <p:nvPicPr>
                  <p:cNvPr id="570" name="Ink 569">
                    <a:extLst>
                      <a:ext uri="{FF2B5EF4-FFF2-40B4-BE49-F238E27FC236}">
                        <a16:creationId xmlns:a16="http://schemas.microsoft.com/office/drawing/2014/main" id="{26096E76-5B7E-22B5-E0CE-33C073A2F604}"/>
                      </a:ext>
                    </a:extLst>
                  </p:cNvPr>
                  <p:cNvPicPr/>
                  <p:nvPr/>
                </p:nvPicPr>
                <p:blipFill>
                  <a:blip r:embed="rId731"/>
                  <a:stretch>
                    <a:fillRect/>
                  </a:stretch>
                </p:blipFill>
                <p:spPr>
                  <a:xfrm>
                    <a:off x="125725" y="1928942"/>
                    <a:ext cx="14940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32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1FDDFB9E-D9B8-8A6E-A044-5AA8D9C1ECCE}"/>
                      </a:ext>
                    </a:extLst>
                  </p14:cNvPr>
                  <p14:cNvContentPartPr/>
                  <p14:nvPr/>
                </p14:nvContentPartPr>
                <p14:xfrm>
                  <a:off x="207085" y="2116142"/>
                  <a:ext cx="121680" cy="158040"/>
                </p14:xfrm>
              </p:contentPart>
            </mc:Choice>
            <mc:Fallback xmlns="">
              <p:pic>
                <p:nvPicPr>
                  <p:cNvPr id="571" name="Ink 570">
                    <a:extLst>
                      <a:ext uri="{FF2B5EF4-FFF2-40B4-BE49-F238E27FC236}">
                        <a16:creationId xmlns:a16="http://schemas.microsoft.com/office/drawing/2014/main" id="{B9DD9308-1520-6BEE-30B9-D6973A1BE5A8}"/>
                      </a:ext>
                    </a:extLst>
                  </p:cNvPr>
                  <p:cNvPicPr/>
                  <p:nvPr/>
                </p:nvPicPr>
                <p:blipFill>
                  <a:blip r:embed="rId733"/>
                  <a:stretch>
                    <a:fillRect/>
                  </a:stretch>
                </p:blipFill>
                <p:spPr>
                  <a:xfrm>
                    <a:off x="202765" y="2111822"/>
                    <a:ext cx="13032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34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0A5508E5-1E12-FEE2-63E4-5331673D0419}"/>
                      </a:ext>
                    </a:extLst>
                  </p14:cNvPr>
                  <p14:cNvContentPartPr/>
                  <p14:nvPr/>
                </p14:nvContentPartPr>
                <p14:xfrm>
                  <a:off x="284485" y="1932902"/>
                  <a:ext cx="137520" cy="149040"/>
                </p14:xfrm>
              </p:contentPart>
            </mc:Choice>
            <mc:Fallback xmlns="">
              <p:pic>
                <p:nvPicPr>
                  <p:cNvPr id="572" name="Ink 571">
                    <a:extLst>
                      <a:ext uri="{FF2B5EF4-FFF2-40B4-BE49-F238E27FC236}">
                        <a16:creationId xmlns:a16="http://schemas.microsoft.com/office/drawing/2014/main" id="{FAFB0A63-FCBB-20CD-B207-806CD9C7E46F}"/>
                      </a:ext>
                    </a:extLst>
                  </p:cNvPr>
                  <p:cNvPicPr/>
                  <p:nvPr/>
                </p:nvPicPr>
                <p:blipFill>
                  <a:blip r:embed="rId735"/>
                  <a:stretch>
                    <a:fillRect/>
                  </a:stretch>
                </p:blipFill>
                <p:spPr>
                  <a:xfrm>
                    <a:off x="280165" y="1928582"/>
                    <a:ext cx="14616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36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37DD41F1-CD12-9956-2EBE-BF66B0593FAB}"/>
                      </a:ext>
                    </a:extLst>
                  </p14:cNvPr>
                  <p14:cNvContentPartPr/>
                  <p14:nvPr/>
                </p14:nvContentPartPr>
                <p14:xfrm>
                  <a:off x="444325" y="1954502"/>
                  <a:ext cx="158040" cy="12132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6756FA56-6FEF-3894-8534-2F02031C7864}"/>
                      </a:ext>
                    </a:extLst>
                  </p:cNvPr>
                  <p:cNvPicPr/>
                  <p:nvPr/>
                </p:nvPicPr>
                <p:blipFill>
                  <a:blip r:embed="rId737"/>
                  <a:stretch>
                    <a:fillRect/>
                  </a:stretch>
                </p:blipFill>
                <p:spPr>
                  <a:xfrm>
                    <a:off x="440005" y="1950182"/>
                    <a:ext cx="16668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38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FDC220B3-18C8-8B1C-AFCA-59FF4EDAD366}"/>
                      </a:ext>
                    </a:extLst>
                  </p14:cNvPr>
                  <p14:cNvContentPartPr/>
                  <p14:nvPr/>
                </p14:nvContentPartPr>
                <p14:xfrm>
                  <a:off x="368725" y="2106422"/>
                  <a:ext cx="137880" cy="17712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776F2038-069F-1B52-0D6C-D73807250D5E}"/>
                      </a:ext>
                    </a:extLst>
                  </p:cNvPr>
                  <p:cNvPicPr/>
                  <p:nvPr/>
                </p:nvPicPr>
                <p:blipFill>
                  <a:blip r:embed="rId739"/>
                  <a:stretch>
                    <a:fillRect/>
                  </a:stretch>
                </p:blipFill>
                <p:spPr>
                  <a:xfrm>
                    <a:off x="364405" y="2102102"/>
                    <a:ext cx="14652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40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AEC8E006-D567-D9BE-C41A-91FC4A955ED3}"/>
                      </a:ext>
                    </a:extLst>
                  </p14:cNvPr>
                  <p14:cNvContentPartPr/>
                  <p14:nvPr/>
                </p14:nvContentPartPr>
                <p14:xfrm>
                  <a:off x="775165" y="1942982"/>
                  <a:ext cx="159120" cy="15372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7C1A92A2-4176-EB79-3012-D1F1E93D8BD3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770845" y="1938662"/>
                    <a:ext cx="16776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42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4EA0469F-1250-FBDB-85B6-2B21A6AF086B}"/>
                      </a:ext>
                    </a:extLst>
                  </p14:cNvPr>
                  <p14:cNvContentPartPr/>
                  <p14:nvPr/>
                </p14:nvContentPartPr>
                <p14:xfrm>
                  <a:off x="610645" y="1949462"/>
                  <a:ext cx="162000" cy="138960"/>
                </p14:xfrm>
              </p:contentPart>
            </mc:Choice>
            <mc:Fallback xmlns=""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B270169B-C7D3-DD73-1F11-3F1388E9139B}"/>
                      </a:ext>
                    </a:extLst>
                  </p:cNvPr>
                  <p:cNvPicPr/>
                  <p:nvPr/>
                </p:nvPicPr>
                <p:blipFill>
                  <a:blip r:embed="rId743"/>
                  <a:stretch>
                    <a:fillRect/>
                  </a:stretch>
                </p:blipFill>
                <p:spPr>
                  <a:xfrm>
                    <a:off x="606325" y="1945142"/>
                    <a:ext cx="17064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44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2CB53E8E-D5DA-A47A-4E30-6C283B8D34D6}"/>
                      </a:ext>
                    </a:extLst>
                  </p14:cNvPr>
                  <p14:cNvContentPartPr/>
                  <p14:nvPr/>
                </p14:nvContentPartPr>
                <p14:xfrm>
                  <a:off x="75325" y="2111462"/>
                  <a:ext cx="90720" cy="128160"/>
                </p14:xfrm>
              </p:contentPart>
            </mc:Choice>
            <mc:Fallback xmlns="">
              <p:pic>
                <p:nvPicPr>
                  <p:cNvPr id="577" name="Ink 576">
                    <a:extLst>
                      <a:ext uri="{FF2B5EF4-FFF2-40B4-BE49-F238E27FC236}">
                        <a16:creationId xmlns:a16="http://schemas.microsoft.com/office/drawing/2014/main" id="{9B8E3777-40BA-E819-6275-AFE18F8FDDF7}"/>
                      </a:ext>
                    </a:extLst>
                  </p:cNvPr>
                  <p:cNvPicPr/>
                  <p:nvPr/>
                </p:nvPicPr>
                <p:blipFill>
                  <a:blip r:embed="rId745"/>
                  <a:stretch>
                    <a:fillRect/>
                  </a:stretch>
                </p:blipFill>
                <p:spPr>
                  <a:xfrm>
                    <a:off x="71005" y="2107142"/>
                    <a:ext cx="99360" cy="136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3246999-4E25-AB13-1CE5-6D95300BADC9}"/>
                    </a:ext>
                  </a:extLst>
                </p14:cNvPr>
                <p14:cNvContentPartPr/>
                <p14:nvPr/>
              </p14:nvContentPartPr>
              <p14:xfrm>
                <a:off x="949405" y="1944062"/>
                <a:ext cx="123480" cy="1447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53C98D0-1D87-AE5B-F3E9-3B1C2C8972DB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45085" y="1939742"/>
                  <a:ext cx="132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12AE7B4-98F6-6600-E034-9796B559B231}"/>
                    </a:ext>
                  </a:extLst>
                </p14:cNvPr>
                <p14:cNvContentPartPr/>
                <p14:nvPr/>
              </p14:nvContentPartPr>
              <p14:xfrm>
                <a:off x="1199245" y="2098502"/>
                <a:ext cx="120600" cy="140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525189C-7BBC-1FE8-B425-7C87E8ACF90E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194925" y="2094182"/>
                  <a:ext cx="129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15CB071-14E6-4E5E-ABE2-43F6D71366E7}"/>
                    </a:ext>
                  </a:extLst>
                </p14:cNvPr>
                <p14:cNvContentPartPr/>
                <p14:nvPr/>
              </p14:nvContentPartPr>
              <p14:xfrm>
                <a:off x="1025005" y="2093822"/>
                <a:ext cx="146520" cy="1634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3F8B599-7A55-E550-0514-C0AB781A8733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020685" y="2089502"/>
                  <a:ext cx="155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D0099CF-1741-F359-1B81-F866A53D9F5A}"/>
                    </a:ext>
                  </a:extLst>
                </p14:cNvPr>
                <p14:cNvContentPartPr/>
                <p14:nvPr/>
              </p14:nvContentPartPr>
              <p14:xfrm>
                <a:off x="1505245" y="2107142"/>
                <a:ext cx="158400" cy="1540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D49BF4C-51F4-5BC9-589C-4F85230DE299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500925" y="2102822"/>
                  <a:ext cx="167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8BAF0F8-62A8-EFE2-C900-C33E53CC99A4}"/>
                    </a:ext>
                  </a:extLst>
                </p14:cNvPr>
                <p14:cNvContentPartPr/>
                <p14:nvPr/>
              </p14:nvContentPartPr>
              <p14:xfrm>
                <a:off x="1683445" y="2110382"/>
                <a:ext cx="144000" cy="152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22CBDD0-E4CC-7EE1-F287-647F694DFE8E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679125" y="2106062"/>
                  <a:ext cx="152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D7D964F-C115-7260-F3F6-FEEEE59AFB82}"/>
                    </a:ext>
                  </a:extLst>
                </p14:cNvPr>
                <p14:cNvContentPartPr/>
                <p14:nvPr/>
              </p14:nvContentPartPr>
              <p14:xfrm>
                <a:off x="1838965" y="2106422"/>
                <a:ext cx="152640" cy="153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87660F6-B9C5-9165-C01A-F34DE4B480DB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834645" y="2102102"/>
                  <a:ext cx="161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5BD750F-D92A-7584-2C8A-144A0EEA8A8E}"/>
                    </a:ext>
                  </a:extLst>
                </p14:cNvPr>
                <p14:cNvContentPartPr/>
                <p14:nvPr/>
              </p14:nvContentPartPr>
              <p14:xfrm>
                <a:off x="2179885" y="2107862"/>
                <a:ext cx="149400" cy="1447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66E0F151-804E-6C52-B591-F2C941DEF6BB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175565" y="2103542"/>
                  <a:ext cx="158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9B3FB75-A8C7-B89F-DF0F-A0169ED5E834}"/>
                    </a:ext>
                  </a:extLst>
                </p14:cNvPr>
                <p14:cNvContentPartPr/>
                <p14:nvPr/>
              </p14:nvContentPartPr>
              <p14:xfrm>
                <a:off x="2335765" y="2116502"/>
                <a:ext cx="173880" cy="1490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2D5A499-6D26-EC7C-4370-2B5F0AD80496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2331445" y="2112182"/>
                  <a:ext cx="182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E3874A6-C80F-015C-E4F2-F1001E18FABE}"/>
                    </a:ext>
                  </a:extLst>
                </p14:cNvPr>
                <p14:cNvContentPartPr/>
                <p14:nvPr/>
              </p14:nvContentPartPr>
              <p14:xfrm>
                <a:off x="2582725" y="1944782"/>
                <a:ext cx="158400" cy="1371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B37A973E-D6C7-E35F-85E3-574C7E168BD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2578405" y="1940462"/>
                  <a:ext cx="167040" cy="14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27C23654-AAFF-A187-FDC1-998F49024906}"/>
                </a:ext>
              </a:extLst>
            </p:cNvPr>
            <p:cNvGrpSpPr/>
            <p:nvPr/>
          </p:nvGrpSpPr>
          <p:grpSpPr>
            <a:xfrm>
              <a:off x="2816365" y="1943702"/>
              <a:ext cx="289080" cy="313200"/>
              <a:chOff x="2816365" y="1943702"/>
              <a:chExt cx="289080" cy="3132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64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F43855E1-2D94-0BAC-9230-8C9007A7127B}"/>
                      </a:ext>
                    </a:extLst>
                  </p14:cNvPr>
                  <p14:cNvContentPartPr/>
                  <p14:nvPr/>
                </p14:nvContentPartPr>
                <p14:xfrm>
                  <a:off x="2909965" y="1943702"/>
                  <a:ext cx="153000" cy="146880"/>
                </p14:xfrm>
              </p:contentPart>
            </mc:Choice>
            <mc:Fallback xmlns=""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E06B03C1-9870-CB0D-CA70-BDAC014F0167}"/>
                      </a:ext>
                    </a:extLst>
                  </p:cNvPr>
                  <p:cNvPicPr/>
                  <p:nvPr/>
                </p:nvPicPr>
                <p:blipFill>
                  <a:blip r:embed="rId765"/>
                  <a:stretch>
                    <a:fillRect/>
                  </a:stretch>
                </p:blipFill>
                <p:spPr>
                  <a:xfrm>
                    <a:off x="2905645" y="1939382"/>
                    <a:ext cx="16164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66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EBFB3C1C-25D6-7C32-35D3-B7CD4F1C773A}"/>
                      </a:ext>
                    </a:extLst>
                  </p14:cNvPr>
                  <p14:cNvContentPartPr/>
                  <p14:nvPr/>
                </p14:nvContentPartPr>
                <p14:xfrm>
                  <a:off x="2816365" y="2109302"/>
                  <a:ext cx="162720" cy="136440"/>
                </p14:xfrm>
              </p:contentPart>
            </mc:Choice>
            <mc:Fallback xmlns=""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3C71EA2E-676E-51D0-1E5F-A259E89255C3}"/>
                      </a:ext>
                    </a:extLst>
                  </p:cNvPr>
                  <p:cNvPicPr/>
                  <p:nvPr/>
                </p:nvPicPr>
                <p:blipFill>
                  <a:blip r:embed="rId767"/>
                  <a:stretch>
                    <a:fillRect/>
                  </a:stretch>
                </p:blipFill>
                <p:spPr>
                  <a:xfrm>
                    <a:off x="2812045" y="2104982"/>
                    <a:ext cx="17136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68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2EE88502-78AA-DD64-A373-50FE34BBB103}"/>
                      </a:ext>
                    </a:extLst>
                  </p14:cNvPr>
                  <p14:cNvContentPartPr/>
                  <p14:nvPr/>
                </p14:nvContentPartPr>
                <p14:xfrm>
                  <a:off x="2985205" y="2104982"/>
                  <a:ext cx="120240" cy="151920"/>
                </p14:xfrm>
              </p:contentPart>
            </mc:Choice>
            <mc:Fallback xmlns="">
              <p:pic>
                <p:nvPicPr>
                  <p:cNvPr id="568" name="Ink 567">
                    <a:extLst>
                      <a:ext uri="{FF2B5EF4-FFF2-40B4-BE49-F238E27FC236}">
                        <a16:creationId xmlns:a16="http://schemas.microsoft.com/office/drawing/2014/main" id="{E66BFF3A-82B0-99AA-431D-CBD303199F0B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2980885" y="2100662"/>
                    <a:ext cx="12888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66EF8EB-A8D6-E895-8DC2-B3B929C48BB5}"/>
                    </a:ext>
                  </a:extLst>
                </p14:cNvPr>
                <p14:cNvContentPartPr/>
                <p14:nvPr/>
              </p14:nvContentPartPr>
              <p14:xfrm>
                <a:off x="2756245" y="1947662"/>
                <a:ext cx="152640" cy="1429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B03E716E-33C5-D60A-B466-914738089C11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2751925" y="1943342"/>
                  <a:ext cx="161280" cy="151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297F6B46-A44C-1B87-04AD-9BE5C8E2ECDD}"/>
                </a:ext>
              </a:extLst>
            </p:cNvPr>
            <p:cNvGrpSpPr/>
            <p:nvPr/>
          </p:nvGrpSpPr>
          <p:grpSpPr>
            <a:xfrm>
              <a:off x="2500645" y="2097062"/>
              <a:ext cx="322200" cy="163800"/>
              <a:chOff x="2500645" y="2097062"/>
              <a:chExt cx="322200" cy="1638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72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DA18025C-BAD4-61F2-62A6-009B02C57268}"/>
                      </a:ext>
                    </a:extLst>
                  </p14:cNvPr>
                  <p14:cNvContentPartPr/>
                  <p14:nvPr/>
                </p14:nvContentPartPr>
                <p14:xfrm>
                  <a:off x="2657245" y="2115062"/>
                  <a:ext cx="165600" cy="134640"/>
                </p14:xfrm>
              </p:contentPart>
            </mc:Choice>
            <mc:Fallback xmlns=""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1FE2E849-F87B-B089-E385-B4AC67F31239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2652925" y="2110742"/>
                    <a:ext cx="17424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74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0E81B48F-A004-950B-14A3-1890EE6F043C}"/>
                      </a:ext>
                    </a:extLst>
                  </p14:cNvPr>
                  <p14:cNvContentPartPr/>
                  <p14:nvPr/>
                </p14:nvContentPartPr>
                <p14:xfrm>
                  <a:off x="2500645" y="2097062"/>
                  <a:ext cx="148320" cy="163800"/>
                </p14:xfrm>
              </p:contentPart>
            </mc:Choice>
            <mc:Fallback xmlns=""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F277245A-6889-2DBF-431E-4F86E41B0C24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2496325" y="2092742"/>
                    <a:ext cx="15696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76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476B44AC-10FD-8FBB-61EB-1A16A2F5A059}"/>
                      </a:ext>
                    </a:extLst>
                  </p14:cNvPr>
                  <p14:cNvContentPartPr/>
                  <p14:nvPr/>
                </p14:nvContentPartPr>
                <p14:xfrm>
                  <a:off x="2692885" y="2149622"/>
                  <a:ext cx="112320" cy="72000"/>
                </p14:xfrm>
              </p:contentPart>
            </mc:Choice>
            <mc:Fallback xmlns=""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D94DE666-2BFD-0811-DFE9-55A08E260617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2688565" y="2145302"/>
                    <a:ext cx="120960" cy="80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F8DB2E9-3EDD-0943-7FD6-A9A054D77BC9}"/>
                    </a:ext>
                  </a:extLst>
                </p14:cNvPr>
                <p14:cNvContentPartPr/>
                <p14:nvPr/>
              </p14:nvContentPartPr>
              <p14:xfrm>
                <a:off x="2411005" y="1944062"/>
                <a:ext cx="160920" cy="1418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30BB02E0-40DE-EF7C-9BAC-49059BB9A1ED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2406685" y="1939742"/>
                  <a:ext cx="169560" cy="150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15CD1ECB-7831-C602-F4E6-3454EB113B09}"/>
                </a:ext>
              </a:extLst>
            </p:cNvPr>
            <p:cNvGrpSpPr/>
            <p:nvPr/>
          </p:nvGrpSpPr>
          <p:grpSpPr>
            <a:xfrm>
              <a:off x="1763365" y="1946942"/>
              <a:ext cx="639720" cy="311400"/>
              <a:chOff x="1763365" y="1946942"/>
              <a:chExt cx="639720" cy="3114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80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83BAC220-07F9-7497-AC3F-2790E4D85C55}"/>
                      </a:ext>
                    </a:extLst>
                  </p14:cNvPr>
                  <p14:cNvContentPartPr/>
                  <p14:nvPr/>
                </p14:nvContentPartPr>
                <p14:xfrm>
                  <a:off x="1763365" y="1947302"/>
                  <a:ext cx="144360" cy="138240"/>
                </p14:xfrm>
              </p:contentPart>
            </mc:Choice>
            <mc:Fallback xmlns=""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3C62510E-EDD8-85B7-B36B-75398CB1A46C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1759045" y="1942982"/>
                    <a:ext cx="15300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82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92CFDC5F-72B2-EACE-0869-A81EC7B84A04}"/>
                      </a:ext>
                    </a:extLst>
                  </p14:cNvPr>
                  <p14:cNvContentPartPr/>
                  <p14:nvPr/>
                </p14:nvContentPartPr>
                <p14:xfrm>
                  <a:off x="2005645" y="2099582"/>
                  <a:ext cx="149400" cy="158760"/>
                </p14:xfrm>
              </p:contentPart>
            </mc:Choice>
            <mc:Fallback xmlns=""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603F70DC-601E-6EC6-C4E8-8D445E43B804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2001325" y="2095262"/>
                    <a:ext cx="15804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84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7790BBD3-E2F1-BACD-2D7F-5CC935CDCF93}"/>
                      </a:ext>
                    </a:extLst>
                  </p14:cNvPr>
                  <p14:cNvContentPartPr/>
                  <p14:nvPr/>
                </p14:nvContentPartPr>
                <p14:xfrm>
                  <a:off x="2049925" y="2132342"/>
                  <a:ext cx="90360" cy="124200"/>
                </p14:xfrm>
              </p:contentPart>
            </mc:Choice>
            <mc:Fallback xmlns="">
              <p:pic>
                <p:nvPicPr>
                  <p:cNvPr id="560" name="Ink 559">
                    <a:extLst>
                      <a:ext uri="{FF2B5EF4-FFF2-40B4-BE49-F238E27FC236}">
                        <a16:creationId xmlns:a16="http://schemas.microsoft.com/office/drawing/2014/main" id="{506EE059-F502-34C7-2751-E3E6FAA318BF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2045605" y="2128022"/>
                    <a:ext cx="9900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86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5FE877F5-9C1A-C4CE-075C-1ACB027275B4}"/>
                      </a:ext>
                    </a:extLst>
                  </p14:cNvPr>
                  <p14:cNvContentPartPr/>
                  <p14:nvPr/>
                </p14:nvContentPartPr>
                <p14:xfrm>
                  <a:off x="2082325" y="1946942"/>
                  <a:ext cx="160920" cy="147960"/>
                </p14:xfrm>
              </p:contentPart>
            </mc:Choice>
            <mc:Fallback xmlns=""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5545A7E4-6707-4FE9-D58F-DFEE2850DCFB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2078005" y="1942622"/>
                    <a:ext cx="16956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88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E65B9A7D-5FA1-EC04-753E-81D5A386B44B}"/>
                      </a:ext>
                    </a:extLst>
                  </p14:cNvPr>
                  <p14:cNvContentPartPr/>
                  <p14:nvPr/>
                </p14:nvContentPartPr>
                <p14:xfrm>
                  <a:off x="2262325" y="1951622"/>
                  <a:ext cx="140760" cy="133920"/>
                </p14:xfrm>
              </p:contentPart>
            </mc:Choice>
            <mc:Fallback xmlns=""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A0A30105-FB99-A0A8-B500-ED1FBD057F46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2258005" y="1947302"/>
                    <a:ext cx="149400" cy="142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6AC878F-2AB5-8B6E-9794-E5872F46F184}"/>
                    </a:ext>
                  </a:extLst>
                </p14:cNvPr>
                <p14:cNvContentPartPr/>
                <p14:nvPr/>
              </p14:nvContentPartPr>
              <p14:xfrm>
                <a:off x="1934725" y="1957382"/>
                <a:ext cx="141480" cy="126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1C3687D9-B96D-3859-CB8E-696B0210F46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930405" y="1953062"/>
                  <a:ext cx="150120" cy="135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61EA590F-8685-7F5D-82DB-61FFC773919B}"/>
                </a:ext>
              </a:extLst>
            </p:cNvPr>
            <p:cNvGrpSpPr/>
            <p:nvPr/>
          </p:nvGrpSpPr>
          <p:grpSpPr>
            <a:xfrm>
              <a:off x="1115005" y="1939742"/>
              <a:ext cx="641880" cy="311760"/>
              <a:chOff x="1115005" y="1939742"/>
              <a:chExt cx="641880" cy="3117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92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38C04CCA-9FAC-357C-4EE3-3E590E12932F}"/>
                      </a:ext>
                    </a:extLst>
                  </p14:cNvPr>
                  <p14:cNvContentPartPr/>
                  <p14:nvPr/>
                </p14:nvContentPartPr>
                <p14:xfrm>
                  <a:off x="1259365" y="1944062"/>
                  <a:ext cx="156960" cy="147240"/>
                </p14:xfrm>
              </p:contentPart>
            </mc:Choice>
            <mc:Fallback xmlns=""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ABF0AED8-DF61-3E4B-5F27-90A5B68192C3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1255045" y="1939742"/>
                    <a:ext cx="16560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94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469E5148-2113-DBD4-46E0-73A85C2D4544}"/>
                      </a:ext>
                    </a:extLst>
                  </p14:cNvPr>
                  <p14:cNvContentPartPr/>
                  <p14:nvPr/>
                </p14:nvContentPartPr>
                <p14:xfrm>
                  <a:off x="1115005" y="1959542"/>
                  <a:ext cx="135360" cy="120960"/>
                </p14:xfrm>
              </p:contentPart>
            </mc:Choice>
            <mc:Fallback xmlns=""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28F5AD4F-24FD-D132-8E4D-4F0A629A22F6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1110685" y="1955222"/>
                    <a:ext cx="14400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96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853B8388-75F5-359F-90D7-D98D493625A6}"/>
                      </a:ext>
                    </a:extLst>
                  </p14:cNvPr>
                  <p14:cNvContentPartPr/>
                  <p14:nvPr/>
                </p14:nvContentPartPr>
                <p14:xfrm>
                  <a:off x="1585525" y="1939742"/>
                  <a:ext cx="171360" cy="145080"/>
                </p14:xfrm>
              </p:contentPart>
            </mc:Choice>
            <mc:Fallback xmlns=""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B639020C-0FBA-BE0F-A332-96E71CD3D0B4}"/>
                      </a:ext>
                    </a:extLst>
                  </p:cNvPr>
                  <p:cNvPicPr/>
                  <p:nvPr/>
                </p:nvPicPr>
                <p:blipFill>
                  <a:blip r:embed="rId797"/>
                  <a:stretch>
                    <a:fillRect/>
                  </a:stretch>
                </p:blipFill>
                <p:spPr>
                  <a:xfrm>
                    <a:off x="1581205" y="1935422"/>
                    <a:ext cx="18000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98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278F83D9-EFB1-4E16-6ABC-C02BA8475A8F}"/>
                      </a:ext>
                    </a:extLst>
                  </p14:cNvPr>
                  <p14:cNvContentPartPr/>
                  <p14:nvPr/>
                </p14:nvContentPartPr>
                <p14:xfrm>
                  <a:off x="1442245" y="1950182"/>
                  <a:ext cx="142920" cy="136080"/>
                </p14:xfrm>
              </p:contentPart>
            </mc:Choice>
            <mc:Fallback xmlns=""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851EEC16-022F-DC97-FF51-A0DADFF1A800}"/>
                      </a:ext>
                    </a:extLst>
                  </p:cNvPr>
                  <p:cNvPicPr/>
                  <p:nvPr/>
                </p:nvPicPr>
                <p:blipFill>
                  <a:blip r:embed="rId799"/>
                  <a:stretch>
                    <a:fillRect/>
                  </a:stretch>
                </p:blipFill>
                <p:spPr>
                  <a:xfrm>
                    <a:off x="1437925" y="1945862"/>
                    <a:ext cx="15156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00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31371B2A-2CA8-0059-143C-863CF05A3922}"/>
                      </a:ext>
                    </a:extLst>
                  </p14:cNvPr>
                  <p14:cNvContentPartPr/>
                  <p14:nvPr/>
                </p14:nvContentPartPr>
                <p14:xfrm>
                  <a:off x="1451605" y="2162942"/>
                  <a:ext cx="3240" cy="3960"/>
                </p14:xfrm>
              </p:contentPart>
            </mc:Choice>
            <mc:Fallback xmlns=""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C744AE28-D8AB-EA44-8400-13BC9F8BB3AE}"/>
                      </a:ext>
                    </a:extLst>
                  </p:cNvPr>
                  <p:cNvPicPr/>
                  <p:nvPr/>
                </p:nvPicPr>
                <p:blipFill>
                  <a:blip r:embed="rId801"/>
                  <a:stretch>
                    <a:fillRect/>
                  </a:stretch>
                </p:blipFill>
                <p:spPr>
                  <a:xfrm>
                    <a:off x="1447285" y="2158622"/>
                    <a:ext cx="1188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02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2FD6002B-8743-1686-303E-A26DFFC2259A}"/>
                      </a:ext>
                    </a:extLst>
                  </p14:cNvPr>
                  <p14:cNvContentPartPr/>
                  <p14:nvPr/>
                </p14:nvContentPartPr>
                <p14:xfrm>
                  <a:off x="1342525" y="2099582"/>
                  <a:ext cx="152640" cy="151920"/>
                </p14:xfrm>
              </p:contentPart>
            </mc:Choice>
            <mc:Fallback xmlns=""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78F090D0-C210-B75F-59EE-568C794E9ADF}"/>
                      </a:ext>
                    </a:extLst>
                  </p:cNvPr>
                  <p:cNvPicPr/>
                  <p:nvPr/>
                </p:nvPicPr>
                <p:blipFill>
                  <a:blip r:embed="rId803"/>
                  <a:stretch>
                    <a:fillRect/>
                  </a:stretch>
                </p:blipFill>
                <p:spPr>
                  <a:xfrm>
                    <a:off x="1338205" y="2095262"/>
                    <a:ext cx="16128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04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D3BCB886-E662-894D-536B-882302CB9673}"/>
                      </a:ext>
                    </a:extLst>
                  </p14:cNvPr>
                  <p14:cNvContentPartPr/>
                  <p14:nvPr/>
                </p14:nvContentPartPr>
                <p14:xfrm>
                  <a:off x="1195645" y="2125142"/>
                  <a:ext cx="144720" cy="124560"/>
                </p14:xfrm>
              </p:contentPart>
            </mc:Choice>
            <mc:Fallback xmlns=""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40E274FF-3E46-FF30-60FF-49C3E995BD88}"/>
                      </a:ext>
                    </a:extLst>
                  </p:cNvPr>
                  <p:cNvPicPr/>
                  <p:nvPr/>
                </p:nvPicPr>
                <p:blipFill>
                  <a:blip r:embed="rId805"/>
                  <a:stretch>
                    <a:fillRect/>
                  </a:stretch>
                </p:blipFill>
                <p:spPr>
                  <a:xfrm>
                    <a:off x="1191325" y="2120822"/>
                    <a:ext cx="153360" cy="133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DC2ABB7-B8BF-6EFF-5334-BCEF40CA0101}"/>
                    </a:ext>
                  </a:extLst>
                </p14:cNvPr>
                <p14:cNvContentPartPr/>
                <p14:nvPr/>
              </p14:nvContentPartPr>
              <p14:xfrm>
                <a:off x="170725" y="2001302"/>
                <a:ext cx="29160" cy="24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5BFA7D0B-17F1-8E8F-13CC-5A9FACA1E210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64605" y="1995182"/>
                  <a:ext cx="41400" cy="36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B6CF8F7-AAE5-83DC-B132-86A841FD8B96}"/>
                </a:ext>
              </a:extLst>
            </p:cNvPr>
            <p:cNvGrpSpPr/>
            <p:nvPr/>
          </p:nvGrpSpPr>
          <p:grpSpPr>
            <a:xfrm>
              <a:off x="164245" y="1993382"/>
              <a:ext cx="209880" cy="46440"/>
              <a:chOff x="164245" y="1993382"/>
              <a:chExt cx="209880" cy="46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8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8DF1A371-9E7E-D22A-6F2D-1CEBD625197D}"/>
                      </a:ext>
                    </a:extLst>
                  </p14:cNvPr>
                  <p14:cNvContentPartPr/>
                  <p14:nvPr/>
                </p14:nvContentPartPr>
                <p14:xfrm>
                  <a:off x="164245" y="2001302"/>
                  <a:ext cx="44640" cy="38520"/>
                </p14:xfrm>
              </p:contentPart>
            </mc:Choice>
            <mc:Fallback xmlns=""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60B3F08A-DA9D-40C2-17BD-255F67BFFF12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158125" y="1995182"/>
                    <a:ext cx="5688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0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0161C022-618E-C630-993C-6C43CEC09B09}"/>
                      </a:ext>
                    </a:extLst>
                  </p14:cNvPr>
                  <p14:cNvContentPartPr/>
                  <p14:nvPr/>
                </p14:nvContentPartPr>
                <p14:xfrm>
                  <a:off x="332005" y="1993382"/>
                  <a:ext cx="42120" cy="43200"/>
                </p14:xfrm>
              </p:contentPart>
            </mc:Choice>
            <mc:Fallback xmlns=""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FC089B77-7A5D-FA0B-8973-3AFF4947CBD4}"/>
                      </a:ext>
                    </a:extLst>
                  </p:cNvPr>
                  <p:cNvPicPr/>
                  <p:nvPr/>
                </p:nvPicPr>
                <p:blipFill>
                  <a:blip r:embed="rId811"/>
                  <a:stretch>
                    <a:fillRect/>
                  </a:stretch>
                </p:blipFill>
                <p:spPr>
                  <a:xfrm>
                    <a:off x="325885" y="1987262"/>
                    <a:ext cx="54360" cy="55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6B3492B-8FF6-D785-306F-BCABC2E51E9C}"/>
                </a:ext>
              </a:extLst>
            </p:cNvPr>
            <p:cNvGrpSpPr/>
            <p:nvPr/>
          </p:nvGrpSpPr>
          <p:grpSpPr>
            <a:xfrm>
              <a:off x="113845" y="2166182"/>
              <a:ext cx="344160" cy="46800"/>
              <a:chOff x="113845" y="2166182"/>
              <a:chExt cx="344160" cy="4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2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3DAAC02B-310E-4D81-B3BC-F48EE4D3F45B}"/>
                      </a:ext>
                    </a:extLst>
                  </p14:cNvPr>
                  <p14:cNvContentPartPr/>
                  <p14:nvPr/>
                </p14:nvContentPartPr>
                <p14:xfrm>
                  <a:off x="113845" y="2167622"/>
                  <a:ext cx="27360" cy="34560"/>
                </p14:xfrm>
              </p:contentPart>
            </mc:Choice>
            <mc:Fallback xmlns=""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507929A6-FB39-3735-E061-D8816CDD1C2D}"/>
                      </a:ext>
                    </a:extLst>
                  </p:cNvPr>
                  <p:cNvPicPr/>
                  <p:nvPr/>
                </p:nvPicPr>
                <p:blipFill>
                  <a:blip r:embed="rId813"/>
                  <a:stretch>
                    <a:fillRect/>
                  </a:stretch>
                </p:blipFill>
                <p:spPr>
                  <a:xfrm>
                    <a:off x="107725" y="2161502"/>
                    <a:ext cx="3960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4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774FA6F2-653D-B2AE-8856-6DDFF21E0774}"/>
                      </a:ext>
                    </a:extLst>
                  </p14:cNvPr>
                  <p14:cNvContentPartPr/>
                  <p14:nvPr/>
                </p14:nvContentPartPr>
                <p14:xfrm>
                  <a:off x="231925" y="2166182"/>
                  <a:ext cx="51120" cy="41760"/>
                </p14:xfrm>
              </p:contentPart>
            </mc:Choice>
            <mc:Fallback xmlns=""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D82F8A87-7FB1-9BFF-11CA-956C8770925E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25805" y="2160062"/>
                    <a:ext cx="6336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5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A494A2C2-8679-5844-3307-9F9ABA771DB1}"/>
                      </a:ext>
                    </a:extLst>
                  </p14:cNvPr>
                  <p14:cNvContentPartPr/>
                  <p14:nvPr/>
                </p14:nvContentPartPr>
                <p14:xfrm>
                  <a:off x="420565" y="2171942"/>
                  <a:ext cx="37440" cy="41040"/>
                </p14:xfrm>
              </p:contentPart>
            </mc:Choice>
            <mc:Fallback xmlns=""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5C210487-BCB5-7083-E104-51590045AB5F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414445" y="2165822"/>
                    <a:ext cx="49680" cy="5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6C270E15-255D-23DB-A826-9029151334C7}"/>
                </a:ext>
              </a:extLst>
            </p:cNvPr>
            <p:cNvGrpSpPr/>
            <p:nvPr/>
          </p:nvGrpSpPr>
          <p:grpSpPr>
            <a:xfrm>
              <a:off x="496525" y="1999142"/>
              <a:ext cx="373680" cy="39960"/>
              <a:chOff x="496525" y="1999142"/>
              <a:chExt cx="373680" cy="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7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0FABAF6E-921C-BC9B-5EDF-B2E22C3C8909}"/>
                      </a:ext>
                    </a:extLst>
                  </p14:cNvPr>
                  <p14:cNvContentPartPr/>
                  <p14:nvPr/>
                </p14:nvContentPartPr>
                <p14:xfrm>
                  <a:off x="496525" y="1999142"/>
                  <a:ext cx="51480" cy="31680"/>
                </p14:xfrm>
              </p:contentPart>
            </mc:Choice>
            <mc:Fallback xmlns=""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43E372DD-3E92-BEDB-BFCC-FC535685B865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490405" y="1993022"/>
                    <a:ext cx="6372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9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7580E89A-BF36-D46E-9286-193AAB14FD0D}"/>
                      </a:ext>
                    </a:extLst>
                  </p14:cNvPr>
                  <p14:cNvContentPartPr/>
                  <p14:nvPr/>
                </p14:nvContentPartPr>
                <p14:xfrm>
                  <a:off x="656725" y="1999502"/>
                  <a:ext cx="47160" cy="37440"/>
                </p14:xfrm>
              </p:contentPart>
            </mc:Choice>
            <mc:Fallback xmlns=""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CFD7AA36-1932-32AD-BE0A-A16EF5F2A23F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650605" y="1993382"/>
                    <a:ext cx="594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0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B2D026F2-BBC9-FDC1-F85C-FDDD0F68F40D}"/>
                      </a:ext>
                    </a:extLst>
                  </p14:cNvPr>
                  <p14:cNvContentPartPr/>
                  <p14:nvPr/>
                </p14:nvContentPartPr>
                <p14:xfrm>
                  <a:off x="825565" y="1999862"/>
                  <a:ext cx="44640" cy="39240"/>
                </p14:xfrm>
              </p:contentPart>
            </mc:Choice>
            <mc:Fallback xmlns=""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A122E6F2-22CB-1F61-7B46-85B50AB70B25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819445" y="1993742"/>
                    <a:ext cx="56880" cy="5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C423A5C7-4A4F-8C1D-684F-F8FDB38E9F8B}"/>
                </a:ext>
              </a:extLst>
            </p:cNvPr>
            <p:cNvGrpSpPr/>
            <p:nvPr/>
          </p:nvGrpSpPr>
          <p:grpSpPr>
            <a:xfrm>
              <a:off x="566365" y="2158982"/>
              <a:ext cx="227160" cy="57240"/>
              <a:chOff x="566365" y="2158982"/>
              <a:chExt cx="227160" cy="5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1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A76583F5-0276-3F6E-8486-94CEBCEA53AD}"/>
                      </a:ext>
                    </a:extLst>
                  </p14:cNvPr>
                  <p14:cNvContentPartPr/>
                  <p14:nvPr/>
                </p14:nvContentPartPr>
                <p14:xfrm>
                  <a:off x="738805" y="2158982"/>
                  <a:ext cx="54720" cy="54720"/>
                </p14:xfrm>
              </p:contentPart>
            </mc:Choice>
            <mc:Fallback xmlns=""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66C2116E-CC52-9DFF-94B3-2C47EF9D28C8}"/>
                      </a:ext>
                    </a:extLst>
                  </p:cNvPr>
                  <p:cNvPicPr/>
                  <p:nvPr/>
                </p:nvPicPr>
                <p:blipFill>
                  <a:blip r:embed="rId822"/>
                  <a:stretch>
                    <a:fillRect/>
                  </a:stretch>
                </p:blipFill>
                <p:spPr>
                  <a:xfrm>
                    <a:off x="732685" y="2152862"/>
                    <a:ext cx="6696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3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A0A4000E-3EA1-2336-65B0-949848D69DFF}"/>
                      </a:ext>
                    </a:extLst>
                  </p14:cNvPr>
                  <p14:cNvContentPartPr/>
                  <p14:nvPr/>
                </p14:nvContentPartPr>
                <p14:xfrm>
                  <a:off x="566365" y="2170142"/>
                  <a:ext cx="50040" cy="46080"/>
                </p14:xfrm>
              </p:contentPart>
            </mc:Choice>
            <mc:Fallback xmlns=""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436F5988-E87E-A038-DB8D-639BBCA98266}"/>
                      </a:ext>
                    </a:extLst>
                  </p:cNvPr>
                  <p:cNvPicPr/>
                  <p:nvPr/>
                </p:nvPicPr>
                <p:blipFill>
                  <a:blip r:embed="rId824"/>
                  <a:stretch>
                    <a:fillRect/>
                  </a:stretch>
                </p:blipFill>
                <p:spPr>
                  <a:xfrm>
                    <a:off x="560245" y="2164022"/>
                    <a:ext cx="62280" cy="58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9B8C763-5F10-874D-8942-AF9DAAD60FC8}"/>
                    </a:ext>
                  </a:extLst>
                </p14:cNvPr>
                <p14:cNvContentPartPr/>
                <p14:nvPr/>
              </p14:nvContentPartPr>
              <p14:xfrm>
                <a:off x="995845" y="2003822"/>
                <a:ext cx="43920" cy="324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8BCCF77-DD27-7FA5-2396-E9E7D6E0C96C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989725" y="1997702"/>
                  <a:ext cx="56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3141719-A215-902B-C4CD-B4BD7F326CA0}"/>
                    </a:ext>
                  </a:extLst>
                </p14:cNvPr>
                <p14:cNvContentPartPr/>
                <p14:nvPr/>
              </p14:nvContentPartPr>
              <p14:xfrm>
                <a:off x="920245" y="2167262"/>
                <a:ext cx="44640" cy="403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F6512508-14E6-FE90-2BA0-4D1398BF3086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914125" y="2161142"/>
                  <a:ext cx="56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9A44825-E1A7-DF5B-3FA4-A77E804004A7}"/>
                    </a:ext>
                  </a:extLst>
                </p14:cNvPr>
                <p14:cNvContentPartPr/>
                <p14:nvPr/>
              </p14:nvContentPartPr>
              <p14:xfrm>
                <a:off x="1165045" y="1998422"/>
                <a:ext cx="38520" cy="388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95BF4E5-9690-2711-9CCC-878CA8C6267D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158925" y="1992302"/>
                  <a:ext cx="50760" cy="51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59A5FF0F-1B0F-0D56-F0B7-2A699C4D7A4C}"/>
                </a:ext>
              </a:extLst>
            </p:cNvPr>
            <p:cNvGrpSpPr/>
            <p:nvPr/>
          </p:nvGrpSpPr>
          <p:grpSpPr>
            <a:xfrm>
              <a:off x="1080085" y="2160062"/>
              <a:ext cx="367560" cy="39600"/>
              <a:chOff x="1080085" y="2160062"/>
              <a:chExt cx="367560" cy="3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8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2E83D66B-F533-9681-E319-FCD42A0C5B34}"/>
                      </a:ext>
                    </a:extLst>
                  </p14:cNvPr>
                  <p14:cNvContentPartPr/>
                  <p14:nvPr/>
                </p14:nvContentPartPr>
                <p14:xfrm>
                  <a:off x="1080085" y="2160422"/>
                  <a:ext cx="45720" cy="37080"/>
                </p14:xfrm>
              </p:contentPart>
            </mc:Choice>
            <mc:Fallback xmlns=""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B8E2A698-E92F-E6E3-F477-36BC44C9CA38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1073965" y="2154302"/>
                    <a:ext cx="5796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08CC8A08-76A0-3E08-D121-19B2CA699B93}"/>
                      </a:ext>
                    </a:extLst>
                  </p14:cNvPr>
                  <p14:cNvContentPartPr/>
                  <p14:nvPr/>
                </p14:nvContentPartPr>
                <p14:xfrm>
                  <a:off x="1241365" y="2160062"/>
                  <a:ext cx="35640" cy="35280"/>
                </p14:xfrm>
              </p:contentPart>
            </mc:Choice>
            <mc:Fallback xmlns=""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F96A432D-349D-F40F-34F4-4F17962A35BC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1235245" y="2153942"/>
                    <a:ext cx="4788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0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6EA7BB55-65D2-5AE6-1CFA-FE22B3A9CE1E}"/>
                      </a:ext>
                    </a:extLst>
                  </p14:cNvPr>
                  <p14:cNvContentPartPr/>
                  <p14:nvPr/>
                </p14:nvContentPartPr>
                <p14:xfrm>
                  <a:off x="1400845" y="2161142"/>
                  <a:ext cx="46800" cy="38520"/>
                </p14:xfrm>
              </p:contentPart>
            </mc:Choice>
            <mc:Fallback xmlns=""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AA48F4DF-B944-33A5-8D08-FC38CA7C2F24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1394725" y="2155022"/>
                    <a:ext cx="59040" cy="50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107EF8F-2C59-5E2E-88F3-96EE69AA67E3}"/>
                    </a:ext>
                  </a:extLst>
                </p14:cNvPr>
                <p14:cNvContentPartPr/>
                <p14:nvPr/>
              </p14:nvContentPartPr>
              <p14:xfrm>
                <a:off x="1492285" y="1999502"/>
                <a:ext cx="36000" cy="331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16E44423-9FD0-CC08-6092-967D9ED821CA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486165" y="1993382"/>
                  <a:ext cx="48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90A5FC0-D33B-3CCE-7FB9-BF0FA0E206ED}"/>
                    </a:ext>
                  </a:extLst>
                </p14:cNvPr>
                <p14:cNvContentPartPr/>
                <p14:nvPr/>
              </p14:nvContentPartPr>
              <p14:xfrm>
                <a:off x="1329565" y="1999502"/>
                <a:ext cx="25200" cy="291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241A9093-BF06-2E6F-7ABA-C6C192BC4677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323445" y="1993382"/>
                  <a:ext cx="37440" cy="41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172FEB58-3553-D135-1561-602B1B4073FD}"/>
                </a:ext>
              </a:extLst>
            </p:cNvPr>
            <p:cNvGrpSpPr/>
            <p:nvPr/>
          </p:nvGrpSpPr>
          <p:grpSpPr>
            <a:xfrm>
              <a:off x="1637725" y="1993382"/>
              <a:ext cx="394200" cy="45000"/>
              <a:chOff x="1637725" y="1993382"/>
              <a:chExt cx="394200" cy="45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34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B14375BD-575C-5952-EBD1-AE9899F9B288}"/>
                      </a:ext>
                    </a:extLst>
                  </p14:cNvPr>
                  <p14:cNvContentPartPr/>
                  <p14:nvPr/>
                </p14:nvContentPartPr>
                <p14:xfrm>
                  <a:off x="1637725" y="1993382"/>
                  <a:ext cx="52200" cy="37800"/>
                </p14:xfrm>
              </p:contentPart>
            </mc:Choice>
            <mc:Fallback xmlns=""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50F5F8D5-4C07-327A-CE95-C1D2EB10ACAD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1631605" y="1987262"/>
                    <a:ext cx="6444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5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83E3D8AA-9CBA-9101-C279-550735B4D616}"/>
                      </a:ext>
                    </a:extLst>
                  </p14:cNvPr>
                  <p14:cNvContentPartPr/>
                  <p14:nvPr/>
                </p14:nvContentPartPr>
                <p14:xfrm>
                  <a:off x="1984405" y="1995182"/>
                  <a:ext cx="47520" cy="43200"/>
                </p14:xfrm>
              </p:contentPart>
            </mc:Choice>
            <mc:Fallback xmlns=""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D892D3CF-CF4D-14CF-6BB7-3584E910E0A8}"/>
                      </a:ext>
                    </a:extLst>
                  </p:cNvPr>
                  <p:cNvPicPr/>
                  <p:nvPr/>
                </p:nvPicPr>
                <p:blipFill>
                  <a:blip r:embed="rId824"/>
                  <a:stretch>
                    <a:fillRect/>
                  </a:stretch>
                </p:blipFill>
                <p:spPr>
                  <a:xfrm>
                    <a:off x="1978285" y="1989062"/>
                    <a:ext cx="5976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6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3A15DCD4-5AC7-5F44-B124-4FDA61CA7E10}"/>
                      </a:ext>
                    </a:extLst>
                  </p14:cNvPr>
                  <p14:cNvContentPartPr/>
                  <p14:nvPr/>
                </p14:nvContentPartPr>
                <p14:xfrm>
                  <a:off x="1820965" y="1997342"/>
                  <a:ext cx="35280" cy="39240"/>
                </p14:xfrm>
              </p:contentPart>
            </mc:Choice>
            <mc:Fallback xmlns=""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9938EE98-EFAF-2EC7-5C2E-5E3CF6E3E5D8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1814845" y="1991222"/>
                    <a:ext cx="47520" cy="5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F3BEF170-0FEE-93D5-292C-D4D0A94F9406}"/>
                </a:ext>
              </a:extLst>
            </p:cNvPr>
            <p:cNvGrpSpPr/>
            <p:nvPr/>
          </p:nvGrpSpPr>
          <p:grpSpPr>
            <a:xfrm>
              <a:off x="1574725" y="2139182"/>
              <a:ext cx="870480" cy="61560"/>
              <a:chOff x="1574725" y="2139182"/>
              <a:chExt cx="870480" cy="6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37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25D0D4DD-CE95-DBC2-E3E8-04D8EEEEB240}"/>
                      </a:ext>
                    </a:extLst>
                  </p14:cNvPr>
                  <p14:cNvContentPartPr/>
                  <p14:nvPr/>
                </p14:nvContentPartPr>
                <p14:xfrm>
                  <a:off x="1574725" y="2139182"/>
                  <a:ext cx="46800" cy="54720"/>
                </p14:xfrm>
              </p:contentPart>
            </mc:Choice>
            <mc:Fallback xmlns=""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BADD660F-34F0-379B-B6D9-B5D43BB0D389}"/>
                      </a:ext>
                    </a:extLst>
                  </p:cNvPr>
                  <p:cNvPicPr/>
                  <p:nvPr/>
                </p:nvPicPr>
                <p:blipFill>
                  <a:blip r:embed="rId838"/>
                  <a:stretch>
                    <a:fillRect/>
                  </a:stretch>
                </p:blipFill>
                <p:spPr>
                  <a:xfrm>
                    <a:off x="1568605" y="2133062"/>
                    <a:ext cx="5904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9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BDA5137B-7A96-2057-74FD-BEC40351CB3C}"/>
                      </a:ext>
                    </a:extLst>
                  </p14:cNvPr>
                  <p14:cNvContentPartPr/>
                  <p14:nvPr/>
                </p14:nvContentPartPr>
                <p14:xfrm>
                  <a:off x="1743205" y="2163662"/>
                  <a:ext cx="34200" cy="35280"/>
                </p14:xfrm>
              </p:contentPart>
            </mc:Choice>
            <mc:Fallback xmlns=""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1B325EF9-3EA5-0A87-91CA-350F06B6B2ED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1737085" y="2157542"/>
                    <a:ext cx="4644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0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E5D57602-5992-D9E4-C256-4A575B3379DE}"/>
                      </a:ext>
                    </a:extLst>
                  </p14:cNvPr>
                  <p14:cNvContentPartPr/>
                  <p14:nvPr/>
                </p14:nvContentPartPr>
                <p14:xfrm>
                  <a:off x="1891525" y="2166902"/>
                  <a:ext cx="39960" cy="33120"/>
                </p14:xfrm>
              </p:contentPart>
            </mc:Choice>
            <mc:Fallback xmlns=""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7736D17E-4326-2803-51C9-695C3957550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1885405" y="2160782"/>
                    <a:ext cx="5220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1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A75D6226-2A18-69CE-B850-A79D333AE144}"/>
                      </a:ext>
                    </a:extLst>
                  </p14:cNvPr>
                  <p14:cNvContentPartPr/>
                  <p14:nvPr/>
                </p14:nvContentPartPr>
                <p14:xfrm>
                  <a:off x="2057125" y="2161502"/>
                  <a:ext cx="45720" cy="39240"/>
                </p14:xfrm>
              </p:contentPart>
            </mc:Choice>
            <mc:Fallback xmlns=""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74618FE8-81DB-909E-4102-ABF93CD18AAD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051005" y="2155382"/>
                    <a:ext cx="5796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2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157C77F1-14BA-8344-1DC7-3EE2BFA6A709}"/>
                      </a:ext>
                    </a:extLst>
                  </p14:cNvPr>
                  <p14:cNvContentPartPr/>
                  <p14:nvPr/>
                </p14:nvContentPartPr>
                <p14:xfrm>
                  <a:off x="2403445" y="2166182"/>
                  <a:ext cx="41760" cy="32040"/>
                </p14:xfrm>
              </p:contentPart>
            </mc:Choice>
            <mc:Fallback xmlns=""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C1209B3C-5F93-91AE-A451-3B69261542A1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2397325" y="2160062"/>
                    <a:ext cx="5400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3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35D651FD-CDCF-1F4A-CE4F-7FD792244D93}"/>
                      </a:ext>
                    </a:extLst>
                  </p14:cNvPr>
                  <p14:cNvContentPartPr/>
                  <p14:nvPr/>
                </p14:nvContentPartPr>
                <p14:xfrm>
                  <a:off x="2237845" y="2162582"/>
                  <a:ext cx="28800" cy="34920"/>
                </p14:xfrm>
              </p:contentPart>
            </mc:Choice>
            <mc:Fallback xmlns=""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9A05E5C3-4873-E4F8-DA60-6A7A1E4E5236}"/>
                      </a:ext>
                    </a:extLst>
                  </p:cNvPr>
                  <p:cNvPicPr/>
                  <p:nvPr/>
                </p:nvPicPr>
                <p:blipFill>
                  <a:blip r:embed="rId813"/>
                  <a:stretch>
                    <a:fillRect/>
                  </a:stretch>
                </p:blipFill>
                <p:spPr>
                  <a:xfrm>
                    <a:off x="2231725" y="2156462"/>
                    <a:ext cx="41040" cy="4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66619920-C39A-577A-1EE6-9E54532B7830}"/>
                </a:ext>
              </a:extLst>
            </p:cNvPr>
            <p:cNvGrpSpPr/>
            <p:nvPr/>
          </p:nvGrpSpPr>
          <p:grpSpPr>
            <a:xfrm>
              <a:off x="2142805" y="1992302"/>
              <a:ext cx="711720" cy="52560"/>
              <a:chOff x="2142805" y="1992302"/>
              <a:chExt cx="711720" cy="5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4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1D4BF540-55DE-7B91-48AA-5E04ABF4B031}"/>
                      </a:ext>
                    </a:extLst>
                  </p14:cNvPr>
                  <p14:cNvContentPartPr/>
                  <p14:nvPr/>
                </p14:nvContentPartPr>
                <p14:xfrm>
                  <a:off x="2142805" y="2007422"/>
                  <a:ext cx="40320" cy="37440"/>
                </p14:xfrm>
              </p:contentPart>
            </mc:Choice>
            <mc:Fallback xmlns=""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4AB9C8F5-5002-C5A6-CA58-81F803D9AE92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2136685" y="2001302"/>
                    <a:ext cx="5256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8B8A7D41-FE70-47F6-443A-7620E548A2AC}"/>
                      </a:ext>
                    </a:extLst>
                  </p14:cNvPr>
                  <p14:cNvContentPartPr/>
                  <p14:nvPr/>
                </p14:nvContentPartPr>
                <p14:xfrm>
                  <a:off x="2305885" y="1998422"/>
                  <a:ext cx="45000" cy="32400"/>
                </p14:xfrm>
              </p:contentPart>
            </mc:Choice>
            <mc:Fallback xmlns=""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29765CDF-5F27-B9AB-647C-E50E0BA9BD55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2299765" y="1992302"/>
                    <a:ext cx="5724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6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7E712591-AF12-2315-B22D-248630AEE3B9}"/>
                      </a:ext>
                    </a:extLst>
                  </p14:cNvPr>
                  <p14:cNvContentPartPr/>
                  <p14:nvPr/>
                </p14:nvContentPartPr>
                <p14:xfrm>
                  <a:off x="2466445" y="1992302"/>
                  <a:ext cx="50040" cy="38880"/>
                </p14:xfrm>
              </p:contentPart>
            </mc:Choice>
            <mc:Fallback xmlns=""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13452F4C-6E2C-B91E-CA0F-A11ED587C0A0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460325" y="1986182"/>
                    <a:ext cx="6228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9D6C080B-F5F7-FCB4-D8E4-61AE8116F16C}"/>
                      </a:ext>
                    </a:extLst>
                  </p14:cNvPr>
                  <p14:cNvContentPartPr/>
                  <p14:nvPr/>
                </p14:nvContentPartPr>
                <p14:xfrm>
                  <a:off x="2640685" y="1993742"/>
                  <a:ext cx="50400" cy="38160"/>
                </p14:xfrm>
              </p:contentPart>
            </mc:Choice>
            <mc:Fallback xmlns=""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7BA9E12B-0202-8B01-D8DA-D58B64C7A8AF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634565" y="1987622"/>
                    <a:ext cx="6264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8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0478FB08-C44B-EDFE-EA8E-A3B9F07FE81D}"/>
                      </a:ext>
                    </a:extLst>
                  </p14:cNvPr>
                  <p14:cNvContentPartPr/>
                  <p14:nvPr/>
                </p14:nvContentPartPr>
                <p14:xfrm>
                  <a:off x="2808445" y="1993382"/>
                  <a:ext cx="46080" cy="37440"/>
                </p14:xfrm>
              </p:contentPart>
            </mc:Choice>
            <mc:Fallback xmlns=""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08DDD1CE-AE6B-ABC5-CC20-8A8DA6A0BF1C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802325" y="1987262"/>
                    <a:ext cx="58320" cy="49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EC109592-B85B-2EC1-1D35-37897AB47E65}"/>
                </a:ext>
              </a:extLst>
            </p:cNvPr>
            <p:cNvGrpSpPr/>
            <p:nvPr/>
          </p:nvGrpSpPr>
          <p:grpSpPr>
            <a:xfrm>
              <a:off x="2563285" y="2158622"/>
              <a:ext cx="204120" cy="41400"/>
              <a:chOff x="2563285" y="2158622"/>
              <a:chExt cx="204120" cy="41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999A17E8-4D21-9431-3330-D06BF344531D}"/>
                      </a:ext>
                    </a:extLst>
                  </p14:cNvPr>
                  <p14:cNvContentPartPr/>
                  <p14:nvPr/>
                </p14:nvContentPartPr>
                <p14:xfrm>
                  <a:off x="2718085" y="2158622"/>
                  <a:ext cx="49320" cy="41400"/>
                </p14:xfrm>
              </p:contentPart>
            </mc:Choice>
            <mc:Fallback xmlns=""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6445BC58-7056-91F2-6D91-DBDF970DFBCF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711965" y="2152502"/>
                    <a:ext cx="6156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0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B32B9A07-27CF-C560-997A-83903078F194}"/>
                      </a:ext>
                    </a:extLst>
                  </p14:cNvPr>
                  <p14:cNvContentPartPr/>
                  <p14:nvPr/>
                </p14:nvContentPartPr>
                <p14:xfrm>
                  <a:off x="2563285" y="2162582"/>
                  <a:ext cx="36720" cy="30960"/>
                </p14:xfrm>
              </p:contentPart>
            </mc:Choice>
            <mc:Fallback xmlns=""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7E6F1F7A-7D5B-6C9F-7BB8-500002550AFB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2557165" y="2156462"/>
                    <a:ext cx="48960" cy="43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2E94F97-152E-9E8B-B95B-DCBC69A7967B}"/>
                    </a:ext>
                  </a:extLst>
                </p14:cNvPr>
                <p14:cNvContentPartPr/>
                <p14:nvPr/>
              </p14:nvContentPartPr>
              <p14:xfrm>
                <a:off x="2960365" y="2005622"/>
                <a:ext cx="51120" cy="277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4E73E66-C4C1-C0CA-3E7B-EE1F74265689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2954245" y="1999502"/>
                  <a:ext cx="63360" cy="39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C2AAF900-7C1B-7DDF-2F39-E35F0EA29791}"/>
                </a:ext>
              </a:extLst>
            </p:cNvPr>
            <p:cNvGrpSpPr/>
            <p:nvPr/>
          </p:nvGrpSpPr>
          <p:grpSpPr>
            <a:xfrm>
              <a:off x="2888725" y="2158982"/>
              <a:ext cx="195120" cy="41040"/>
              <a:chOff x="2888725" y="2158982"/>
              <a:chExt cx="195120" cy="4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52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9E23BE8D-0FCB-BAA5-7DFF-C8DBEC49341A}"/>
                      </a:ext>
                    </a:extLst>
                  </p14:cNvPr>
                  <p14:cNvContentPartPr/>
                  <p14:nvPr/>
                </p14:nvContentPartPr>
                <p14:xfrm>
                  <a:off x="2888725" y="2158982"/>
                  <a:ext cx="37800" cy="41040"/>
                </p14:xfrm>
              </p:contentPart>
            </mc:Choice>
            <mc:Fallback xmlns=""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F434E28B-FCB5-C63D-3A99-CC6181E41550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2882605" y="2152862"/>
                    <a:ext cx="5004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D008D32C-FA60-9FB4-E956-77ACA42F96A2}"/>
                      </a:ext>
                    </a:extLst>
                  </p14:cNvPr>
                  <p14:cNvContentPartPr/>
                  <p14:nvPr/>
                </p14:nvContentPartPr>
                <p14:xfrm>
                  <a:off x="3033805" y="2160422"/>
                  <a:ext cx="50040" cy="31680"/>
                </p14:xfrm>
              </p:contentPart>
            </mc:Choice>
            <mc:Fallback xmlns=""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28089345-E4A6-31BC-EB4D-17E73731E01D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3027685" y="2154302"/>
                    <a:ext cx="6228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6D0FC4AF-6573-94F1-C668-98A63B21E5CC}"/>
                </a:ext>
              </a:extLst>
            </p:cNvPr>
            <p:cNvGrpSpPr/>
            <p:nvPr/>
          </p:nvGrpSpPr>
          <p:grpSpPr>
            <a:xfrm>
              <a:off x="133645" y="1834622"/>
              <a:ext cx="812880" cy="88920"/>
              <a:chOff x="133645" y="1834622"/>
              <a:chExt cx="812880" cy="889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54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8E6D40CC-3303-28A2-AA20-22C032E0C9DE}"/>
                      </a:ext>
                    </a:extLst>
                  </p14:cNvPr>
                  <p14:cNvContentPartPr/>
                  <p14:nvPr/>
                </p14:nvContentPartPr>
                <p14:xfrm>
                  <a:off x="133645" y="1834622"/>
                  <a:ext cx="380160" cy="81000"/>
                </p14:xfrm>
              </p:contentPart>
            </mc:Choice>
            <mc:Fallback xmlns=""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C50311CF-94CF-BCEA-C6CA-38977702746C}"/>
                      </a:ext>
                    </a:extLst>
                  </p:cNvPr>
                  <p:cNvPicPr/>
                  <p:nvPr/>
                </p:nvPicPr>
                <p:blipFill>
                  <a:blip r:embed="rId855"/>
                  <a:stretch>
                    <a:fillRect/>
                  </a:stretch>
                </p:blipFill>
                <p:spPr>
                  <a:xfrm>
                    <a:off x="129325" y="1830302"/>
                    <a:ext cx="38880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56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F583B70F-2AAD-52FD-BD5F-A11A6913658D}"/>
                      </a:ext>
                    </a:extLst>
                  </p14:cNvPr>
                  <p14:cNvContentPartPr/>
                  <p14:nvPr/>
                </p14:nvContentPartPr>
                <p14:xfrm>
                  <a:off x="762925" y="1861262"/>
                  <a:ext cx="360" cy="360"/>
                </p14:xfrm>
              </p:contentPart>
            </mc:Choice>
            <mc:Fallback xmlns=""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22A35259-AF44-34DA-4682-621270DCA9D1}"/>
                      </a:ext>
                    </a:extLst>
                  </p:cNvPr>
                  <p:cNvPicPr/>
                  <p:nvPr/>
                </p:nvPicPr>
                <p:blipFill>
                  <a:blip r:embed="rId857"/>
                  <a:stretch>
                    <a:fillRect/>
                  </a:stretch>
                </p:blipFill>
                <p:spPr>
                  <a:xfrm>
                    <a:off x="758605" y="1856942"/>
                    <a:ext cx="9000" cy="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58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D37CBCE9-D419-05E1-DA90-3BC10DEF4125}"/>
                      </a:ext>
                    </a:extLst>
                  </p14:cNvPr>
                  <p14:cNvContentPartPr/>
                  <p14:nvPr/>
                </p14:nvContentPartPr>
                <p14:xfrm>
                  <a:off x="557725" y="1839662"/>
                  <a:ext cx="388800" cy="83880"/>
                </p14:xfrm>
              </p:contentPart>
            </mc:Choice>
            <mc:Fallback xmlns=""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C597621B-4E74-5DEC-A42A-77F2E747E567}"/>
                      </a:ext>
                    </a:extLst>
                  </p:cNvPr>
                  <p:cNvPicPr/>
                  <p:nvPr/>
                </p:nvPicPr>
                <p:blipFill>
                  <a:blip r:embed="rId859"/>
                  <a:stretch>
                    <a:fillRect/>
                  </a:stretch>
                </p:blipFill>
                <p:spPr>
                  <a:xfrm>
                    <a:off x="553405" y="1835342"/>
                    <a:ext cx="39744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60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29BF7725-EB81-CA37-59E8-2B1CF374109A}"/>
                      </a:ext>
                    </a:extLst>
                  </p14:cNvPr>
                  <p14:cNvContentPartPr/>
                  <p14:nvPr/>
                </p14:nvContentPartPr>
                <p14:xfrm>
                  <a:off x="603805" y="1885382"/>
                  <a:ext cx="13680" cy="11520"/>
                </p14:xfrm>
              </p:contentPart>
            </mc:Choice>
            <mc:Fallback xmlns=""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C73DE35E-EA4B-ECA6-5D13-7F694D0523AD}"/>
                      </a:ext>
                    </a:extLst>
                  </p:cNvPr>
                  <p:cNvPicPr/>
                  <p:nvPr/>
                </p:nvPicPr>
                <p:blipFill>
                  <a:blip r:embed="rId861"/>
                  <a:stretch>
                    <a:fillRect/>
                  </a:stretch>
                </p:blipFill>
                <p:spPr>
                  <a:xfrm>
                    <a:off x="599485" y="1881062"/>
                    <a:ext cx="22320" cy="20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DE4A38CB-1FBB-C325-01E1-CEF4930CD469}"/>
                </a:ext>
              </a:extLst>
            </p:cNvPr>
            <p:cNvGrpSpPr/>
            <p:nvPr/>
          </p:nvGrpSpPr>
          <p:grpSpPr>
            <a:xfrm>
              <a:off x="971005" y="1833902"/>
              <a:ext cx="816120" cy="91080"/>
              <a:chOff x="971005" y="1833902"/>
              <a:chExt cx="816120" cy="9108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62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AEF15B6E-D2F9-4B4E-BC6D-D2D85B6C80EE}"/>
                      </a:ext>
                    </a:extLst>
                  </p14:cNvPr>
                  <p14:cNvContentPartPr/>
                  <p14:nvPr/>
                </p14:nvContentPartPr>
                <p14:xfrm>
                  <a:off x="971005" y="1833902"/>
                  <a:ext cx="391320" cy="85680"/>
                </p14:xfrm>
              </p:contentPart>
            </mc:Choice>
            <mc:Fallback xmlns=""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DDD2E768-0A60-E26A-5946-331978785188}"/>
                      </a:ext>
                    </a:extLst>
                  </p:cNvPr>
                  <p:cNvPicPr/>
                  <p:nvPr/>
                </p:nvPicPr>
                <p:blipFill>
                  <a:blip r:embed="rId863"/>
                  <a:stretch>
                    <a:fillRect/>
                  </a:stretch>
                </p:blipFill>
                <p:spPr>
                  <a:xfrm>
                    <a:off x="966685" y="1829582"/>
                    <a:ext cx="39996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64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876BDE0E-20BB-4937-848B-4B0F66C8CD5A}"/>
                      </a:ext>
                    </a:extLst>
                  </p14:cNvPr>
                  <p14:cNvContentPartPr/>
                  <p14:nvPr/>
                </p14:nvContentPartPr>
                <p14:xfrm>
                  <a:off x="1584805" y="1888262"/>
                  <a:ext cx="54000" cy="2880"/>
                </p14:xfrm>
              </p:contentPart>
            </mc:Choice>
            <mc:Fallback xmlns=""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11E893E2-0D1D-9687-6A14-779C097B4445}"/>
                      </a:ext>
                    </a:extLst>
                  </p:cNvPr>
                  <p:cNvPicPr/>
                  <p:nvPr/>
                </p:nvPicPr>
                <p:blipFill>
                  <a:blip r:embed="rId865"/>
                  <a:stretch>
                    <a:fillRect/>
                  </a:stretch>
                </p:blipFill>
                <p:spPr>
                  <a:xfrm>
                    <a:off x="1580485" y="1883942"/>
                    <a:ext cx="62640" cy="1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66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826231D3-0A37-1502-BB23-885EC3762126}"/>
                      </a:ext>
                    </a:extLst>
                  </p14:cNvPr>
                  <p14:cNvContentPartPr/>
                  <p14:nvPr/>
                </p14:nvContentPartPr>
                <p14:xfrm>
                  <a:off x="1388965" y="1834622"/>
                  <a:ext cx="398160" cy="90360"/>
                </p14:xfrm>
              </p:contentPart>
            </mc:Choice>
            <mc:Fallback xmlns=""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E0C4F8B4-5AE6-52A2-67A4-974BA23EC9F5}"/>
                      </a:ext>
                    </a:extLst>
                  </p:cNvPr>
                  <p:cNvPicPr/>
                  <p:nvPr/>
                </p:nvPicPr>
                <p:blipFill>
                  <a:blip r:embed="rId867"/>
                  <a:stretch>
                    <a:fillRect/>
                  </a:stretch>
                </p:blipFill>
                <p:spPr>
                  <a:xfrm>
                    <a:off x="1384645" y="1830302"/>
                    <a:ext cx="406800" cy="99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348E6AE-DF1D-533D-E932-4962BF2420AB}"/>
                    </a:ext>
                  </a:extLst>
                </p14:cNvPr>
                <p14:cNvContentPartPr/>
                <p14:nvPr/>
              </p14:nvContentPartPr>
              <p14:xfrm>
                <a:off x="1800445" y="1838222"/>
                <a:ext cx="429480" cy="806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7BE4A93-2C43-9415-636F-0ACEA0ECF1FD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1796125" y="1833902"/>
                  <a:ext cx="438120" cy="89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D335AE6E-F52D-3DA5-612A-041846235CB8}"/>
                </a:ext>
              </a:extLst>
            </p:cNvPr>
            <p:cNvGrpSpPr/>
            <p:nvPr/>
          </p:nvGrpSpPr>
          <p:grpSpPr>
            <a:xfrm>
              <a:off x="1968565" y="1830302"/>
              <a:ext cx="1100160" cy="94320"/>
              <a:chOff x="1968565" y="1830302"/>
              <a:chExt cx="1100160" cy="943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70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95855B2A-5D97-86F5-893B-A980EB4FF4A9}"/>
                      </a:ext>
                    </a:extLst>
                  </p14:cNvPr>
                  <p14:cNvContentPartPr/>
                  <p14:nvPr/>
                </p14:nvContentPartPr>
                <p14:xfrm>
                  <a:off x="2231365" y="1832822"/>
                  <a:ext cx="414720" cy="87840"/>
                </p14:xfrm>
              </p:contentPart>
            </mc:Choice>
            <mc:Fallback xmlns=""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9FAC80AA-BC62-5BBD-6504-06CC0CE756CF}"/>
                      </a:ext>
                    </a:extLst>
                  </p:cNvPr>
                  <p:cNvPicPr/>
                  <p:nvPr/>
                </p:nvPicPr>
                <p:blipFill>
                  <a:blip r:embed="rId871"/>
                  <a:stretch>
                    <a:fillRect/>
                  </a:stretch>
                </p:blipFill>
                <p:spPr>
                  <a:xfrm>
                    <a:off x="2227045" y="1828502"/>
                    <a:ext cx="42336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72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2C1BE0E9-DA23-5833-8913-92E28EB7F2CF}"/>
                      </a:ext>
                    </a:extLst>
                  </p14:cNvPr>
                  <p14:cNvContentPartPr/>
                  <p14:nvPr/>
                </p14:nvContentPartPr>
                <p14:xfrm>
                  <a:off x="2684245" y="1836062"/>
                  <a:ext cx="267480" cy="72000"/>
                </p14:xfrm>
              </p:contentPart>
            </mc:Choice>
            <mc:Fallback xmlns=""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2546D67D-14E5-D418-7830-0B63AB399323}"/>
                      </a:ext>
                    </a:extLst>
                  </p:cNvPr>
                  <p:cNvPicPr/>
                  <p:nvPr/>
                </p:nvPicPr>
                <p:blipFill>
                  <a:blip r:embed="rId873"/>
                  <a:stretch>
                    <a:fillRect/>
                  </a:stretch>
                </p:blipFill>
                <p:spPr>
                  <a:xfrm>
                    <a:off x="2679925" y="1831742"/>
                    <a:ext cx="27612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74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B1AD8F68-50D2-071E-908C-C3151D22BC3D}"/>
                      </a:ext>
                    </a:extLst>
                  </p14:cNvPr>
                  <p14:cNvContentPartPr/>
                  <p14:nvPr/>
                </p14:nvContentPartPr>
                <p14:xfrm>
                  <a:off x="2630605" y="1830302"/>
                  <a:ext cx="438120" cy="94320"/>
                </p14:xfrm>
              </p:contentPart>
            </mc:Choice>
            <mc:Fallback xmlns=""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7791F088-A625-4E6C-5511-BE9B9199C117}"/>
                      </a:ext>
                    </a:extLst>
                  </p:cNvPr>
                  <p:cNvPicPr/>
                  <p:nvPr/>
                </p:nvPicPr>
                <p:blipFill>
                  <a:blip r:embed="rId875"/>
                  <a:stretch>
                    <a:fillRect/>
                  </a:stretch>
                </p:blipFill>
                <p:spPr>
                  <a:xfrm>
                    <a:off x="2626285" y="1825982"/>
                    <a:ext cx="44676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76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4819F234-9FBE-9D60-5B34-7BB167B9AC35}"/>
                      </a:ext>
                    </a:extLst>
                  </p14:cNvPr>
                  <p14:cNvContentPartPr/>
                  <p14:nvPr/>
                </p14:nvContentPartPr>
                <p14:xfrm>
                  <a:off x="1968565" y="1866302"/>
                  <a:ext cx="167040" cy="50040"/>
                </p14:xfrm>
              </p:contentPart>
            </mc:Choice>
            <mc:Fallback xmlns=""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8C57C1EA-2404-0130-8F48-AA3C9F9DA855}"/>
                      </a:ext>
                    </a:extLst>
                  </p:cNvPr>
                  <p:cNvPicPr/>
                  <p:nvPr/>
                </p:nvPicPr>
                <p:blipFill>
                  <a:blip r:embed="rId877"/>
                  <a:stretch>
                    <a:fillRect/>
                  </a:stretch>
                </p:blipFill>
                <p:spPr>
                  <a:xfrm>
                    <a:off x="1964245" y="1861982"/>
                    <a:ext cx="17568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7E4CF1B-81A4-8512-7BFB-CC00A3BF350F}"/>
                    </a:ext>
                  </a:extLst>
                </p14:cNvPr>
                <p14:cNvContentPartPr/>
                <p14:nvPr/>
              </p14:nvContentPartPr>
              <p14:xfrm>
                <a:off x="253165" y="1849742"/>
                <a:ext cx="76320" cy="345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540B6BE6-588C-2E46-344C-F74D3ED77D30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244525" y="1840742"/>
                  <a:ext cx="93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E5E2C7E-E2E4-75E6-D477-24337343206B}"/>
                    </a:ext>
                  </a:extLst>
                </p14:cNvPr>
                <p14:cNvContentPartPr/>
                <p14:nvPr/>
              </p14:nvContentPartPr>
              <p14:xfrm>
                <a:off x="702445" y="1850462"/>
                <a:ext cx="87840" cy="414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24FB7DF7-BBEA-CFFC-B216-4476188EE878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693805" y="1841822"/>
                  <a:ext cx="105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9F75C28-472F-EDC5-92F3-5E796609B7B4}"/>
                    </a:ext>
                  </a:extLst>
                </p14:cNvPr>
                <p14:cNvContentPartPr/>
                <p14:nvPr/>
              </p14:nvContentPartPr>
              <p14:xfrm>
                <a:off x="1120405" y="1850822"/>
                <a:ext cx="90720" cy="40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F3B757F0-C02D-AD09-8152-FE4DF815533E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1111405" y="1841822"/>
                  <a:ext cx="108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1A8CABD-B16D-2E6E-57F1-D5BD1EED7AD9}"/>
                    </a:ext>
                  </a:extLst>
                </p14:cNvPr>
                <p14:cNvContentPartPr/>
                <p14:nvPr/>
              </p14:nvContentPartPr>
              <p14:xfrm>
                <a:off x="1535125" y="1843982"/>
                <a:ext cx="90000" cy="381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06D13E8D-808D-5D4E-7756-80A447D73146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1526125" y="1835342"/>
                  <a:ext cx="107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1ABC4AF-9D57-69A3-7146-4922D2FEB8D9}"/>
                    </a:ext>
                  </a:extLst>
                </p14:cNvPr>
                <p14:cNvContentPartPr/>
                <p14:nvPr/>
              </p14:nvContentPartPr>
              <p14:xfrm>
                <a:off x="1964965" y="1844342"/>
                <a:ext cx="90000" cy="381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3AE3353A-8E36-55EE-B468-9254233D1340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1955965" y="1835342"/>
                  <a:ext cx="107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D1B9DC7-FD55-B208-0955-5FE157D30B90}"/>
                    </a:ext>
                  </a:extLst>
                </p14:cNvPr>
                <p14:cNvContentPartPr/>
                <p14:nvPr/>
              </p14:nvContentPartPr>
              <p14:xfrm>
                <a:off x="2395165" y="1841462"/>
                <a:ext cx="86400" cy="428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D58D0011-5D99-9607-8FEF-0806B2F186C5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2386165" y="1832822"/>
                  <a:ext cx="104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F5AA2EC-1EEE-75D7-266E-15A024527884}"/>
                    </a:ext>
                  </a:extLst>
                </p14:cNvPr>
                <p14:cNvContentPartPr/>
                <p14:nvPr/>
              </p14:nvContentPartPr>
              <p14:xfrm>
                <a:off x="2819245" y="1840382"/>
                <a:ext cx="92160" cy="435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C105EA31-BAD4-DAE6-E49F-BBE184D2AE31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2810605" y="1831742"/>
                  <a:ext cx="109800" cy="6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B60D704B-83DC-8C4D-AB82-F2384F59CFF8}"/>
                </a:ext>
              </a:extLst>
            </p:cNvPr>
            <p:cNvGrpSpPr/>
            <p:nvPr/>
          </p:nvGrpSpPr>
          <p:grpSpPr>
            <a:xfrm>
              <a:off x="710365" y="1860182"/>
              <a:ext cx="71280" cy="25200"/>
              <a:chOff x="710365" y="1860182"/>
              <a:chExt cx="71280" cy="2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7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63752888-114C-89C4-F237-456005EC16B9}"/>
                      </a:ext>
                    </a:extLst>
                  </p14:cNvPr>
                  <p14:cNvContentPartPr/>
                  <p14:nvPr/>
                </p14:nvContentPartPr>
                <p14:xfrm>
                  <a:off x="710365" y="1860182"/>
                  <a:ext cx="71280" cy="25200"/>
                </p14:xfrm>
              </p:contentPart>
            </mc:Choice>
            <mc:Fallback xmlns=""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09EF08C1-F4BF-DD18-3CFF-235B2A342B36}"/>
                      </a:ext>
                    </a:extLst>
                  </p:cNvPr>
                  <p:cNvPicPr/>
                  <p:nvPr/>
                </p:nvPicPr>
                <p:blipFill>
                  <a:blip r:embed="rId888"/>
                  <a:stretch>
                    <a:fillRect/>
                  </a:stretch>
                </p:blipFill>
                <p:spPr>
                  <a:xfrm>
                    <a:off x="701365" y="1851182"/>
                    <a:ext cx="8892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9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25AF6FDA-7A93-0F58-3C3C-D744F0810563}"/>
                      </a:ext>
                    </a:extLst>
                  </p14:cNvPr>
                  <p14:cNvContentPartPr/>
                  <p14:nvPr/>
                </p14:nvContentPartPr>
                <p14:xfrm>
                  <a:off x="767245" y="1864862"/>
                  <a:ext cx="13320" cy="3240"/>
                </p14:xfrm>
              </p:contentPart>
            </mc:Choice>
            <mc:Fallback xmlns=""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C1EB12A0-4CE2-DB2A-B829-0DA72978A7FC}"/>
                      </a:ext>
                    </a:extLst>
                  </p:cNvPr>
                  <p:cNvPicPr/>
                  <p:nvPr/>
                </p:nvPicPr>
                <p:blipFill>
                  <a:blip r:embed="rId890"/>
                  <a:stretch>
                    <a:fillRect/>
                  </a:stretch>
                </p:blipFill>
                <p:spPr>
                  <a:xfrm>
                    <a:off x="758605" y="1856222"/>
                    <a:ext cx="30960" cy="20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AD914F83-0696-E064-48E4-581436E0E844}"/>
                </a:ext>
              </a:extLst>
            </p:cNvPr>
            <p:cNvGrpSpPr/>
            <p:nvPr/>
          </p:nvGrpSpPr>
          <p:grpSpPr>
            <a:xfrm>
              <a:off x="1124365" y="1855502"/>
              <a:ext cx="73080" cy="34560"/>
              <a:chOff x="1124365" y="1855502"/>
              <a:chExt cx="73080" cy="3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91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B7CD512B-8876-B1C9-E17D-767963298118}"/>
                      </a:ext>
                    </a:extLst>
                  </p14:cNvPr>
                  <p14:cNvContentPartPr/>
                  <p14:nvPr/>
                </p14:nvContentPartPr>
                <p14:xfrm>
                  <a:off x="1135885" y="1870622"/>
                  <a:ext cx="55440" cy="10440"/>
                </p14:xfrm>
              </p:contentPart>
            </mc:Choice>
            <mc:Fallback xmlns=""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D12574A8-77BD-4013-A81F-874E21A273C7}"/>
                      </a:ext>
                    </a:extLst>
                  </p:cNvPr>
                  <p:cNvPicPr/>
                  <p:nvPr/>
                </p:nvPicPr>
                <p:blipFill>
                  <a:blip r:embed="rId892"/>
                  <a:stretch>
                    <a:fillRect/>
                  </a:stretch>
                </p:blipFill>
                <p:spPr>
                  <a:xfrm>
                    <a:off x="1126885" y="1861982"/>
                    <a:ext cx="7308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3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D574E4CF-87F8-6772-CBA0-9590C03061FB}"/>
                      </a:ext>
                    </a:extLst>
                  </p14:cNvPr>
                  <p14:cNvContentPartPr/>
                  <p14:nvPr/>
                </p14:nvContentPartPr>
                <p14:xfrm>
                  <a:off x="1124365" y="1858742"/>
                  <a:ext cx="41760" cy="18720"/>
                </p14:xfrm>
              </p:contentPart>
            </mc:Choice>
            <mc:Fallback xmlns=""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57BC8BDC-B766-C4DA-36B6-5100A5B31D8B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1115725" y="1850102"/>
                    <a:ext cx="594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4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11A0C519-CC7D-6307-EC41-72685EF85DBF}"/>
                      </a:ext>
                    </a:extLst>
                  </p14:cNvPr>
                  <p14:cNvContentPartPr/>
                  <p14:nvPr/>
                </p14:nvContentPartPr>
                <p14:xfrm>
                  <a:off x="1125085" y="1866302"/>
                  <a:ext cx="36000" cy="23760"/>
                </p14:xfrm>
              </p:contentPart>
            </mc:Choice>
            <mc:Fallback xmlns=""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11493399-5243-6DEB-23E7-DB2775434F84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1116085" y="1857302"/>
                    <a:ext cx="5364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5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DE710B23-9259-1301-92D5-EE1BF6BD7AA5}"/>
                      </a:ext>
                    </a:extLst>
                  </p14:cNvPr>
                  <p14:cNvContentPartPr/>
                  <p14:nvPr/>
                </p14:nvContentPartPr>
                <p14:xfrm>
                  <a:off x="1142365" y="1855502"/>
                  <a:ext cx="55080" cy="29880"/>
                </p14:xfrm>
              </p:contentPart>
            </mc:Choice>
            <mc:Fallback xmlns=""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ED02911F-5AAD-DA08-DA39-BD9C89C530F8}"/>
                      </a:ext>
                    </a:extLst>
                  </p:cNvPr>
                  <p:cNvPicPr/>
                  <p:nvPr/>
                </p:nvPicPr>
                <p:blipFill>
                  <a:blip r:embed="rId896"/>
                  <a:stretch>
                    <a:fillRect/>
                  </a:stretch>
                </p:blipFill>
                <p:spPr>
                  <a:xfrm>
                    <a:off x="1133365" y="1846862"/>
                    <a:ext cx="72720" cy="47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E6B1F66-1DF9-4096-695C-3CC80CB09A26}"/>
                    </a:ext>
                  </a:extLst>
                </p14:cNvPr>
                <p14:cNvContentPartPr/>
                <p14:nvPr/>
              </p14:nvContentPartPr>
              <p14:xfrm>
                <a:off x="1543045" y="1854782"/>
                <a:ext cx="66600" cy="208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5F3D0478-E16D-2DEC-BB65-74ABBD46998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534405" y="1846142"/>
                  <a:ext cx="84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8EAD720-2123-45A1-29DB-C880E521CE2D}"/>
                    </a:ext>
                  </a:extLst>
                </p14:cNvPr>
                <p14:cNvContentPartPr/>
                <p14:nvPr/>
              </p14:nvContentPartPr>
              <p14:xfrm>
                <a:off x="1957045" y="1854782"/>
                <a:ext cx="84240" cy="198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B0593181-0E6F-3186-FD67-19F616BCB067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948405" y="1846142"/>
                  <a:ext cx="101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32EF2DA-EF3F-0A4E-1E3B-C593A6C97BD3}"/>
                    </a:ext>
                  </a:extLst>
                </p14:cNvPr>
                <p14:cNvContentPartPr/>
                <p14:nvPr/>
              </p14:nvContentPartPr>
              <p14:xfrm>
                <a:off x="2396605" y="1853702"/>
                <a:ext cx="78120" cy="216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88962AC-DF19-32BC-CC7E-B6AD30523096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2387605" y="1844702"/>
                  <a:ext cx="95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5A25F4D-6A0C-1DF1-41A3-30DE658C72FC}"/>
                    </a:ext>
                  </a:extLst>
                </p14:cNvPr>
                <p14:cNvContentPartPr/>
                <p14:nvPr/>
              </p14:nvContentPartPr>
              <p14:xfrm>
                <a:off x="2818525" y="1852622"/>
                <a:ext cx="75600" cy="244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C3A2EEE-9E3A-9BF8-0591-5C4E2449D76B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2809525" y="1843982"/>
                  <a:ext cx="93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F517FAE-21E6-E946-3911-6EA286588C87}"/>
                    </a:ext>
                  </a:extLst>
                </p14:cNvPr>
                <p14:cNvContentPartPr/>
                <p14:nvPr/>
              </p14:nvContentPartPr>
              <p14:xfrm>
                <a:off x="256045" y="1864862"/>
                <a:ext cx="55800" cy="162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7067DC41-B2CE-BFE2-1C12-311F9CA10C97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247405" y="1856222"/>
                  <a:ext cx="73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1A67539-112F-9517-6546-68F8EFB12232}"/>
                    </a:ext>
                  </a:extLst>
                </p14:cNvPr>
                <p14:cNvContentPartPr/>
                <p14:nvPr/>
              </p14:nvContentPartPr>
              <p14:xfrm>
                <a:off x="2879725" y="1859462"/>
                <a:ext cx="26280" cy="230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820A4B06-CA14-9C81-F9F3-8D7940170F40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2870725" y="1850462"/>
                  <a:ext cx="43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56E135E-5776-1D7D-B97B-C47D66B7FA3C}"/>
                    </a:ext>
                  </a:extLst>
                </p14:cNvPr>
                <p14:cNvContentPartPr/>
                <p14:nvPr/>
              </p14:nvContentPartPr>
              <p14:xfrm>
                <a:off x="2448445" y="1850822"/>
                <a:ext cx="19440" cy="100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4AE3CCE-12B5-7B1D-8905-0B48E085C9A9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2439805" y="1842182"/>
                  <a:ext cx="37080" cy="27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7" name="TextBox 366">
            <a:extLst>
              <a:ext uri="{FF2B5EF4-FFF2-40B4-BE49-F238E27FC236}">
                <a16:creationId xmlns:a16="http://schemas.microsoft.com/office/drawing/2014/main" id="{4D67CC78-77AA-51E3-8645-75631286D16C}"/>
              </a:ext>
            </a:extLst>
          </p:cNvPr>
          <p:cNvSpPr txBox="1"/>
          <p:nvPr/>
        </p:nvSpPr>
        <p:spPr>
          <a:xfrm>
            <a:off x="485193" y="-28635"/>
            <a:ext cx="139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vessel wall</a:t>
            </a:r>
            <a:endParaRPr lang="en-DE" sz="2000" dirty="0"/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93294ACD-335B-FB54-1AED-58425310FC43}"/>
              </a:ext>
            </a:extLst>
          </p:cNvPr>
          <p:cNvCxnSpPr>
            <a:cxnSpLocks/>
          </p:cNvCxnSpPr>
          <p:nvPr/>
        </p:nvCxnSpPr>
        <p:spPr>
          <a:xfrm flipH="1" flipV="1">
            <a:off x="595348" y="501820"/>
            <a:ext cx="11244" cy="659354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>
            <a:extLst>
              <a:ext uri="{FF2B5EF4-FFF2-40B4-BE49-F238E27FC236}">
                <a16:creationId xmlns:a16="http://schemas.microsoft.com/office/drawing/2014/main" id="{E754EB28-D3EA-874E-36AA-5D737727E94B}"/>
              </a:ext>
            </a:extLst>
          </p:cNvPr>
          <p:cNvSpPr txBox="1"/>
          <p:nvPr/>
        </p:nvSpPr>
        <p:spPr>
          <a:xfrm>
            <a:off x="2173565" y="2340932"/>
            <a:ext cx="1561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Nano device</a:t>
            </a:r>
            <a:endParaRPr lang="en-DE" sz="2000" dirty="0"/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A397A021-FE77-9FDD-1403-09DFAACCEDDF}"/>
              </a:ext>
            </a:extLst>
          </p:cNvPr>
          <p:cNvSpPr txBox="1"/>
          <p:nvPr/>
        </p:nvSpPr>
        <p:spPr>
          <a:xfrm>
            <a:off x="2441168" y="2888993"/>
            <a:ext cx="2102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Radiation pattern</a:t>
            </a:r>
            <a:endParaRPr lang="en-DE" sz="2000" dirty="0"/>
          </a:p>
        </p:txBody>
      </p: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DE5EA33D-4960-9CB3-7157-37273C4B2A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83128" y="2747549"/>
            <a:ext cx="3414" cy="715368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1CE95D1C-9EC7-0C5E-DCC8-E53874C2DA97}"/>
              </a:ext>
            </a:extLst>
          </p:cNvPr>
          <p:cNvGrpSpPr/>
          <p:nvPr/>
        </p:nvGrpSpPr>
        <p:grpSpPr>
          <a:xfrm>
            <a:off x="212590" y="5281747"/>
            <a:ext cx="5771124" cy="752916"/>
            <a:chOff x="75325" y="1818033"/>
            <a:chExt cx="3035549" cy="4673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03BBD1A-AE09-CC3E-C4E1-7A441D5C97BD}"/>
                    </a:ext>
                  </a:extLst>
                </p14:cNvPr>
                <p14:cNvContentPartPr/>
                <p14:nvPr/>
              </p14:nvContentPartPr>
              <p14:xfrm>
                <a:off x="103180" y="1929273"/>
                <a:ext cx="171360" cy="173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639C348-12C1-10B2-14C6-1F84099DA9AC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4180" y="1920633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4140616-45D7-7B1A-284E-B4EEA8113192}"/>
                    </a:ext>
                  </a:extLst>
                </p14:cNvPr>
                <p14:cNvContentPartPr/>
                <p14:nvPr/>
              </p14:nvContentPartPr>
              <p14:xfrm>
                <a:off x="100660" y="2099913"/>
                <a:ext cx="88920" cy="164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E8FB6AB-837A-1CC9-BC3D-D2CCDA06D285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1660" y="2091273"/>
                  <a:ext cx="106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5B24CF8-BF22-34C3-0ED6-A5264A77D5BA}"/>
                    </a:ext>
                  </a:extLst>
                </p14:cNvPr>
                <p14:cNvContentPartPr/>
                <p14:nvPr/>
              </p14:nvContentPartPr>
              <p14:xfrm>
                <a:off x="188500" y="2099193"/>
                <a:ext cx="178920" cy="168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E64AE7C-B92C-A13D-BBF1-D51A8D7C840F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79860" y="2090193"/>
                  <a:ext cx="196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215813C-AE2B-04B1-84A6-7EA071EC6E1E}"/>
                    </a:ext>
                  </a:extLst>
                </p14:cNvPr>
                <p14:cNvContentPartPr/>
                <p14:nvPr/>
              </p14:nvContentPartPr>
              <p14:xfrm>
                <a:off x="354100" y="2106033"/>
                <a:ext cx="165240" cy="1666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83DCB13-0ECB-3104-5C19-5C760108D4E0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45100" y="2097393"/>
                  <a:ext cx="182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C366112-0836-BE9B-AAEE-403B8C9A415B}"/>
                    </a:ext>
                  </a:extLst>
                </p14:cNvPr>
                <p14:cNvContentPartPr/>
                <p14:nvPr/>
              </p14:nvContentPartPr>
              <p14:xfrm>
                <a:off x="512140" y="2099193"/>
                <a:ext cx="170280" cy="1713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778344B-FA70-974B-B9B0-98F352D3E30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03140" y="2090193"/>
                  <a:ext cx="187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5DC34A9-6F24-E5DE-8315-4DA4DB1BC54F}"/>
                    </a:ext>
                  </a:extLst>
                </p14:cNvPr>
                <p14:cNvContentPartPr/>
                <p14:nvPr/>
              </p14:nvContentPartPr>
              <p14:xfrm>
                <a:off x="686020" y="2099193"/>
                <a:ext cx="175680" cy="1728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6731217A-354B-8608-0775-89EDA9ACDB7D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77380" y="2090193"/>
                  <a:ext cx="193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3E3D26A-7E9E-CD04-5183-2C6E34B20F7E}"/>
                    </a:ext>
                  </a:extLst>
                </p14:cNvPr>
                <p14:cNvContentPartPr/>
                <p14:nvPr/>
              </p14:nvContentPartPr>
              <p14:xfrm>
                <a:off x="857020" y="2098833"/>
                <a:ext cx="164160" cy="1688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E3357EF0-9CB9-D929-EDF6-804C2A014321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50900" y="2092713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4E83575-3470-6BCA-AEFC-14DA1D45C50B}"/>
                    </a:ext>
                  </a:extLst>
                </p14:cNvPr>
                <p14:cNvContentPartPr/>
                <p14:nvPr/>
              </p14:nvContentPartPr>
              <p14:xfrm>
                <a:off x="1018300" y="2098473"/>
                <a:ext cx="165600" cy="1638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88538CE-DE3E-1CA4-43D9-0880A118D93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12180" y="2092353"/>
                  <a:ext cx="177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E67DA9F-7284-B8BB-3BC3-1B600D96F48E}"/>
                    </a:ext>
                  </a:extLst>
                </p14:cNvPr>
                <p14:cNvContentPartPr/>
                <p14:nvPr/>
              </p14:nvContentPartPr>
              <p14:xfrm>
                <a:off x="1176700" y="2095593"/>
                <a:ext cx="174240" cy="1699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25BC1D21-4F21-0030-425A-0E041057BF7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70580" y="2089473"/>
                  <a:ext cx="186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C76DCB9-92C8-2505-D449-2A2430AA9289}"/>
                    </a:ext>
                  </a:extLst>
                </p14:cNvPr>
                <p14:cNvContentPartPr/>
                <p14:nvPr/>
              </p14:nvContentPartPr>
              <p14:xfrm>
                <a:off x="1338700" y="2093793"/>
                <a:ext cx="173880" cy="1724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89C6D9A-C9B6-3875-39A6-C4EE310641F5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332580" y="2087673"/>
                  <a:ext cx="186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496B543-6D90-C8F9-7989-17A7B458A9A7}"/>
                    </a:ext>
                  </a:extLst>
                </p14:cNvPr>
                <p14:cNvContentPartPr/>
                <p14:nvPr/>
              </p14:nvContentPartPr>
              <p14:xfrm>
                <a:off x="1509700" y="2094873"/>
                <a:ext cx="163800" cy="1702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D6F73C0-3199-7922-7B0A-843B574BD1B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503580" y="2088753"/>
                  <a:ext cx="176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EEAC72F-0148-B38A-E573-4DBD1DD3F4FF}"/>
                    </a:ext>
                  </a:extLst>
                </p14:cNvPr>
                <p14:cNvContentPartPr/>
                <p14:nvPr/>
              </p14:nvContentPartPr>
              <p14:xfrm>
                <a:off x="1666300" y="2098833"/>
                <a:ext cx="178560" cy="162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A3E2EA7-582B-CBBD-B14F-4D7EA244B8B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660180" y="2092713"/>
                  <a:ext cx="190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E9E1CD8-F9A1-3EE2-D332-95B74FB0C93C}"/>
                    </a:ext>
                  </a:extLst>
                </p14:cNvPr>
                <p14:cNvContentPartPr/>
                <p14:nvPr/>
              </p14:nvContentPartPr>
              <p14:xfrm>
                <a:off x="1836940" y="2094153"/>
                <a:ext cx="173880" cy="170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B525BB6-B8EA-DCB8-36FA-01A0EDD3877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830820" y="2088033"/>
                  <a:ext cx="186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CC95EB9-0CF1-7348-BBB1-43725E022D47}"/>
                    </a:ext>
                  </a:extLst>
                </p14:cNvPr>
                <p14:cNvContentPartPr/>
                <p14:nvPr/>
              </p14:nvContentPartPr>
              <p14:xfrm>
                <a:off x="2007940" y="2094153"/>
                <a:ext cx="164880" cy="1728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E7162555-EDAF-7E66-BA2D-D07B25CC7498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001820" y="2088033"/>
                  <a:ext cx="177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C0F8AD3-E7F0-A0AD-527E-D7619908A5E8}"/>
                    </a:ext>
                  </a:extLst>
                </p14:cNvPr>
                <p14:cNvContentPartPr/>
                <p14:nvPr/>
              </p14:nvContentPartPr>
              <p14:xfrm>
                <a:off x="2162020" y="2097033"/>
                <a:ext cx="183600" cy="1684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4EFB73E-5EE4-0E32-2D98-482A81E2CF4A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2155900" y="2090913"/>
                  <a:ext cx="195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D701699-0C74-4C0D-83AF-F20613B2E657}"/>
                    </a:ext>
                  </a:extLst>
                </p14:cNvPr>
                <p14:cNvContentPartPr/>
                <p14:nvPr/>
              </p14:nvContentPartPr>
              <p14:xfrm>
                <a:off x="2342994" y="2099553"/>
                <a:ext cx="168480" cy="1695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6A526B2-9D91-F22A-D135-EB7399BE17B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336874" y="2093433"/>
                  <a:ext cx="180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3747DFC-5F1C-9BCD-B05A-8379BF164831}"/>
                    </a:ext>
                  </a:extLst>
                </p14:cNvPr>
                <p14:cNvContentPartPr/>
                <p14:nvPr/>
              </p14:nvContentPartPr>
              <p14:xfrm>
                <a:off x="2499954" y="2102433"/>
                <a:ext cx="172080" cy="1616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AE0F328-276D-CF56-BDF9-D0267D4FCFE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493834" y="2096313"/>
                  <a:ext cx="184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715A506-2A0B-5C55-9CFC-F92BB092D2A8}"/>
                    </a:ext>
                  </a:extLst>
                </p14:cNvPr>
                <p14:cNvContentPartPr/>
                <p14:nvPr/>
              </p14:nvContentPartPr>
              <p14:xfrm>
                <a:off x="2670954" y="2099193"/>
                <a:ext cx="167040" cy="1674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39BE8A9-E0AE-4EBA-15B7-9322A72E5C2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664834" y="2093073"/>
                  <a:ext cx="179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85A1326-878D-83EB-3481-E70D2DE164BE}"/>
                    </a:ext>
                  </a:extLst>
                </p14:cNvPr>
                <p14:cNvContentPartPr/>
                <p14:nvPr/>
              </p14:nvContentPartPr>
              <p14:xfrm>
                <a:off x="274074" y="1933233"/>
                <a:ext cx="172080" cy="1612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40096D3-F39F-B79E-68D4-15E6D938007C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67954" y="1927113"/>
                  <a:ext cx="184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CC7746E-C98A-8792-3A1B-E71F6EB6E378}"/>
                    </a:ext>
                  </a:extLst>
                </p14:cNvPr>
                <p14:cNvContentPartPr/>
                <p14:nvPr/>
              </p14:nvContentPartPr>
              <p14:xfrm>
                <a:off x="443274" y="1939353"/>
                <a:ext cx="164160" cy="1526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53AB3703-4AE5-98CA-09E4-A93798D3BE4D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437154" y="1933233"/>
                  <a:ext cx="176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D11BCDF-135A-0AEA-6C80-C0F4842D835A}"/>
                    </a:ext>
                  </a:extLst>
                </p14:cNvPr>
                <p14:cNvContentPartPr/>
                <p14:nvPr/>
              </p14:nvContentPartPr>
              <p14:xfrm>
                <a:off x="608514" y="1933953"/>
                <a:ext cx="164520" cy="1627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9F0F4BF-C35A-3738-BC6F-D2E34652E70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02394" y="1927833"/>
                  <a:ext cx="176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D136205-B6AD-F663-2844-3ACAA7B72C22}"/>
                    </a:ext>
                  </a:extLst>
                </p14:cNvPr>
                <p14:cNvContentPartPr/>
                <p14:nvPr/>
              </p14:nvContentPartPr>
              <p14:xfrm>
                <a:off x="771234" y="1933953"/>
                <a:ext cx="167040" cy="1605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5DEBCC7F-5127-1CDA-2011-5A3026B71624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65114" y="1927833"/>
                  <a:ext cx="179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C1B0918-C803-3FAC-1F59-D67B73E991BB}"/>
                    </a:ext>
                  </a:extLst>
                </p14:cNvPr>
                <p14:cNvContentPartPr/>
                <p14:nvPr/>
              </p14:nvContentPartPr>
              <p14:xfrm>
                <a:off x="933594" y="1930713"/>
                <a:ext cx="170640" cy="1681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76DE61C-A7E2-570F-75CB-D97148703D0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27474" y="1924593"/>
                  <a:ext cx="182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40F1CA2-BDEC-6A09-093C-120EC25B2C78}"/>
                    </a:ext>
                  </a:extLst>
                </p14:cNvPr>
                <p14:cNvContentPartPr/>
                <p14:nvPr/>
              </p14:nvContentPartPr>
              <p14:xfrm>
                <a:off x="1098834" y="1935753"/>
                <a:ext cx="168840" cy="1598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6C947FD6-17C0-0648-13A0-66194A13032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092714" y="1929633"/>
                  <a:ext cx="181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F63DC0C-5690-2057-FF14-9257F75B4C29}"/>
                    </a:ext>
                  </a:extLst>
                </p14:cNvPr>
                <p14:cNvContentPartPr/>
                <p14:nvPr/>
              </p14:nvContentPartPr>
              <p14:xfrm>
                <a:off x="1268034" y="1934313"/>
                <a:ext cx="169560" cy="1638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C37EBD9-8D2E-BB8B-88AB-5B40AD226B7A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261914" y="1928193"/>
                  <a:ext cx="181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4A03C01-7F47-8D4F-D50A-56588744A475}"/>
                    </a:ext>
                  </a:extLst>
                </p14:cNvPr>
                <p14:cNvContentPartPr/>
                <p14:nvPr/>
              </p14:nvContentPartPr>
              <p14:xfrm>
                <a:off x="1431834" y="1936833"/>
                <a:ext cx="171000" cy="1573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009564C-B646-0643-124B-5D09E6F35B1D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425714" y="1930713"/>
                  <a:ext cx="183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326B147-0BA8-C9E5-4BFB-59E6E8AB3A67}"/>
                    </a:ext>
                  </a:extLst>
                </p14:cNvPr>
                <p14:cNvContentPartPr/>
                <p14:nvPr/>
              </p14:nvContentPartPr>
              <p14:xfrm>
                <a:off x="1597074" y="1931073"/>
                <a:ext cx="168840" cy="1656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75AE5EF-1667-A372-5456-C7454254BC7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590954" y="1924953"/>
                  <a:ext cx="181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0240CAB-21D0-67E4-9EFE-E3CDCDEA4C2F}"/>
                    </a:ext>
                  </a:extLst>
                </p14:cNvPr>
                <p14:cNvContentPartPr/>
                <p14:nvPr/>
              </p14:nvContentPartPr>
              <p14:xfrm>
                <a:off x="1760514" y="1928913"/>
                <a:ext cx="171000" cy="1677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D4D6CA5D-DF4E-80C9-3367-9AAB05F271B5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754394" y="1922793"/>
                  <a:ext cx="183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DB46489-BC52-4B59-848C-63AE648A7D76}"/>
                    </a:ext>
                  </a:extLst>
                </p14:cNvPr>
                <p14:cNvContentPartPr/>
                <p14:nvPr/>
              </p14:nvContentPartPr>
              <p14:xfrm>
                <a:off x="1934394" y="1932513"/>
                <a:ext cx="162360" cy="1645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09255D4-8BDE-3C57-A6BB-B86E0AF83E0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928274" y="1926393"/>
                  <a:ext cx="174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DC97D76-809C-E58F-F86D-0B80BC02F771}"/>
                    </a:ext>
                  </a:extLst>
                </p14:cNvPr>
                <p14:cNvContentPartPr/>
                <p14:nvPr/>
              </p14:nvContentPartPr>
              <p14:xfrm>
                <a:off x="2089914" y="1939713"/>
                <a:ext cx="166680" cy="1580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0CBB463-DE16-3C21-BF8B-64C8646048C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083794" y="1933593"/>
                  <a:ext cx="178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DD2347C-483B-C0EB-36AE-55D0150EFFF4}"/>
                    </a:ext>
                  </a:extLst>
                </p14:cNvPr>
                <p14:cNvContentPartPr/>
                <p14:nvPr/>
              </p14:nvContentPartPr>
              <p14:xfrm>
                <a:off x="2251554" y="1935753"/>
                <a:ext cx="171360" cy="160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BE0CF3D-3E94-D342-D664-51F702931C0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245434" y="1929633"/>
                  <a:ext cx="183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F2828F6-2C6D-49CC-17F5-5A35E37B01F0}"/>
                    </a:ext>
                  </a:extLst>
                </p14:cNvPr>
                <p14:cNvContentPartPr/>
                <p14:nvPr/>
              </p14:nvContentPartPr>
              <p14:xfrm>
                <a:off x="2421474" y="1928193"/>
                <a:ext cx="164880" cy="1652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8F3E0E6-9A8F-FC1E-9355-A6556F51BFE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415354" y="1922073"/>
                  <a:ext cx="177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7623526-C3C8-F7D8-A340-FE2E46842F71}"/>
                    </a:ext>
                  </a:extLst>
                </p14:cNvPr>
                <p14:cNvContentPartPr/>
                <p14:nvPr/>
              </p14:nvContentPartPr>
              <p14:xfrm>
                <a:off x="2581674" y="1931793"/>
                <a:ext cx="177480" cy="1652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BD9C722A-2840-F31E-A551-81E8F7EA38CE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575554" y="1925673"/>
                  <a:ext cx="189720" cy="177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FE88956F-7B15-443B-CEE5-781175714D91}"/>
                </a:ext>
              </a:extLst>
            </p:cNvPr>
            <p:cNvGrpSpPr/>
            <p:nvPr/>
          </p:nvGrpSpPr>
          <p:grpSpPr>
            <a:xfrm>
              <a:off x="2756274" y="1930353"/>
              <a:ext cx="354600" cy="334800"/>
              <a:chOff x="3328042" y="1941060"/>
              <a:chExt cx="354600" cy="33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0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902D3F75-676E-6039-F7BA-B25FB893AD00}"/>
                      </a:ext>
                    </a:extLst>
                  </p14:cNvPr>
                  <p14:cNvContentPartPr/>
                  <p14:nvPr/>
                </p14:nvContentPartPr>
                <p14:xfrm>
                  <a:off x="3404722" y="2111340"/>
                  <a:ext cx="169560" cy="160200"/>
                </p14:xfrm>
              </p:contentPart>
            </mc:Choice>
            <mc:Fallback xmlns=""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CF9E9E7A-47CD-55F6-9B79-50C5B5BF2263}"/>
                      </a:ext>
                    </a:extLst>
                  </p:cNvPr>
                  <p:cNvPicPr/>
                  <p:nvPr/>
                </p:nvPicPr>
                <p:blipFill>
                  <a:blip r:embed="rId689"/>
                  <a:stretch>
                    <a:fillRect/>
                  </a:stretch>
                </p:blipFill>
                <p:spPr>
                  <a:xfrm>
                    <a:off x="3398602" y="2105220"/>
                    <a:ext cx="18180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1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BA823913-246D-869E-20E5-A0F88FF24AF7}"/>
                      </a:ext>
                    </a:extLst>
                  </p14:cNvPr>
                  <p14:cNvContentPartPr/>
                  <p14:nvPr/>
                </p14:nvContentPartPr>
                <p14:xfrm>
                  <a:off x="3570682" y="2108460"/>
                  <a:ext cx="111960" cy="167400"/>
                </p14:xfrm>
              </p:contentPart>
            </mc:Choice>
            <mc:Fallback xmlns="">
              <p:pic>
                <p:nvPicPr>
                  <p:cNvPr id="579" name="Ink 578">
                    <a:extLst>
                      <a:ext uri="{FF2B5EF4-FFF2-40B4-BE49-F238E27FC236}">
                        <a16:creationId xmlns:a16="http://schemas.microsoft.com/office/drawing/2014/main" id="{0187764B-BC66-C0E7-C704-A8F362F819DD}"/>
                      </a:ext>
                    </a:extLst>
                  </p:cNvPr>
                  <p:cNvPicPr/>
                  <p:nvPr/>
                </p:nvPicPr>
                <p:blipFill>
                  <a:blip r:embed="rId710"/>
                  <a:stretch>
                    <a:fillRect/>
                  </a:stretch>
                </p:blipFill>
                <p:spPr>
                  <a:xfrm>
                    <a:off x="3564562" y="2102340"/>
                    <a:ext cx="12420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2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29274BC5-CC4D-54F5-A84A-3F8554BB2911}"/>
                      </a:ext>
                    </a:extLst>
                  </p14:cNvPr>
                  <p14:cNvContentPartPr/>
                  <p14:nvPr/>
                </p14:nvContentPartPr>
                <p14:xfrm>
                  <a:off x="3328042" y="1941060"/>
                  <a:ext cx="162720" cy="167760"/>
                </p14:xfrm>
              </p:contentPart>
            </mc:Choice>
            <mc:Fallback xmlns="">
              <p:pic>
                <p:nvPicPr>
                  <p:cNvPr id="580" name="Ink 579">
                    <a:extLst>
                      <a:ext uri="{FF2B5EF4-FFF2-40B4-BE49-F238E27FC236}">
                        <a16:creationId xmlns:a16="http://schemas.microsoft.com/office/drawing/2014/main" id="{8B256BC9-75D7-78C2-A0F0-144CBB7036D8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3321922" y="1934940"/>
                    <a:ext cx="17496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3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BC2D7503-A73C-5836-9680-7B6CBB8BAD2E}"/>
                      </a:ext>
                    </a:extLst>
                  </p14:cNvPr>
                  <p14:cNvContentPartPr/>
                  <p14:nvPr/>
                </p14:nvContentPartPr>
                <p14:xfrm>
                  <a:off x="3488602" y="1944300"/>
                  <a:ext cx="171360" cy="168480"/>
                </p14:xfrm>
              </p:contentPart>
            </mc:Choice>
            <mc:Fallback xmlns="">
              <p:pic>
                <p:nvPicPr>
                  <p:cNvPr id="581" name="Ink 580">
                    <a:extLst>
                      <a:ext uri="{FF2B5EF4-FFF2-40B4-BE49-F238E27FC236}">
                        <a16:creationId xmlns:a16="http://schemas.microsoft.com/office/drawing/2014/main" id="{49AD0E1D-B274-6307-92CC-9CFBE84A8096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3482482" y="1938180"/>
                    <a:ext cx="18360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71FF897-2CF3-2C4B-9371-A2D8FBCA272D}"/>
                    </a:ext>
                  </a:extLst>
                </p14:cNvPr>
                <p14:cNvContentPartPr/>
                <p14:nvPr/>
              </p14:nvContentPartPr>
              <p14:xfrm>
                <a:off x="113132" y="1821993"/>
                <a:ext cx="427320" cy="1083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5F28EAF-3038-4843-35C7-856BDB29DE1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8812" y="1817673"/>
                  <a:ext cx="435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3F63A9E-18AF-966E-2DFC-D4DBB9F139D3}"/>
                    </a:ext>
                  </a:extLst>
                </p14:cNvPr>
                <p14:cNvContentPartPr/>
                <p14:nvPr/>
              </p14:nvContentPartPr>
              <p14:xfrm>
                <a:off x="535052" y="1820913"/>
                <a:ext cx="420120" cy="1116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183B53E-658D-A1A6-CCC0-F6812B28F53B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30732" y="1816593"/>
                  <a:ext cx="428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7985EA8-1CAF-A5F9-54A2-44558B524AE9}"/>
                    </a:ext>
                  </a:extLst>
                </p14:cNvPr>
                <p14:cNvContentPartPr/>
                <p14:nvPr/>
              </p14:nvContentPartPr>
              <p14:xfrm>
                <a:off x="960932" y="1821273"/>
                <a:ext cx="429120" cy="1090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ECCDD2E-181B-B9D2-2E02-3A4041C9D38A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956612" y="1816953"/>
                  <a:ext cx="437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49E7EBB0-5923-5694-D70F-C576BF350D6E}"/>
                    </a:ext>
                  </a:extLst>
                </p14:cNvPr>
                <p14:cNvContentPartPr/>
                <p14:nvPr/>
              </p14:nvContentPartPr>
              <p14:xfrm>
                <a:off x="1382492" y="1820193"/>
                <a:ext cx="429840" cy="1134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9A6BE80-DC4B-5EB9-0BA8-A8D9F25BF81C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378172" y="1815873"/>
                  <a:ext cx="438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90D8FD0-D04F-2E1E-40A1-2EF0009B53FB}"/>
                    </a:ext>
                  </a:extLst>
                </p14:cNvPr>
                <p14:cNvContentPartPr/>
                <p14:nvPr/>
              </p14:nvContentPartPr>
              <p14:xfrm>
                <a:off x="1812692" y="1826313"/>
                <a:ext cx="427320" cy="1015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891129BE-746E-18BC-5D56-37605863E405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808372" y="1821993"/>
                  <a:ext cx="435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A72E0AD-68EC-4075-61DE-59DECCA7C306}"/>
                    </a:ext>
                  </a:extLst>
                </p14:cNvPr>
                <p14:cNvContentPartPr/>
                <p14:nvPr/>
              </p14:nvContentPartPr>
              <p14:xfrm>
                <a:off x="2240372" y="1825593"/>
                <a:ext cx="424800" cy="1040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32F2DB2B-7FC3-16CD-DA39-BAFDD5BB71A2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2236052" y="1821273"/>
                  <a:ext cx="433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CF12164-D02D-F2E0-99BC-11107CA1D006}"/>
                    </a:ext>
                  </a:extLst>
                </p14:cNvPr>
                <p14:cNvContentPartPr/>
                <p14:nvPr/>
              </p14:nvContentPartPr>
              <p14:xfrm>
                <a:off x="2651132" y="1818033"/>
                <a:ext cx="436680" cy="1173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24DEB0C7-0473-0D22-B81B-698938550C3D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646812" y="1813713"/>
                  <a:ext cx="445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AF0FFF9E-3E51-0C27-B211-B1C74147D324}"/>
                    </a:ext>
                  </a:extLst>
                </p14:cNvPr>
                <p14:cNvContentPartPr/>
                <p14:nvPr/>
              </p14:nvContentPartPr>
              <p14:xfrm>
                <a:off x="861925" y="2107502"/>
                <a:ext cx="142920" cy="1778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6BC4071-E152-1224-EB91-7D8B1C7A925F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57605" y="2103182"/>
                  <a:ext cx="151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6D97997D-3A06-6037-2A90-E96857CEA69D}"/>
                    </a:ext>
                  </a:extLst>
                </p14:cNvPr>
                <p14:cNvContentPartPr/>
                <p14:nvPr/>
              </p14:nvContentPartPr>
              <p14:xfrm>
                <a:off x="692005" y="2105702"/>
                <a:ext cx="158400" cy="154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45A8EA09-0344-49C4-0268-3E071DF90566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687685" y="2101382"/>
                  <a:ext cx="167040" cy="162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4F84D070-C6F1-F2B5-5D6B-714F389B9D1B}"/>
                </a:ext>
              </a:extLst>
            </p:cNvPr>
            <p:cNvGrpSpPr/>
            <p:nvPr/>
          </p:nvGrpSpPr>
          <p:grpSpPr>
            <a:xfrm>
              <a:off x="75325" y="1932902"/>
              <a:ext cx="858960" cy="350640"/>
              <a:chOff x="75325" y="1932902"/>
              <a:chExt cx="858960" cy="3506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53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14E18B8D-16C2-3147-6F2F-1FD3CAECF9FF}"/>
                      </a:ext>
                    </a:extLst>
                  </p14:cNvPr>
                  <p14:cNvContentPartPr/>
                  <p14:nvPr/>
                </p14:nvContentPartPr>
                <p14:xfrm>
                  <a:off x="521365" y="2108582"/>
                  <a:ext cx="144360" cy="144000"/>
                </p14:xfrm>
              </p:contentPart>
            </mc:Choice>
            <mc:Fallback xmlns="">
              <p:pic>
                <p:nvPicPr>
                  <p:cNvPr id="569" name="Ink 568">
                    <a:extLst>
                      <a:ext uri="{FF2B5EF4-FFF2-40B4-BE49-F238E27FC236}">
                        <a16:creationId xmlns:a16="http://schemas.microsoft.com/office/drawing/2014/main" id="{DE66C909-105A-2D51-E001-4D34578D270C}"/>
                      </a:ext>
                    </a:extLst>
                  </p:cNvPr>
                  <p:cNvPicPr/>
                  <p:nvPr/>
                </p:nvPicPr>
                <p:blipFill>
                  <a:blip r:embed="rId729"/>
                  <a:stretch>
                    <a:fillRect/>
                  </a:stretch>
                </p:blipFill>
                <p:spPr>
                  <a:xfrm>
                    <a:off x="517045" y="2104262"/>
                    <a:ext cx="15300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54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224AC273-7BE2-739F-AA4F-722659163941}"/>
                      </a:ext>
                    </a:extLst>
                  </p14:cNvPr>
                  <p14:cNvContentPartPr/>
                  <p14:nvPr/>
                </p14:nvContentPartPr>
                <p14:xfrm>
                  <a:off x="130045" y="1933262"/>
                  <a:ext cx="140760" cy="147960"/>
                </p14:xfrm>
              </p:contentPart>
            </mc:Choice>
            <mc:Fallback xmlns="">
              <p:pic>
                <p:nvPicPr>
                  <p:cNvPr id="570" name="Ink 569">
                    <a:extLst>
                      <a:ext uri="{FF2B5EF4-FFF2-40B4-BE49-F238E27FC236}">
                        <a16:creationId xmlns:a16="http://schemas.microsoft.com/office/drawing/2014/main" id="{26096E76-5B7E-22B5-E0CE-33C073A2F604}"/>
                      </a:ext>
                    </a:extLst>
                  </p:cNvPr>
                  <p:cNvPicPr/>
                  <p:nvPr/>
                </p:nvPicPr>
                <p:blipFill>
                  <a:blip r:embed="rId731"/>
                  <a:stretch>
                    <a:fillRect/>
                  </a:stretch>
                </p:blipFill>
                <p:spPr>
                  <a:xfrm>
                    <a:off x="125725" y="1928942"/>
                    <a:ext cx="14940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55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CB8732AE-AB6E-7443-A207-A913CC8096AB}"/>
                      </a:ext>
                    </a:extLst>
                  </p14:cNvPr>
                  <p14:cNvContentPartPr/>
                  <p14:nvPr/>
                </p14:nvContentPartPr>
                <p14:xfrm>
                  <a:off x="207085" y="2116142"/>
                  <a:ext cx="121680" cy="158040"/>
                </p14:xfrm>
              </p:contentPart>
            </mc:Choice>
            <mc:Fallback xmlns="">
              <p:pic>
                <p:nvPicPr>
                  <p:cNvPr id="571" name="Ink 570">
                    <a:extLst>
                      <a:ext uri="{FF2B5EF4-FFF2-40B4-BE49-F238E27FC236}">
                        <a16:creationId xmlns:a16="http://schemas.microsoft.com/office/drawing/2014/main" id="{B9DD9308-1520-6BEE-30B9-D6973A1BE5A8}"/>
                      </a:ext>
                    </a:extLst>
                  </p:cNvPr>
                  <p:cNvPicPr/>
                  <p:nvPr/>
                </p:nvPicPr>
                <p:blipFill>
                  <a:blip r:embed="rId733"/>
                  <a:stretch>
                    <a:fillRect/>
                  </a:stretch>
                </p:blipFill>
                <p:spPr>
                  <a:xfrm>
                    <a:off x="202765" y="2111822"/>
                    <a:ext cx="13032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56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4C6D2BD2-9B26-30C9-BD3E-214EDB26BA07}"/>
                      </a:ext>
                    </a:extLst>
                  </p14:cNvPr>
                  <p14:cNvContentPartPr/>
                  <p14:nvPr/>
                </p14:nvContentPartPr>
                <p14:xfrm>
                  <a:off x="284485" y="1932902"/>
                  <a:ext cx="137520" cy="149040"/>
                </p14:xfrm>
              </p:contentPart>
            </mc:Choice>
            <mc:Fallback xmlns="">
              <p:pic>
                <p:nvPicPr>
                  <p:cNvPr id="572" name="Ink 571">
                    <a:extLst>
                      <a:ext uri="{FF2B5EF4-FFF2-40B4-BE49-F238E27FC236}">
                        <a16:creationId xmlns:a16="http://schemas.microsoft.com/office/drawing/2014/main" id="{FAFB0A63-FCBB-20CD-B207-806CD9C7E46F}"/>
                      </a:ext>
                    </a:extLst>
                  </p:cNvPr>
                  <p:cNvPicPr/>
                  <p:nvPr/>
                </p:nvPicPr>
                <p:blipFill>
                  <a:blip r:embed="rId735"/>
                  <a:stretch>
                    <a:fillRect/>
                  </a:stretch>
                </p:blipFill>
                <p:spPr>
                  <a:xfrm>
                    <a:off x="280165" y="1928582"/>
                    <a:ext cx="14616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57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FB081A53-4F70-3F43-9560-C5FFAEB3D9CE}"/>
                      </a:ext>
                    </a:extLst>
                  </p14:cNvPr>
                  <p14:cNvContentPartPr/>
                  <p14:nvPr/>
                </p14:nvContentPartPr>
                <p14:xfrm>
                  <a:off x="444325" y="1954502"/>
                  <a:ext cx="158040" cy="12132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6756FA56-6FEF-3894-8534-2F02031C7864}"/>
                      </a:ext>
                    </a:extLst>
                  </p:cNvPr>
                  <p:cNvPicPr/>
                  <p:nvPr/>
                </p:nvPicPr>
                <p:blipFill>
                  <a:blip r:embed="rId737"/>
                  <a:stretch>
                    <a:fillRect/>
                  </a:stretch>
                </p:blipFill>
                <p:spPr>
                  <a:xfrm>
                    <a:off x="440005" y="1950182"/>
                    <a:ext cx="16668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58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1F9E8EF1-150F-52A5-D541-C440F10E5CE6}"/>
                      </a:ext>
                    </a:extLst>
                  </p14:cNvPr>
                  <p14:cNvContentPartPr/>
                  <p14:nvPr/>
                </p14:nvContentPartPr>
                <p14:xfrm>
                  <a:off x="368725" y="2106422"/>
                  <a:ext cx="137880" cy="17712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776F2038-069F-1B52-0D6C-D73807250D5E}"/>
                      </a:ext>
                    </a:extLst>
                  </p:cNvPr>
                  <p:cNvPicPr/>
                  <p:nvPr/>
                </p:nvPicPr>
                <p:blipFill>
                  <a:blip r:embed="rId739"/>
                  <a:stretch>
                    <a:fillRect/>
                  </a:stretch>
                </p:blipFill>
                <p:spPr>
                  <a:xfrm>
                    <a:off x="364405" y="2102102"/>
                    <a:ext cx="14652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59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CAC5CD92-FB90-8FA0-B22C-BD77E96FF628}"/>
                      </a:ext>
                    </a:extLst>
                  </p14:cNvPr>
                  <p14:cNvContentPartPr/>
                  <p14:nvPr/>
                </p14:nvContentPartPr>
                <p14:xfrm>
                  <a:off x="775165" y="1942982"/>
                  <a:ext cx="159120" cy="15372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7C1A92A2-4176-EB79-3012-D1F1E93D8BD3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770845" y="1938662"/>
                    <a:ext cx="16776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60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1949C642-0938-A6FB-D42A-8E4B532D438C}"/>
                      </a:ext>
                    </a:extLst>
                  </p14:cNvPr>
                  <p14:cNvContentPartPr/>
                  <p14:nvPr/>
                </p14:nvContentPartPr>
                <p14:xfrm>
                  <a:off x="610645" y="1949462"/>
                  <a:ext cx="162000" cy="138960"/>
                </p14:xfrm>
              </p:contentPart>
            </mc:Choice>
            <mc:Fallback xmlns=""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B270169B-C7D3-DD73-1F11-3F1388E9139B}"/>
                      </a:ext>
                    </a:extLst>
                  </p:cNvPr>
                  <p:cNvPicPr/>
                  <p:nvPr/>
                </p:nvPicPr>
                <p:blipFill>
                  <a:blip r:embed="rId743"/>
                  <a:stretch>
                    <a:fillRect/>
                  </a:stretch>
                </p:blipFill>
                <p:spPr>
                  <a:xfrm>
                    <a:off x="606325" y="1945142"/>
                    <a:ext cx="17064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61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F9CA1E5A-5F9A-A708-CAD5-4A0850498A42}"/>
                      </a:ext>
                    </a:extLst>
                  </p14:cNvPr>
                  <p14:cNvContentPartPr/>
                  <p14:nvPr/>
                </p14:nvContentPartPr>
                <p14:xfrm>
                  <a:off x="75325" y="2111462"/>
                  <a:ext cx="90720" cy="128160"/>
                </p14:xfrm>
              </p:contentPart>
            </mc:Choice>
            <mc:Fallback xmlns="">
              <p:pic>
                <p:nvPicPr>
                  <p:cNvPr id="577" name="Ink 576">
                    <a:extLst>
                      <a:ext uri="{FF2B5EF4-FFF2-40B4-BE49-F238E27FC236}">
                        <a16:creationId xmlns:a16="http://schemas.microsoft.com/office/drawing/2014/main" id="{9B8E3777-40BA-E819-6275-AFE18F8FDDF7}"/>
                      </a:ext>
                    </a:extLst>
                  </p:cNvPr>
                  <p:cNvPicPr/>
                  <p:nvPr/>
                </p:nvPicPr>
                <p:blipFill>
                  <a:blip r:embed="rId745"/>
                  <a:stretch>
                    <a:fillRect/>
                  </a:stretch>
                </p:blipFill>
                <p:spPr>
                  <a:xfrm>
                    <a:off x="71005" y="2107142"/>
                    <a:ext cx="99360" cy="136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0830D69-37E8-8C12-BB90-87286E474926}"/>
                    </a:ext>
                  </a:extLst>
                </p14:cNvPr>
                <p14:cNvContentPartPr/>
                <p14:nvPr/>
              </p14:nvContentPartPr>
              <p14:xfrm>
                <a:off x="949405" y="1944062"/>
                <a:ext cx="123480" cy="1447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53C98D0-1D87-AE5B-F3E9-3B1C2C8972DB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45085" y="1939742"/>
                  <a:ext cx="132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1BAB99B-291F-F3D5-B2C8-4CDED9A6E3FB}"/>
                    </a:ext>
                  </a:extLst>
                </p14:cNvPr>
                <p14:cNvContentPartPr/>
                <p14:nvPr/>
              </p14:nvContentPartPr>
              <p14:xfrm>
                <a:off x="1199245" y="2098502"/>
                <a:ext cx="120600" cy="140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525189C-7BBC-1FE8-B425-7C87E8ACF90E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194925" y="2094182"/>
                  <a:ext cx="129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303BB31-8B08-F2B4-8FA8-F4A10419DC95}"/>
                    </a:ext>
                  </a:extLst>
                </p14:cNvPr>
                <p14:cNvContentPartPr/>
                <p14:nvPr/>
              </p14:nvContentPartPr>
              <p14:xfrm>
                <a:off x="1025005" y="2093822"/>
                <a:ext cx="146520" cy="1634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3F8B599-7A55-E550-0514-C0AB781A8733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020685" y="2089502"/>
                  <a:ext cx="155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65A0B5F-38CF-871B-D682-DF77D55B62DF}"/>
                    </a:ext>
                  </a:extLst>
                </p14:cNvPr>
                <p14:cNvContentPartPr/>
                <p14:nvPr/>
              </p14:nvContentPartPr>
              <p14:xfrm>
                <a:off x="1505245" y="2107142"/>
                <a:ext cx="158400" cy="1540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D49BF4C-51F4-5BC9-589C-4F85230DE299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500925" y="2102822"/>
                  <a:ext cx="167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64106759-FA77-1849-C2F1-ABB1E29DAEE3}"/>
                    </a:ext>
                  </a:extLst>
                </p14:cNvPr>
                <p14:cNvContentPartPr/>
                <p14:nvPr/>
              </p14:nvContentPartPr>
              <p14:xfrm>
                <a:off x="1683445" y="2110382"/>
                <a:ext cx="144000" cy="152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22CBDD0-E4CC-7EE1-F287-647F694DFE8E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679125" y="2106062"/>
                  <a:ext cx="152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4234A98A-22BC-6F3A-88E4-EFC69B9B3A83}"/>
                    </a:ext>
                  </a:extLst>
                </p14:cNvPr>
                <p14:cNvContentPartPr/>
                <p14:nvPr/>
              </p14:nvContentPartPr>
              <p14:xfrm>
                <a:off x="1838965" y="2106422"/>
                <a:ext cx="152640" cy="153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87660F6-B9C5-9165-C01A-F34DE4B480DB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834645" y="2102102"/>
                  <a:ext cx="161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FAFEEEC-FB79-F73D-7EDC-0C28B4769F2F}"/>
                    </a:ext>
                  </a:extLst>
                </p14:cNvPr>
                <p14:cNvContentPartPr/>
                <p14:nvPr/>
              </p14:nvContentPartPr>
              <p14:xfrm>
                <a:off x="2179885" y="2107862"/>
                <a:ext cx="149400" cy="1447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66E0F151-804E-6C52-B591-F2C941DEF6BB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175565" y="2103542"/>
                  <a:ext cx="158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60800B5-4642-D252-5A81-84C393C927B0}"/>
                    </a:ext>
                  </a:extLst>
                </p14:cNvPr>
                <p14:cNvContentPartPr/>
                <p14:nvPr/>
              </p14:nvContentPartPr>
              <p14:xfrm>
                <a:off x="2335765" y="2116502"/>
                <a:ext cx="173880" cy="1490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2D5A499-6D26-EC7C-4370-2B5F0AD80496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2331445" y="2112182"/>
                  <a:ext cx="182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32D1445-A7E7-CDB3-1E07-50D5D903A46A}"/>
                    </a:ext>
                  </a:extLst>
                </p14:cNvPr>
                <p14:cNvContentPartPr/>
                <p14:nvPr/>
              </p14:nvContentPartPr>
              <p14:xfrm>
                <a:off x="2582725" y="1944782"/>
                <a:ext cx="158400" cy="1371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B37A973E-D6C7-E35F-85E3-574C7E168BD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2578405" y="1940462"/>
                  <a:ext cx="167040" cy="14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AF2C4D5D-7678-90FA-5B28-8B5AB14535A6}"/>
                </a:ext>
              </a:extLst>
            </p:cNvPr>
            <p:cNvGrpSpPr/>
            <p:nvPr/>
          </p:nvGrpSpPr>
          <p:grpSpPr>
            <a:xfrm>
              <a:off x="2816365" y="1943702"/>
              <a:ext cx="289080" cy="313200"/>
              <a:chOff x="2816365" y="1943702"/>
              <a:chExt cx="289080" cy="3132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71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D71B17DE-DBEE-2313-FB98-87A1EE0B1AAF}"/>
                      </a:ext>
                    </a:extLst>
                  </p14:cNvPr>
                  <p14:cNvContentPartPr/>
                  <p14:nvPr/>
                </p14:nvContentPartPr>
                <p14:xfrm>
                  <a:off x="2909965" y="1943702"/>
                  <a:ext cx="153000" cy="146880"/>
                </p14:xfrm>
              </p:contentPart>
            </mc:Choice>
            <mc:Fallback xmlns=""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E06B03C1-9870-CB0D-CA70-BDAC014F0167}"/>
                      </a:ext>
                    </a:extLst>
                  </p:cNvPr>
                  <p:cNvPicPr/>
                  <p:nvPr/>
                </p:nvPicPr>
                <p:blipFill>
                  <a:blip r:embed="rId765"/>
                  <a:stretch>
                    <a:fillRect/>
                  </a:stretch>
                </p:blipFill>
                <p:spPr>
                  <a:xfrm>
                    <a:off x="2905645" y="1939382"/>
                    <a:ext cx="16164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72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BCC587F6-4C0D-3228-3BE6-64A923F32EFC}"/>
                      </a:ext>
                    </a:extLst>
                  </p14:cNvPr>
                  <p14:cNvContentPartPr/>
                  <p14:nvPr/>
                </p14:nvContentPartPr>
                <p14:xfrm>
                  <a:off x="2816365" y="2109302"/>
                  <a:ext cx="162720" cy="136440"/>
                </p14:xfrm>
              </p:contentPart>
            </mc:Choice>
            <mc:Fallback xmlns=""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3C71EA2E-676E-51D0-1E5F-A259E89255C3}"/>
                      </a:ext>
                    </a:extLst>
                  </p:cNvPr>
                  <p:cNvPicPr/>
                  <p:nvPr/>
                </p:nvPicPr>
                <p:blipFill>
                  <a:blip r:embed="rId767"/>
                  <a:stretch>
                    <a:fillRect/>
                  </a:stretch>
                </p:blipFill>
                <p:spPr>
                  <a:xfrm>
                    <a:off x="2812045" y="2104982"/>
                    <a:ext cx="17136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73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E5E147CC-56DF-29DC-8808-64B46EFDDB07}"/>
                      </a:ext>
                    </a:extLst>
                  </p14:cNvPr>
                  <p14:cNvContentPartPr/>
                  <p14:nvPr/>
                </p14:nvContentPartPr>
                <p14:xfrm>
                  <a:off x="2985205" y="2104982"/>
                  <a:ext cx="120240" cy="151920"/>
                </p14:xfrm>
              </p:contentPart>
            </mc:Choice>
            <mc:Fallback xmlns="">
              <p:pic>
                <p:nvPicPr>
                  <p:cNvPr id="568" name="Ink 567">
                    <a:extLst>
                      <a:ext uri="{FF2B5EF4-FFF2-40B4-BE49-F238E27FC236}">
                        <a16:creationId xmlns:a16="http://schemas.microsoft.com/office/drawing/2014/main" id="{E66BFF3A-82B0-99AA-431D-CBD303199F0B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2980885" y="2100662"/>
                    <a:ext cx="12888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6BF43AA3-238E-1656-1EEA-853A783FBE9B}"/>
                    </a:ext>
                  </a:extLst>
                </p14:cNvPr>
                <p14:cNvContentPartPr/>
                <p14:nvPr/>
              </p14:nvContentPartPr>
              <p14:xfrm>
                <a:off x="2756245" y="1947662"/>
                <a:ext cx="152640" cy="1429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B03E716E-33C5-D60A-B466-914738089C11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2751925" y="1943342"/>
                  <a:ext cx="161280" cy="151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87203BD8-7821-468B-13E7-6C6667551274}"/>
                </a:ext>
              </a:extLst>
            </p:cNvPr>
            <p:cNvGrpSpPr/>
            <p:nvPr/>
          </p:nvGrpSpPr>
          <p:grpSpPr>
            <a:xfrm>
              <a:off x="2500645" y="2097062"/>
              <a:ext cx="322200" cy="163800"/>
              <a:chOff x="2500645" y="2097062"/>
              <a:chExt cx="322200" cy="1638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75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ECD0B000-97E1-C276-0B4D-F91A80CA7C5A}"/>
                      </a:ext>
                    </a:extLst>
                  </p14:cNvPr>
                  <p14:cNvContentPartPr/>
                  <p14:nvPr/>
                </p14:nvContentPartPr>
                <p14:xfrm>
                  <a:off x="2657245" y="2115062"/>
                  <a:ext cx="165600" cy="134640"/>
                </p14:xfrm>
              </p:contentPart>
            </mc:Choice>
            <mc:Fallback xmlns=""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1FE2E849-F87B-B089-E385-B4AC67F31239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2652925" y="2110742"/>
                    <a:ext cx="17424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76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1365838B-D216-0D51-4E0E-FA574863693F}"/>
                      </a:ext>
                    </a:extLst>
                  </p14:cNvPr>
                  <p14:cNvContentPartPr/>
                  <p14:nvPr/>
                </p14:nvContentPartPr>
                <p14:xfrm>
                  <a:off x="2500645" y="2097062"/>
                  <a:ext cx="148320" cy="163800"/>
                </p14:xfrm>
              </p:contentPart>
            </mc:Choice>
            <mc:Fallback xmlns=""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F277245A-6889-2DBF-431E-4F86E41B0C24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2496325" y="2092742"/>
                    <a:ext cx="15696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77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91F7688D-40BD-F8BA-3531-3D03F61904E9}"/>
                      </a:ext>
                    </a:extLst>
                  </p14:cNvPr>
                  <p14:cNvContentPartPr/>
                  <p14:nvPr/>
                </p14:nvContentPartPr>
                <p14:xfrm>
                  <a:off x="2692885" y="2149622"/>
                  <a:ext cx="112320" cy="72000"/>
                </p14:xfrm>
              </p:contentPart>
            </mc:Choice>
            <mc:Fallback xmlns=""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D94DE666-2BFD-0811-DFE9-55A08E260617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2688565" y="2145302"/>
                    <a:ext cx="120960" cy="80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952AEEB-1123-DE40-99C2-8F4BD557681A}"/>
                    </a:ext>
                  </a:extLst>
                </p14:cNvPr>
                <p14:cNvContentPartPr/>
                <p14:nvPr/>
              </p14:nvContentPartPr>
              <p14:xfrm>
                <a:off x="2411005" y="1944062"/>
                <a:ext cx="160920" cy="1418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30BB02E0-40DE-EF7C-9BAC-49059BB9A1ED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2406685" y="1939742"/>
                  <a:ext cx="169560" cy="150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A85396CC-ABA4-9B92-9041-29CB9253FF1B}"/>
                </a:ext>
              </a:extLst>
            </p:cNvPr>
            <p:cNvGrpSpPr/>
            <p:nvPr/>
          </p:nvGrpSpPr>
          <p:grpSpPr>
            <a:xfrm>
              <a:off x="1763365" y="1946942"/>
              <a:ext cx="639720" cy="311400"/>
              <a:chOff x="1763365" y="1946942"/>
              <a:chExt cx="639720" cy="3114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79">
                <p14:nvContentPartPr>
                  <p14:cNvPr id="526" name="Ink 525">
                    <a:extLst>
                      <a:ext uri="{FF2B5EF4-FFF2-40B4-BE49-F238E27FC236}">
                        <a16:creationId xmlns:a16="http://schemas.microsoft.com/office/drawing/2014/main" id="{D30C8526-2A74-4CD3-E896-301EA80227C2}"/>
                      </a:ext>
                    </a:extLst>
                  </p14:cNvPr>
                  <p14:cNvContentPartPr/>
                  <p14:nvPr/>
                </p14:nvContentPartPr>
                <p14:xfrm>
                  <a:off x="1763365" y="1947302"/>
                  <a:ext cx="144360" cy="138240"/>
                </p14:xfrm>
              </p:contentPart>
            </mc:Choice>
            <mc:Fallback xmlns=""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3C62510E-EDD8-85B7-B36B-75398CB1A46C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1759045" y="1942982"/>
                    <a:ext cx="15300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80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A990D69B-7BE3-6DED-C209-95C5B2546C52}"/>
                      </a:ext>
                    </a:extLst>
                  </p14:cNvPr>
                  <p14:cNvContentPartPr/>
                  <p14:nvPr/>
                </p14:nvContentPartPr>
                <p14:xfrm>
                  <a:off x="2005645" y="2099582"/>
                  <a:ext cx="149400" cy="158760"/>
                </p14:xfrm>
              </p:contentPart>
            </mc:Choice>
            <mc:Fallback xmlns=""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603F70DC-601E-6EC6-C4E8-8D445E43B804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2001325" y="2095262"/>
                    <a:ext cx="15804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81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6DBB3A0E-BE15-251E-1F31-E5DAF987CF86}"/>
                      </a:ext>
                    </a:extLst>
                  </p14:cNvPr>
                  <p14:cNvContentPartPr/>
                  <p14:nvPr/>
                </p14:nvContentPartPr>
                <p14:xfrm>
                  <a:off x="2049925" y="2132342"/>
                  <a:ext cx="90360" cy="124200"/>
                </p14:xfrm>
              </p:contentPart>
            </mc:Choice>
            <mc:Fallback xmlns="">
              <p:pic>
                <p:nvPicPr>
                  <p:cNvPr id="560" name="Ink 559">
                    <a:extLst>
                      <a:ext uri="{FF2B5EF4-FFF2-40B4-BE49-F238E27FC236}">
                        <a16:creationId xmlns:a16="http://schemas.microsoft.com/office/drawing/2014/main" id="{506EE059-F502-34C7-2751-E3E6FAA318BF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2045605" y="2128022"/>
                    <a:ext cx="9900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82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182B5A4C-C44B-28F0-DF85-B6973794B28B}"/>
                      </a:ext>
                    </a:extLst>
                  </p14:cNvPr>
                  <p14:cNvContentPartPr/>
                  <p14:nvPr/>
                </p14:nvContentPartPr>
                <p14:xfrm>
                  <a:off x="2082325" y="1946942"/>
                  <a:ext cx="160920" cy="147960"/>
                </p14:xfrm>
              </p:contentPart>
            </mc:Choice>
            <mc:Fallback xmlns=""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5545A7E4-6707-4FE9-D58F-DFEE2850DCFB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2078005" y="1942622"/>
                    <a:ext cx="16956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83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8C13A719-FA16-CDB9-5F39-F25D1489EF89}"/>
                      </a:ext>
                    </a:extLst>
                  </p14:cNvPr>
                  <p14:cNvContentPartPr/>
                  <p14:nvPr/>
                </p14:nvContentPartPr>
                <p14:xfrm>
                  <a:off x="2262325" y="1951622"/>
                  <a:ext cx="140760" cy="133920"/>
                </p14:xfrm>
              </p:contentPart>
            </mc:Choice>
            <mc:Fallback xmlns=""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A0A30105-FB99-A0A8-B500-ED1FBD057F46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2258005" y="1947302"/>
                    <a:ext cx="149400" cy="142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F658A44-D75B-7FB5-47D0-6EF4E81E034D}"/>
                    </a:ext>
                  </a:extLst>
                </p14:cNvPr>
                <p14:cNvContentPartPr/>
                <p14:nvPr/>
              </p14:nvContentPartPr>
              <p14:xfrm>
                <a:off x="1934725" y="1957382"/>
                <a:ext cx="141480" cy="126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1C3687D9-B96D-3859-CB8E-696B0210F46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930405" y="1953062"/>
                  <a:ext cx="150120" cy="135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21B9AE6C-4593-DF23-B97E-B65D23633C18}"/>
                </a:ext>
              </a:extLst>
            </p:cNvPr>
            <p:cNvGrpSpPr/>
            <p:nvPr/>
          </p:nvGrpSpPr>
          <p:grpSpPr>
            <a:xfrm>
              <a:off x="1115005" y="1939742"/>
              <a:ext cx="641880" cy="311760"/>
              <a:chOff x="1115005" y="1939742"/>
              <a:chExt cx="641880" cy="3117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85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32708484-0032-F974-9E46-FA01C499973B}"/>
                      </a:ext>
                    </a:extLst>
                  </p14:cNvPr>
                  <p14:cNvContentPartPr/>
                  <p14:nvPr/>
                </p14:nvContentPartPr>
                <p14:xfrm>
                  <a:off x="1259365" y="1944062"/>
                  <a:ext cx="156960" cy="147240"/>
                </p14:xfrm>
              </p:contentPart>
            </mc:Choice>
            <mc:Fallback xmlns=""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ABF0AED8-DF61-3E4B-5F27-90A5B68192C3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1255045" y="1939742"/>
                    <a:ext cx="16560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86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D4A655A5-375F-AE80-1865-49231E3E35E9}"/>
                      </a:ext>
                    </a:extLst>
                  </p14:cNvPr>
                  <p14:cNvContentPartPr/>
                  <p14:nvPr/>
                </p14:nvContentPartPr>
                <p14:xfrm>
                  <a:off x="1115005" y="1959542"/>
                  <a:ext cx="135360" cy="120960"/>
                </p14:xfrm>
              </p:contentPart>
            </mc:Choice>
            <mc:Fallback xmlns=""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28F5AD4F-24FD-D132-8E4D-4F0A629A22F6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1110685" y="1955222"/>
                    <a:ext cx="14400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87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C10A11D2-49A1-0237-4A72-A9C6011D43DF}"/>
                      </a:ext>
                    </a:extLst>
                  </p14:cNvPr>
                  <p14:cNvContentPartPr/>
                  <p14:nvPr/>
                </p14:nvContentPartPr>
                <p14:xfrm>
                  <a:off x="1585525" y="1939742"/>
                  <a:ext cx="171360" cy="145080"/>
                </p14:xfrm>
              </p:contentPart>
            </mc:Choice>
            <mc:Fallback xmlns=""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B639020C-0FBA-BE0F-A332-96E71CD3D0B4}"/>
                      </a:ext>
                    </a:extLst>
                  </p:cNvPr>
                  <p:cNvPicPr/>
                  <p:nvPr/>
                </p:nvPicPr>
                <p:blipFill>
                  <a:blip r:embed="rId797"/>
                  <a:stretch>
                    <a:fillRect/>
                  </a:stretch>
                </p:blipFill>
                <p:spPr>
                  <a:xfrm>
                    <a:off x="1581205" y="1935422"/>
                    <a:ext cx="18000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88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2FF25724-A932-07EE-5375-51CAC488CFC9}"/>
                      </a:ext>
                    </a:extLst>
                  </p14:cNvPr>
                  <p14:cNvContentPartPr/>
                  <p14:nvPr/>
                </p14:nvContentPartPr>
                <p14:xfrm>
                  <a:off x="1442245" y="1950182"/>
                  <a:ext cx="142920" cy="136080"/>
                </p14:xfrm>
              </p:contentPart>
            </mc:Choice>
            <mc:Fallback xmlns=""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851EEC16-022F-DC97-FF51-A0DADFF1A800}"/>
                      </a:ext>
                    </a:extLst>
                  </p:cNvPr>
                  <p:cNvPicPr/>
                  <p:nvPr/>
                </p:nvPicPr>
                <p:blipFill>
                  <a:blip r:embed="rId799"/>
                  <a:stretch>
                    <a:fillRect/>
                  </a:stretch>
                </p:blipFill>
                <p:spPr>
                  <a:xfrm>
                    <a:off x="1437925" y="1945862"/>
                    <a:ext cx="15156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89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0786B5AE-51E3-84FC-D9BC-6F36124A9242}"/>
                      </a:ext>
                    </a:extLst>
                  </p14:cNvPr>
                  <p14:cNvContentPartPr/>
                  <p14:nvPr/>
                </p14:nvContentPartPr>
                <p14:xfrm>
                  <a:off x="1451605" y="2162942"/>
                  <a:ext cx="3240" cy="3960"/>
                </p14:xfrm>
              </p:contentPart>
            </mc:Choice>
            <mc:Fallback xmlns=""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C744AE28-D8AB-EA44-8400-13BC9F8BB3AE}"/>
                      </a:ext>
                    </a:extLst>
                  </p:cNvPr>
                  <p:cNvPicPr/>
                  <p:nvPr/>
                </p:nvPicPr>
                <p:blipFill>
                  <a:blip r:embed="rId801"/>
                  <a:stretch>
                    <a:fillRect/>
                  </a:stretch>
                </p:blipFill>
                <p:spPr>
                  <a:xfrm>
                    <a:off x="1447285" y="2158622"/>
                    <a:ext cx="1188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90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C352417E-630F-48AF-3506-8AB99EAD2B65}"/>
                      </a:ext>
                    </a:extLst>
                  </p14:cNvPr>
                  <p14:cNvContentPartPr/>
                  <p14:nvPr/>
                </p14:nvContentPartPr>
                <p14:xfrm>
                  <a:off x="1342525" y="2099582"/>
                  <a:ext cx="152640" cy="151920"/>
                </p14:xfrm>
              </p:contentPart>
            </mc:Choice>
            <mc:Fallback xmlns=""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78F090D0-C210-B75F-59EE-568C794E9ADF}"/>
                      </a:ext>
                    </a:extLst>
                  </p:cNvPr>
                  <p:cNvPicPr/>
                  <p:nvPr/>
                </p:nvPicPr>
                <p:blipFill>
                  <a:blip r:embed="rId803"/>
                  <a:stretch>
                    <a:fillRect/>
                  </a:stretch>
                </p:blipFill>
                <p:spPr>
                  <a:xfrm>
                    <a:off x="1338205" y="2095262"/>
                    <a:ext cx="16128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91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AB2C183A-9FF0-AB31-54CC-3AEB08FF661B}"/>
                      </a:ext>
                    </a:extLst>
                  </p14:cNvPr>
                  <p14:cNvContentPartPr/>
                  <p14:nvPr/>
                </p14:nvContentPartPr>
                <p14:xfrm>
                  <a:off x="1195645" y="2125142"/>
                  <a:ext cx="144720" cy="124560"/>
                </p14:xfrm>
              </p:contentPart>
            </mc:Choice>
            <mc:Fallback xmlns=""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40E274FF-3E46-FF30-60FF-49C3E995BD88}"/>
                      </a:ext>
                    </a:extLst>
                  </p:cNvPr>
                  <p:cNvPicPr/>
                  <p:nvPr/>
                </p:nvPicPr>
                <p:blipFill>
                  <a:blip r:embed="rId805"/>
                  <a:stretch>
                    <a:fillRect/>
                  </a:stretch>
                </p:blipFill>
                <p:spPr>
                  <a:xfrm>
                    <a:off x="1191325" y="2120822"/>
                    <a:ext cx="153360" cy="133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A2F4FBE-668D-F2DB-3C82-489B0F939F83}"/>
                    </a:ext>
                  </a:extLst>
                </p14:cNvPr>
                <p14:cNvContentPartPr/>
                <p14:nvPr/>
              </p14:nvContentPartPr>
              <p14:xfrm>
                <a:off x="170725" y="2001302"/>
                <a:ext cx="29160" cy="24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5BFA7D0B-17F1-8E8F-13CC-5A9FACA1E210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64605" y="1995182"/>
                  <a:ext cx="41400" cy="36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406214C2-81E3-4754-E696-C19D5235B108}"/>
                </a:ext>
              </a:extLst>
            </p:cNvPr>
            <p:cNvGrpSpPr/>
            <p:nvPr/>
          </p:nvGrpSpPr>
          <p:grpSpPr>
            <a:xfrm>
              <a:off x="164245" y="1993382"/>
              <a:ext cx="209880" cy="46440"/>
              <a:chOff x="164245" y="1993382"/>
              <a:chExt cx="209880" cy="46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3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414B3E87-1923-819B-656B-F85A8D2F4DE2}"/>
                      </a:ext>
                    </a:extLst>
                  </p14:cNvPr>
                  <p14:cNvContentPartPr/>
                  <p14:nvPr/>
                </p14:nvContentPartPr>
                <p14:xfrm>
                  <a:off x="164245" y="2001302"/>
                  <a:ext cx="44640" cy="38520"/>
                </p14:xfrm>
              </p:contentPart>
            </mc:Choice>
            <mc:Fallback xmlns=""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60B3F08A-DA9D-40C2-17BD-255F67BFFF12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158125" y="1995182"/>
                    <a:ext cx="5688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4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6CFD8D18-E7B8-3D81-6E38-F2C40C005793}"/>
                      </a:ext>
                    </a:extLst>
                  </p14:cNvPr>
                  <p14:cNvContentPartPr/>
                  <p14:nvPr/>
                </p14:nvContentPartPr>
                <p14:xfrm>
                  <a:off x="332005" y="1993382"/>
                  <a:ext cx="42120" cy="43200"/>
                </p14:xfrm>
              </p:contentPart>
            </mc:Choice>
            <mc:Fallback xmlns=""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FC089B77-7A5D-FA0B-8973-3AFF4947CBD4}"/>
                      </a:ext>
                    </a:extLst>
                  </p:cNvPr>
                  <p:cNvPicPr/>
                  <p:nvPr/>
                </p:nvPicPr>
                <p:blipFill>
                  <a:blip r:embed="rId811"/>
                  <a:stretch>
                    <a:fillRect/>
                  </a:stretch>
                </p:blipFill>
                <p:spPr>
                  <a:xfrm>
                    <a:off x="325885" y="1987262"/>
                    <a:ext cx="54360" cy="55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EE42273E-D76F-47A5-3BB2-8E7DB8A6CACF}"/>
                </a:ext>
              </a:extLst>
            </p:cNvPr>
            <p:cNvGrpSpPr/>
            <p:nvPr/>
          </p:nvGrpSpPr>
          <p:grpSpPr>
            <a:xfrm>
              <a:off x="113845" y="2166182"/>
              <a:ext cx="344160" cy="46800"/>
              <a:chOff x="113845" y="2166182"/>
              <a:chExt cx="344160" cy="4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5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8C09D82C-48DD-9BD7-6C32-CCCF2F7903AA}"/>
                      </a:ext>
                    </a:extLst>
                  </p14:cNvPr>
                  <p14:cNvContentPartPr/>
                  <p14:nvPr/>
                </p14:nvContentPartPr>
                <p14:xfrm>
                  <a:off x="113845" y="2167622"/>
                  <a:ext cx="27360" cy="34560"/>
                </p14:xfrm>
              </p:contentPart>
            </mc:Choice>
            <mc:Fallback xmlns=""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507929A6-FB39-3735-E061-D8816CDD1C2D}"/>
                      </a:ext>
                    </a:extLst>
                  </p:cNvPr>
                  <p:cNvPicPr/>
                  <p:nvPr/>
                </p:nvPicPr>
                <p:blipFill>
                  <a:blip r:embed="rId813"/>
                  <a:stretch>
                    <a:fillRect/>
                  </a:stretch>
                </p:blipFill>
                <p:spPr>
                  <a:xfrm>
                    <a:off x="107725" y="2161502"/>
                    <a:ext cx="3960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6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D5A9A872-4F64-CA99-AEE1-89BBCEECAD74}"/>
                      </a:ext>
                    </a:extLst>
                  </p14:cNvPr>
                  <p14:cNvContentPartPr/>
                  <p14:nvPr/>
                </p14:nvContentPartPr>
                <p14:xfrm>
                  <a:off x="231925" y="2166182"/>
                  <a:ext cx="51120" cy="41760"/>
                </p14:xfrm>
              </p:contentPart>
            </mc:Choice>
            <mc:Fallback xmlns=""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D82F8A87-7FB1-9BFF-11CA-956C8770925E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25805" y="2160062"/>
                    <a:ext cx="6336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7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D01EABE3-4739-0ACA-DEC1-8B444B915721}"/>
                      </a:ext>
                    </a:extLst>
                  </p14:cNvPr>
                  <p14:cNvContentPartPr/>
                  <p14:nvPr/>
                </p14:nvContentPartPr>
                <p14:xfrm>
                  <a:off x="420565" y="2171942"/>
                  <a:ext cx="37440" cy="41040"/>
                </p14:xfrm>
              </p:contentPart>
            </mc:Choice>
            <mc:Fallback xmlns=""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5C210487-BCB5-7083-E104-51590045AB5F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414445" y="2165822"/>
                    <a:ext cx="49680" cy="5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EB095558-9E37-B41C-0B5C-E57B79381741}"/>
                </a:ext>
              </a:extLst>
            </p:cNvPr>
            <p:cNvGrpSpPr/>
            <p:nvPr/>
          </p:nvGrpSpPr>
          <p:grpSpPr>
            <a:xfrm>
              <a:off x="496525" y="1999142"/>
              <a:ext cx="373680" cy="39960"/>
              <a:chOff x="496525" y="1999142"/>
              <a:chExt cx="373680" cy="3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8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9DE06E2F-7C66-2011-B0A6-F2E34DF53121}"/>
                      </a:ext>
                    </a:extLst>
                  </p14:cNvPr>
                  <p14:cNvContentPartPr/>
                  <p14:nvPr/>
                </p14:nvContentPartPr>
                <p14:xfrm>
                  <a:off x="496525" y="1999142"/>
                  <a:ext cx="51480" cy="31680"/>
                </p14:xfrm>
              </p:contentPart>
            </mc:Choice>
            <mc:Fallback xmlns=""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43E372DD-3E92-BEDB-BFCC-FC535685B865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490405" y="1993022"/>
                    <a:ext cx="6372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9">
                <p14:nvContentPartPr>
                  <p14:cNvPr id="512" name="Ink 511">
                    <a:extLst>
                      <a:ext uri="{FF2B5EF4-FFF2-40B4-BE49-F238E27FC236}">
                        <a16:creationId xmlns:a16="http://schemas.microsoft.com/office/drawing/2014/main" id="{B624F3E1-81BD-DAFD-E535-A7C2F72000CD}"/>
                      </a:ext>
                    </a:extLst>
                  </p14:cNvPr>
                  <p14:cNvContentPartPr/>
                  <p14:nvPr/>
                </p14:nvContentPartPr>
                <p14:xfrm>
                  <a:off x="656725" y="1999502"/>
                  <a:ext cx="47160" cy="37440"/>
                </p14:xfrm>
              </p:contentPart>
            </mc:Choice>
            <mc:Fallback xmlns=""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CFD7AA36-1932-32AD-BE0A-A16EF5F2A23F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650605" y="1993382"/>
                    <a:ext cx="594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0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4349E6C0-01A5-4587-6186-FB504B124373}"/>
                      </a:ext>
                    </a:extLst>
                  </p14:cNvPr>
                  <p14:cNvContentPartPr/>
                  <p14:nvPr/>
                </p14:nvContentPartPr>
                <p14:xfrm>
                  <a:off x="825565" y="1999862"/>
                  <a:ext cx="44640" cy="39240"/>
                </p14:xfrm>
              </p:contentPart>
            </mc:Choice>
            <mc:Fallback xmlns=""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A122E6F2-22CB-1F61-7B46-85B50AB70B25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819445" y="1993742"/>
                    <a:ext cx="56880" cy="5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EFAA8E54-5C76-67A6-DC35-613B3C256ED1}"/>
                </a:ext>
              </a:extLst>
            </p:cNvPr>
            <p:cNvGrpSpPr/>
            <p:nvPr/>
          </p:nvGrpSpPr>
          <p:grpSpPr>
            <a:xfrm>
              <a:off x="566365" y="2158982"/>
              <a:ext cx="227160" cy="57240"/>
              <a:chOff x="566365" y="2158982"/>
              <a:chExt cx="227160" cy="5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01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592BCD94-C57B-A76F-A7B2-DCCF14A965B1}"/>
                      </a:ext>
                    </a:extLst>
                  </p14:cNvPr>
                  <p14:cNvContentPartPr/>
                  <p14:nvPr/>
                </p14:nvContentPartPr>
                <p14:xfrm>
                  <a:off x="738805" y="2158982"/>
                  <a:ext cx="54720" cy="54720"/>
                </p14:xfrm>
              </p:contentPart>
            </mc:Choice>
            <mc:Fallback xmlns=""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66C2116E-CC52-9DFF-94B3-2C47EF9D28C8}"/>
                      </a:ext>
                    </a:extLst>
                  </p:cNvPr>
                  <p:cNvPicPr/>
                  <p:nvPr/>
                </p:nvPicPr>
                <p:blipFill>
                  <a:blip r:embed="rId822"/>
                  <a:stretch>
                    <a:fillRect/>
                  </a:stretch>
                </p:blipFill>
                <p:spPr>
                  <a:xfrm>
                    <a:off x="732685" y="2152862"/>
                    <a:ext cx="6696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2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68AFDC17-1CA6-C141-F87F-4DF039D1CD02}"/>
                      </a:ext>
                    </a:extLst>
                  </p14:cNvPr>
                  <p14:cNvContentPartPr/>
                  <p14:nvPr/>
                </p14:nvContentPartPr>
                <p14:xfrm>
                  <a:off x="566365" y="2170142"/>
                  <a:ext cx="50040" cy="46080"/>
                </p14:xfrm>
              </p:contentPart>
            </mc:Choice>
            <mc:Fallback xmlns=""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436F5988-E87E-A038-DB8D-639BBCA98266}"/>
                      </a:ext>
                    </a:extLst>
                  </p:cNvPr>
                  <p:cNvPicPr/>
                  <p:nvPr/>
                </p:nvPicPr>
                <p:blipFill>
                  <a:blip r:embed="rId824"/>
                  <a:stretch>
                    <a:fillRect/>
                  </a:stretch>
                </p:blipFill>
                <p:spPr>
                  <a:xfrm>
                    <a:off x="560245" y="2164022"/>
                    <a:ext cx="62280" cy="58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DAD2F8DF-F37E-1A25-E293-5EFEC4BC1558}"/>
                    </a:ext>
                  </a:extLst>
                </p14:cNvPr>
                <p14:cNvContentPartPr/>
                <p14:nvPr/>
              </p14:nvContentPartPr>
              <p14:xfrm>
                <a:off x="995845" y="2003822"/>
                <a:ext cx="43920" cy="324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8BCCF77-DD27-7FA5-2396-E9E7D6E0C96C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989725" y="1997702"/>
                  <a:ext cx="56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89C7086-2FC4-232B-7C3A-CCEBE3F6A7A3}"/>
                    </a:ext>
                  </a:extLst>
                </p14:cNvPr>
                <p14:cNvContentPartPr/>
                <p14:nvPr/>
              </p14:nvContentPartPr>
              <p14:xfrm>
                <a:off x="920245" y="2167262"/>
                <a:ext cx="44640" cy="403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F6512508-14E6-FE90-2BA0-4D1398BF3086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914125" y="2161142"/>
                  <a:ext cx="56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80B11E1-1A23-28ED-8E68-D02D198029FF}"/>
                    </a:ext>
                  </a:extLst>
                </p14:cNvPr>
                <p14:cNvContentPartPr/>
                <p14:nvPr/>
              </p14:nvContentPartPr>
              <p14:xfrm>
                <a:off x="1165045" y="1998422"/>
                <a:ext cx="38520" cy="388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95BF4E5-9690-2711-9CCC-878CA8C6267D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158925" y="1992302"/>
                  <a:ext cx="50760" cy="51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07FA3AFE-6DD1-2917-6BD5-1101B8917C74}"/>
                </a:ext>
              </a:extLst>
            </p:cNvPr>
            <p:cNvGrpSpPr/>
            <p:nvPr/>
          </p:nvGrpSpPr>
          <p:grpSpPr>
            <a:xfrm>
              <a:off x="1080085" y="2160062"/>
              <a:ext cx="367560" cy="39600"/>
              <a:chOff x="1080085" y="2160062"/>
              <a:chExt cx="367560" cy="3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06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F7D9CC8E-F4C9-31E0-BE11-208214AE9B23}"/>
                      </a:ext>
                    </a:extLst>
                  </p14:cNvPr>
                  <p14:cNvContentPartPr/>
                  <p14:nvPr/>
                </p14:nvContentPartPr>
                <p14:xfrm>
                  <a:off x="1080085" y="2160422"/>
                  <a:ext cx="45720" cy="37080"/>
                </p14:xfrm>
              </p:contentPart>
            </mc:Choice>
            <mc:Fallback xmlns=""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B8E2A698-E92F-E6E3-F477-36BC44C9CA38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1073965" y="2154302"/>
                    <a:ext cx="5796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7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2CB135AA-812D-570A-4757-1E09565B17E8}"/>
                      </a:ext>
                    </a:extLst>
                  </p14:cNvPr>
                  <p14:cNvContentPartPr/>
                  <p14:nvPr/>
                </p14:nvContentPartPr>
                <p14:xfrm>
                  <a:off x="1241365" y="2160062"/>
                  <a:ext cx="35640" cy="35280"/>
                </p14:xfrm>
              </p:contentPart>
            </mc:Choice>
            <mc:Fallback xmlns=""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F96A432D-349D-F40F-34F4-4F17962A35BC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1235245" y="2153942"/>
                    <a:ext cx="4788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8">
                <p14:nvContentPartPr>
                  <p14:cNvPr id="508" name="Ink 507">
                    <a:extLst>
                      <a:ext uri="{FF2B5EF4-FFF2-40B4-BE49-F238E27FC236}">
                        <a16:creationId xmlns:a16="http://schemas.microsoft.com/office/drawing/2014/main" id="{2F4B615F-1886-D9B9-3E54-19A840856F79}"/>
                      </a:ext>
                    </a:extLst>
                  </p14:cNvPr>
                  <p14:cNvContentPartPr/>
                  <p14:nvPr/>
                </p14:nvContentPartPr>
                <p14:xfrm>
                  <a:off x="1400845" y="2161142"/>
                  <a:ext cx="46800" cy="38520"/>
                </p14:xfrm>
              </p:contentPart>
            </mc:Choice>
            <mc:Fallback xmlns=""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AA48F4DF-B944-33A5-8D08-FC38CA7C2F24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1394725" y="2155022"/>
                    <a:ext cx="59040" cy="50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C28CFCEF-6F27-E00B-87AE-7A9B6DA30432}"/>
                    </a:ext>
                  </a:extLst>
                </p14:cNvPr>
                <p14:cNvContentPartPr/>
                <p14:nvPr/>
              </p14:nvContentPartPr>
              <p14:xfrm>
                <a:off x="1492285" y="1999502"/>
                <a:ext cx="36000" cy="331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16E44423-9FD0-CC08-6092-967D9ED821CA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486165" y="1993382"/>
                  <a:ext cx="48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7B8EEC0-E946-1F63-A220-62B4CA525FBC}"/>
                    </a:ext>
                  </a:extLst>
                </p14:cNvPr>
                <p14:cNvContentPartPr/>
                <p14:nvPr/>
              </p14:nvContentPartPr>
              <p14:xfrm>
                <a:off x="1329565" y="1999502"/>
                <a:ext cx="25200" cy="291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241A9093-BF06-2E6F-7ABA-C6C192BC4677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323445" y="1993382"/>
                  <a:ext cx="37440" cy="41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0A3A58D2-D7DA-EA2B-BE59-710476E2648B}"/>
                </a:ext>
              </a:extLst>
            </p:cNvPr>
            <p:cNvGrpSpPr/>
            <p:nvPr/>
          </p:nvGrpSpPr>
          <p:grpSpPr>
            <a:xfrm>
              <a:off x="1637725" y="1993382"/>
              <a:ext cx="394200" cy="45000"/>
              <a:chOff x="1637725" y="1993382"/>
              <a:chExt cx="394200" cy="45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1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179A818C-6AFA-791D-2EBC-DDF3541FC00F}"/>
                      </a:ext>
                    </a:extLst>
                  </p14:cNvPr>
                  <p14:cNvContentPartPr/>
                  <p14:nvPr/>
                </p14:nvContentPartPr>
                <p14:xfrm>
                  <a:off x="1637725" y="1993382"/>
                  <a:ext cx="52200" cy="37800"/>
                </p14:xfrm>
              </p:contentPart>
            </mc:Choice>
            <mc:Fallback xmlns=""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50F5F8D5-4C07-327A-CE95-C1D2EB10ACAD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1631605" y="1987262"/>
                    <a:ext cx="6444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2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03BD03A1-23FE-8D53-FD43-78A6FCDCE9F6}"/>
                      </a:ext>
                    </a:extLst>
                  </p14:cNvPr>
                  <p14:cNvContentPartPr/>
                  <p14:nvPr/>
                </p14:nvContentPartPr>
                <p14:xfrm>
                  <a:off x="1984405" y="1995182"/>
                  <a:ext cx="47520" cy="43200"/>
                </p14:xfrm>
              </p:contentPart>
            </mc:Choice>
            <mc:Fallback xmlns=""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D892D3CF-CF4D-14CF-6BB7-3584E910E0A8}"/>
                      </a:ext>
                    </a:extLst>
                  </p:cNvPr>
                  <p:cNvPicPr/>
                  <p:nvPr/>
                </p:nvPicPr>
                <p:blipFill>
                  <a:blip r:embed="rId824"/>
                  <a:stretch>
                    <a:fillRect/>
                  </a:stretch>
                </p:blipFill>
                <p:spPr>
                  <a:xfrm>
                    <a:off x="1978285" y="1989062"/>
                    <a:ext cx="5976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3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10914928-BA23-E98A-C0A6-4B2EC1DD0F4E}"/>
                      </a:ext>
                    </a:extLst>
                  </p14:cNvPr>
                  <p14:cNvContentPartPr/>
                  <p14:nvPr/>
                </p14:nvContentPartPr>
                <p14:xfrm>
                  <a:off x="1820965" y="1997342"/>
                  <a:ext cx="35280" cy="39240"/>
                </p14:xfrm>
              </p:contentPart>
            </mc:Choice>
            <mc:Fallback xmlns=""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9938EE98-EFAF-2EC7-5C2E-5E3CF6E3E5D8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1814845" y="1991222"/>
                    <a:ext cx="47520" cy="5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EFDAA277-CBD6-EC5B-75B0-B870FF630E42}"/>
                </a:ext>
              </a:extLst>
            </p:cNvPr>
            <p:cNvGrpSpPr/>
            <p:nvPr/>
          </p:nvGrpSpPr>
          <p:grpSpPr>
            <a:xfrm>
              <a:off x="1574725" y="2139182"/>
              <a:ext cx="870480" cy="61560"/>
              <a:chOff x="1574725" y="2139182"/>
              <a:chExt cx="870480" cy="6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4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9CFB70CD-3197-BE2B-523E-604A75B1722A}"/>
                      </a:ext>
                    </a:extLst>
                  </p14:cNvPr>
                  <p14:cNvContentPartPr/>
                  <p14:nvPr/>
                </p14:nvContentPartPr>
                <p14:xfrm>
                  <a:off x="1574725" y="2139182"/>
                  <a:ext cx="46800" cy="54720"/>
                </p14:xfrm>
              </p:contentPart>
            </mc:Choice>
            <mc:Fallback xmlns=""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BADD660F-34F0-379B-B6D9-B5D43BB0D389}"/>
                      </a:ext>
                    </a:extLst>
                  </p:cNvPr>
                  <p:cNvPicPr/>
                  <p:nvPr/>
                </p:nvPicPr>
                <p:blipFill>
                  <a:blip r:embed="rId838"/>
                  <a:stretch>
                    <a:fillRect/>
                  </a:stretch>
                </p:blipFill>
                <p:spPr>
                  <a:xfrm>
                    <a:off x="1568605" y="2133062"/>
                    <a:ext cx="5904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5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EB478A6E-C411-3F58-6C8D-3D018129EB28}"/>
                      </a:ext>
                    </a:extLst>
                  </p14:cNvPr>
                  <p14:cNvContentPartPr/>
                  <p14:nvPr/>
                </p14:nvContentPartPr>
                <p14:xfrm>
                  <a:off x="1743205" y="2163662"/>
                  <a:ext cx="34200" cy="35280"/>
                </p14:xfrm>
              </p:contentPart>
            </mc:Choice>
            <mc:Fallback xmlns=""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1B325EF9-3EA5-0A87-91CA-350F06B6B2ED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1737085" y="2157542"/>
                    <a:ext cx="4644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6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22A8289E-105B-85A0-0D95-29D0F234ABAD}"/>
                      </a:ext>
                    </a:extLst>
                  </p14:cNvPr>
                  <p14:cNvContentPartPr/>
                  <p14:nvPr/>
                </p14:nvContentPartPr>
                <p14:xfrm>
                  <a:off x="1891525" y="2166902"/>
                  <a:ext cx="39960" cy="33120"/>
                </p14:xfrm>
              </p:contentPart>
            </mc:Choice>
            <mc:Fallback xmlns=""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7736D17E-4326-2803-51C9-695C3957550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1885405" y="2160782"/>
                    <a:ext cx="5220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7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449449C1-00A6-0DA3-8955-BF97BDE2C24E}"/>
                      </a:ext>
                    </a:extLst>
                  </p14:cNvPr>
                  <p14:cNvContentPartPr/>
                  <p14:nvPr/>
                </p14:nvContentPartPr>
                <p14:xfrm>
                  <a:off x="2057125" y="2161502"/>
                  <a:ext cx="45720" cy="39240"/>
                </p14:xfrm>
              </p:contentPart>
            </mc:Choice>
            <mc:Fallback xmlns=""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74618FE8-81DB-909E-4102-ABF93CD18AAD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051005" y="2155382"/>
                    <a:ext cx="5796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8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EC2D2052-D138-1C1F-95C4-E52BAC7043A7}"/>
                      </a:ext>
                    </a:extLst>
                  </p14:cNvPr>
                  <p14:cNvContentPartPr/>
                  <p14:nvPr/>
                </p14:nvContentPartPr>
                <p14:xfrm>
                  <a:off x="2403445" y="2166182"/>
                  <a:ext cx="41760" cy="32040"/>
                </p14:xfrm>
              </p:contentPart>
            </mc:Choice>
            <mc:Fallback xmlns=""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C1209B3C-5F93-91AE-A451-3B69261542A1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2397325" y="2160062"/>
                    <a:ext cx="5400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9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D9E1BD80-C0EE-C11A-1BF2-6043679E5845}"/>
                      </a:ext>
                    </a:extLst>
                  </p14:cNvPr>
                  <p14:cNvContentPartPr/>
                  <p14:nvPr/>
                </p14:nvContentPartPr>
                <p14:xfrm>
                  <a:off x="2237845" y="2162582"/>
                  <a:ext cx="28800" cy="34920"/>
                </p14:xfrm>
              </p:contentPart>
            </mc:Choice>
            <mc:Fallback xmlns=""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9A05E5C3-4873-E4F8-DA60-6A7A1E4E5236}"/>
                      </a:ext>
                    </a:extLst>
                  </p:cNvPr>
                  <p:cNvPicPr/>
                  <p:nvPr/>
                </p:nvPicPr>
                <p:blipFill>
                  <a:blip r:embed="rId813"/>
                  <a:stretch>
                    <a:fillRect/>
                  </a:stretch>
                </p:blipFill>
                <p:spPr>
                  <a:xfrm>
                    <a:off x="2231725" y="2156462"/>
                    <a:ext cx="41040" cy="4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11B4FCB7-D18E-6E6F-43F1-2464E5EDC02F}"/>
                </a:ext>
              </a:extLst>
            </p:cNvPr>
            <p:cNvGrpSpPr/>
            <p:nvPr/>
          </p:nvGrpSpPr>
          <p:grpSpPr>
            <a:xfrm>
              <a:off x="2142805" y="1992302"/>
              <a:ext cx="711720" cy="52560"/>
              <a:chOff x="2142805" y="1992302"/>
              <a:chExt cx="711720" cy="5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20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92F57CE9-A395-E629-2176-6A125804F133}"/>
                      </a:ext>
                    </a:extLst>
                  </p14:cNvPr>
                  <p14:cNvContentPartPr/>
                  <p14:nvPr/>
                </p14:nvContentPartPr>
                <p14:xfrm>
                  <a:off x="2142805" y="2007422"/>
                  <a:ext cx="40320" cy="37440"/>
                </p14:xfrm>
              </p:contentPart>
            </mc:Choice>
            <mc:Fallback xmlns=""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4AB9C8F5-5002-C5A6-CA58-81F803D9AE92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2136685" y="2001302"/>
                    <a:ext cx="5256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1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10DFAC1E-5BA0-9E4A-28B9-19C9A47B900E}"/>
                      </a:ext>
                    </a:extLst>
                  </p14:cNvPr>
                  <p14:cNvContentPartPr/>
                  <p14:nvPr/>
                </p14:nvContentPartPr>
                <p14:xfrm>
                  <a:off x="2305885" y="1998422"/>
                  <a:ext cx="45000" cy="32400"/>
                </p14:xfrm>
              </p:contentPart>
            </mc:Choice>
            <mc:Fallback xmlns=""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29765CDF-5F27-B9AB-647C-E50E0BA9BD55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2299765" y="1992302"/>
                    <a:ext cx="5724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2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DACCFFD2-E7C8-8C9D-B7C5-FE2477360CEB}"/>
                      </a:ext>
                    </a:extLst>
                  </p14:cNvPr>
                  <p14:cNvContentPartPr/>
                  <p14:nvPr/>
                </p14:nvContentPartPr>
                <p14:xfrm>
                  <a:off x="2466445" y="1992302"/>
                  <a:ext cx="50040" cy="38880"/>
                </p14:xfrm>
              </p:contentPart>
            </mc:Choice>
            <mc:Fallback xmlns=""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13452F4C-6E2C-B91E-CA0F-A11ED587C0A0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460325" y="1986182"/>
                    <a:ext cx="6228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3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21E42B72-016A-8022-F667-212260FAC22F}"/>
                      </a:ext>
                    </a:extLst>
                  </p14:cNvPr>
                  <p14:cNvContentPartPr/>
                  <p14:nvPr/>
                </p14:nvContentPartPr>
                <p14:xfrm>
                  <a:off x="2640685" y="1993742"/>
                  <a:ext cx="50400" cy="38160"/>
                </p14:xfrm>
              </p:contentPart>
            </mc:Choice>
            <mc:Fallback xmlns=""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7BA9E12B-0202-8B01-D8DA-D58B64C7A8AF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634565" y="1987622"/>
                    <a:ext cx="6264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4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9D27B04D-7BA3-FB4B-A983-AB17BD3B3A03}"/>
                      </a:ext>
                    </a:extLst>
                  </p14:cNvPr>
                  <p14:cNvContentPartPr/>
                  <p14:nvPr/>
                </p14:nvContentPartPr>
                <p14:xfrm>
                  <a:off x="2808445" y="1993382"/>
                  <a:ext cx="46080" cy="37440"/>
                </p14:xfrm>
              </p:contentPart>
            </mc:Choice>
            <mc:Fallback xmlns=""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08DDD1CE-AE6B-ABC5-CC20-8A8DA6A0BF1C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802325" y="1987262"/>
                    <a:ext cx="58320" cy="49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F3716F2E-4157-AEE2-241A-646DE4CC4404}"/>
                </a:ext>
              </a:extLst>
            </p:cNvPr>
            <p:cNvGrpSpPr/>
            <p:nvPr/>
          </p:nvGrpSpPr>
          <p:grpSpPr>
            <a:xfrm>
              <a:off x="2563285" y="2158622"/>
              <a:ext cx="204120" cy="41400"/>
              <a:chOff x="2563285" y="2158622"/>
              <a:chExt cx="204120" cy="41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25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E0411CCC-062F-23B9-ABAB-A1A4EDAC6F0A}"/>
                      </a:ext>
                    </a:extLst>
                  </p14:cNvPr>
                  <p14:cNvContentPartPr/>
                  <p14:nvPr/>
                </p14:nvContentPartPr>
                <p14:xfrm>
                  <a:off x="2718085" y="2158622"/>
                  <a:ext cx="49320" cy="41400"/>
                </p14:xfrm>
              </p:contentPart>
            </mc:Choice>
            <mc:Fallback xmlns=""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6445BC58-7056-91F2-6D91-DBDF970DFBCF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711965" y="2152502"/>
                    <a:ext cx="6156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6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D87EE888-5D0F-BA09-6B34-4EF179954441}"/>
                      </a:ext>
                    </a:extLst>
                  </p14:cNvPr>
                  <p14:cNvContentPartPr/>
                  <p14:nvPr/>
                </p14:nvContentPartPr>
                <p14:xfrm>
                  <a:off x="2563285" y="2162582"/>
                  <a:ext cx="36720" cy="30960"/>
                </p14:xfrm>
              </p:contentPart>
            </mc:Choice>
            <mc:Fallback xmlns=""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7E6F1F7A-7D5B-6C9F-7BB8-500002550AFB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2557165" y="2156462"/>
                    <a:ext cx="48960" cy="43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EFF4DF1-B419-D607-7333-ADFA481FD373}"/>
                    </a:ext>
                  </a:extLst>
                </p14:cNvPr>
                <p14:cNvContentPartPr/>
                <p14:nvPr/>
              </p14:nvContentPartPr>
              <p14:xfrm>
                <a:off x="2960365" y="2005622"/>
                <a:ext cx="51120" cy="277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4E73E66-C4C1-C0CA-3E7B-EE1F74265689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2954245" y="1999502"/>
                  <a:ext cx="63360" cy="39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D53FA5B5-ED1F-93EC-A0C6-92A49A03FE7B}"/>
                </a:ext>
              </a:extLst>
            </p:cNvPr>
            <p:cNvGrpSpPr/>
            <p:nvPr/>
          </p:nvGrpSpPr>
          <p:grpSpPr>
            <a:xfrm>
              <a:off x="2888725" y="2158982"/>
              <a:ext cx="195120" cy="41040"/>
              <a:chOff x="2888725" y="2158982"/>
              <a:chExt cx="195120" cy="4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28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E1D45A51-9923-AA55-90F6-50DF12A7B004}"/>
                      </a:ext>
                    </a:extLst>
                  </p14:cNvPr>
                  <p14:cNvContentPartPr/>
                  <p14:nvPr/>
                </p14:nvContentPartPr>
                <p14:xfrm>
                  <a:off x="2888725" y="2158982"/>
                  <a:ext cx="37800" cy="41040"/>
                </p14:xfrm>
              </p:contentPart>
            </mc:Choice>
            <mc:Fallback xmlns=""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F434E28B-FCB5-C63D-3A99-CC6181E41550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2882605" y="2152862"/>
                    <a:ext cx="5004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9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07E12B3C-6D37-059F-EF73-CBA7B667693D}"/>
                      </a:ext>
                    </a:extLst>
                  </p14:cNvPr>
                  <p14:cNvContentPartPr/>
                  <p14:nvPr/>
                </p14:nvContentPartPr>
                <p14:xfrm>
                  <a:off x="3033805" y="2160422"/>
                  <a:ext cx="50040" cy="31680"/>
                </p14:xfrm>
              </p:contentPart>
            </mc:Choice>
            <mc:Fallback xmlns=""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28089345-E4A6-31BC-EB4D-17E73731E01D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3027685" y="2154302"/>
                    <a:ext cx="62280" cy="4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9194EE93-41DF-030A-E890-F0AAAE2215F2}"/>
                </a:ext>
              </a:extLst>
            </p:cNvPr>
            <p:cNvGrpSpPr/>
            <p:nvPr/>
          </p:nvGrpSpPr>
          <p:grpSpPr>
            <a:xfrm>
              <a:off x="133645" y="1834622"/>
              <a:ext cx="812880" cy="88920"/>
              <a:chOff x="133645" y="1834622"/>
              <a:chExt cx="812880" cy="889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0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D80C9EA6-2956-AB39-5720-EF9DB90FE0D9}"/>
                      </a:ext>
                    </a:extLst>
                  </p14:cNvPr>
                  <p14:cNvContentPartPr/>
                  <p14:nvPr/>
                </p14:nvContentPartPr>
                <p14:xfrm>
                  <a:off x="133645" y="1834622"/>
                  <a:ext cx="380160" cy="81000"/>
                </p14:xfrm>
              </p:contentPart>
            </mc:Choice>
            <mc:Fallback xmlns=""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C50311CF-94CF-BCEA-C6CA-38977702746C}"/>
                      </a:ext>
                    </a:extLst>
                  </p:cNvPr>
                  <p:cNvPicPr/>
                  <p:nvPr/>
                </p:nvPicPr>
                <p:blipFill>
                  <a:blip r:embed="rId855"/>
                  <a:stretch>
                    <a:fillRect/>
                  </a:stretch>
                </p:blipFill>
                <p:spPr>
                  <a:xfrm>
                    <a:off x="129325" y="1830302"/>
                    <a:ext cx="38880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1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E29EBF64-ED06-FA0F-7D8E-2E3B249CFB90}"/>
                      </a:ext>
                    </a:extLst>
                  </p14:cNvPr>
                  <p14:cNvContentPartPr/>
                  <p14:nvPr/>
                </p14:nvContentPartPr>
                <p14:xfrm>
                  <a:off x="762925" y="1861262"/>
                  <a:ext cx="360" cy="360"/>
                </p14:xfrm>
              </p:contentPart>
            </mc:Choice>
            <mc:Fallback xmlns=""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22A35259-AF44-34DA-4682-621270DCA9D1}"/>
                      </a:ext>
                    </a:extLst>
                  </p:cNvPr>
                  <p:cNvPicPr/>
                  <p:nvPr/>
                </p:nvPicPr>
                <p:blipFill>
                  <a:blip r:embed="rId857"/>
                  <a:stretch>
                    <a:fillRect/>
                  </a:stretch>
                </p:blipFill>
                <p:spPr>
                  <a:xfrm>
                    <a:off x="758605" y="1856942"/>
                    <a:ext cx="9000" cy="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2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E88A3453-BFB1-89D1-C963-F327D49A6051}"/>
                      </a:ext>
                    </a:extLst>
                  </p14:cNvPr>
                  <p14:cNvContentPartPr/>
                  <p14:nvPr/>
                </p14:nvContentPartPr>
                <p14:xfrm>
                  <a:off x="557725" y="1839662"/>
                  <a:ext cx="388800" cy="83880"/>
                </p14:xfrm>
              </p:contentPart>
            </mc:Choice>
            <mc:Fallback xmlns=""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C597621B-4E74-5DEC-A42A-77F2E747E567}"/>
                      </a:ext>
                    </a:extLst>
                  </p:cNvPr>
                  <p:cNvPicPr/>
                  <p:nvPr/>
                </p:nvPicPr>
                <p:blipFill>
                  <a:blip r:embed="rId859"/>
                  <a:stretch>
                    <a:fillRect/>
                  </a:stretch>
                </p:blipFill>
                <p:spPr>
                  <a:xfrm>
                    <a:off x="553405" y="1835342"/>
                    <a:ext cx="39744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3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B58AA222-093D-83DA-4B81-9DC188630674}"/>
                      </a:ext>
                    </a:extLst>
                  </p14:cNvPr>
                  <p14:cNvContentPartPr/>
                  <p14:nvPr/>
                </p14:nvContentPartPr>
                <p14:xfrm>
                  <a:off x="603805" y="1885382"/>
                  <a:ext cx="13680" cy="11520"/>
                </p14:xfrm>
              </p:contentPart>
            </mc:Choice>
            <mc:Fallback xmlns=""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C73DE35E-EA4B-ECA6-5D13-7F694D0523AD}"/>
                      </a:ext>
                    </a:extLst>
                  </p:cNvPr>
                  <p:cNvPicPr/>
                  <p:nvPr/>
                </p:nvPicPr>
                <p:blipFill>
                  <a:blip r:embed="rId861"/>
                  <a:stretch>
                    <a:fillRect/>
                  </a:stretch>
                </p:blipFill>
                <p:spPr>
                  <a:xfrm>
                    <a:off x="599485" y="1881062"/>
                    <a:ext cx="22320" cy="20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C3E765C5-5271-B923-F151-DB3F5E17F30D}"/>
                </a:ext>
              </a:extLst>
            </p:cNvPr>
            <p:cNvGrpSpPr/>
            <p:nvPr/>
          </p:nvGrpSpPr>
          <p:grpSpPr>
            <a:xfrm>
              <a:off x="971005" y="1833902"/>
              <a:ext cx="816120" cy="91080"/>
              <a:chOff x="971005" y="1833902"/>
              <a:chExt cx="816120" cy="9108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4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36F6FF4B-A9F4-BE5E-1A22-D5E542496E42}"/>
                      </a:ext>
                    </a:extLst>
                  </p14:cNvPr>
                  <p14:cNvContentPartPr/>
                  <p14:nvPr/>
                </p14:nvContentPartPr>
                <p14:xfrm>
                  <a:off x="971005" y="1833902"/>
                  <a:ext cx="391320" cy="85680"/>
                </p14:xfrm>
              </p:contentPart>
            </mc:Choice>
            <mc:Fallback xmlns=""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DDD2E768-0A60-E26A-5946-331978785188}"/>
                      </a:ext>
                    </a:extLst>
                  </p:cNvPr>
                  <p:cNvPicPr/>
                  <p:nvPr/>
                </p:nvPicPr>
                <p:blipFill>
                  <a:blip r:embed="rId863"/>
                  <a:stretch>
                    <a:fillRect/>
                  </a:stretch>
                </p:blipFill>
                <p:spPr>
                  <a:xfrm>
                    <a:off x="966685" y="1829582"/>
                    <a:ext cx="39996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5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0D054232-C3FF-88CF-1E3B-93E21DEB409F}"/>
                      </a:ext>
                    </a:extLst>
                  </p14:cNvPr>
                  <p14:cNvContentPartPr/>
                  <p14:nvPr/>
                </p14:nvContentPartPr>
                <p14:xfrm>
                  <a:off x="1584805" y="1888262"/>
                  <a:ext cx="54000" cy="2880"/>
                </p14:xfrm>
              </p:contentPart>
            </mc:Choice>
            <mc:Fallback xmlns=""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11E893E2-0D1D-9687-6A14-779C097B4445}"/>
                      </a:ext>
                    </a:extLst>
                  </p:cNvPr>
                  <p:cNvPicPr/>
                  <p:nvPr/>
                </p:nvPicPr>
                <p:blipFill>
                  <a:blip r:embed="rId865"/>
                  <a:stretch>
                    <a:fillRect/>
                  </a:stretch>
                </p:blipFill>
                <p:spPr>
                  <a:xfrm>
                    <a:off x="1580485" y="1883942"/>
                    <a:ext cx="62640" cy="1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6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2FF528C9-8B12-9ECB-1824-3DE200654BEE}"/>
                      </a:ext>
                    </a:extLst>
                  </p14:cNvPr>
                  <p14:cNvContentPartPr/>
                  <p14:nvPr/>
                </p14:nvContentPartPr>
                <p14:xfrm>
                  <a:off x="1388965" y="1834622"/>
                  <a:ext cx="398160" cy="90360"/>
                </p14:xfrm>
              </p:contentPart>
            </mc:Choice>
            <mc:Fallback xmlns=""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E0C4F8B4-5AE6-52A2-67A4-974BA23EC9F5}"/>
                      </a:ext>
                    </a:extLst>
                  </p:cNvPr>
                  <p:cNvPicPr/>
                  <p:nvPr/>
                </p:nvPicPr>
                <p:blipFill>
                  <a:blip r:embed="rId867"/>
                  <a:stretch>
                    <a:fillRect/>
                  </a:stretch>
                </p:blipFill>
                <p:spPr>
                  <a:xfrm>
                    <a:off x="1384645" y="1830302"/>
                    <a:ext cx="406800" cy="99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7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C4A23E9-E43B-6CBA-5576-26A3962B8D87}"/>
                    </a:ext>
                  </a:extLst>
                </p14:cNvPr>
                <p14:cNvContentPartPr/>
                <p14:nvPr/>
              </p14:nvContentPartPr>
              <p14:xfrm>
                <a:off x="1800445" y="1838222"/>
                <a:ext cx="429480" cy="806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7BE4A93-2C43-9415-636F-0ACEA0ECF1FD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1796125" y="1833902"/>
                  <a:ext cx="438120" cy="89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F088C64E-4E93-293E-DF85-9C5CC73E2E3C}"/>
                </a:ext>
              </a:extLst>
            </p:cNvPr>
            <p:cNvGrpSpPr/>
            <p:nvPr/>
          </p:nvGrpSpPr>
          <p:grpSpPr>
            <a:xfrm>
              <a:off x="1968565" y="1830302"/>
              <a:ext cx="1100160" cy="94320"/>
              <a:chOff x="1968565" y="1830302"/>
              <a:chExt cx="1100160" cy="943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8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58D1276B-87D7-B8B2-8B7E-1A29744BEE04}"/>
                      </a:ext>
                    </a:extLst>
                  </p14:cNvPr>
                  <p14:cNvContentPartPr/>
                  <p14:nvPr/>
                </p14:nvContentPartPr>
                <p14:xfrm>
                  <a:off x="2231365" y="1832822"/>
                  <a:ext cx="414720" cy="87840"/>
                </p14:xfrm>
              </p:contentPart>
            </mc:Choice>
            <mc:Fallback xmlns=""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9FAC80AA-BC62-5BBD-6504-06CC0CE756CF}"/>
                      </a:ext>
                    </a:extLst>
                  </p:cNvPr>
                  <p:cNvPicPr/>
                  <p:nvPr/>
                </p:nvPicPr>
                <p:blipFill>
                  <a:blip r:embed="rId871"/>
                  <a:stretch>
                    <a:fillRect/>
                  </a:stretch>
                </p:blipFill>
                <p:spPr>
                  <a:xfrm>
                    <a:off x="2227045" y="1828502"/>
                    <a:ext cx="42336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9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4EB9851F-7A26-0C43-7792-53808E4CC144}"/>
                      </a:ext>
                    </a:extLst>
                  </p14:cNvPr>
                  <p14:cNvContentPartPr/>
                  <p14:nvPr/>
                </p14:nvContentPartPr>
                <p14:xfrm>
                  <a:off x="2684245" y="1836062"/>
                  <a:ext cx="267480" cy="72000"/>
                </p14:xfrm>
              </p:contentPart>
            </mc:Choice>
            <mc:Fallback xmlns=""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2546D67D-14E5-D418-7830-0B63AB399323}"/>
                      </a:ext>
                    </a:extLst>
                  </p:cNvPr>
                  <p:cNvPicPr/>
                  <p:nvPr/>
                </p:nvPicPr>
                <p:blipFill>
                  <a:blip r:embed="rId873"/>
                  <a:stretch>
                    <a:fillRect/>
                  </a:stretch>
                </p:blipFill>
                <p:spPr>
                  <a:xfrm>
                    <a:off x="2679925" y="1831742"/>
                    <a:ext cx="27612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40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E59933FA-07F9-2F84-E34B-61DBAF0D8190}"/>
                      </a:ext>
                    </a:extLst>
                  </p14:cNvPr>
                  <p14:cNvContentPartPr/>
                  <p14:nvPr/>
                </p14:nvContentPartPr>
                <p14:xfrm>
                  <a:off x="2630605" y="1830302"/>
                  <a:ext cx="438120" cy="94320"/>
                </p14:xfrm>
              </p:contentPart>
            </mc:Choice>
            <mc:Fallback xmlns=""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7791F088-A625-4E6C-5511-BE9B9199C117}"/>
                      </a:ext>
                    </a:extLst>
                  </p:cNvPr>
                  <p:cNvPicPr/>
                  <p:nvPr/>
                </p:nvPicPr>
                <p:blipFill>
                  <a:blip r:embed="rId875"/>
                  <a:stretch>
                    <a:fillRect/>
                  </a:stretch>
                </p:blipFill>
                <p:spPr>
                  <a:xfrm>
                    <a:off x="2626285" y="1825982"/>
                    <a:ext cx="44676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41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21B3A8A6-BF14-5CBE-6BDD-080CA5C0BBF6}"/>
                      </a:ext>
                    </a:extLst>
                  </p14:cNvPr>
                  <p14:cNvContentPartPr/>
                  <p14:nvPr/>
                </p14:nvContentPartPr>
                <p14:xfrm>
                  <a:off x="1968565" y="1866302"/>
                  <a:ext cx="167040" cy="50040"/>
                </p14:xfrm>
              </p:contentPart>
            </mc:Choice>
            <mc:Fallback xmlns=""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8C57C1EA-2404-0130-8F48-AA3C9F9DA855}"/>
                      </a:ext>
                    </a:extLst>
                  </p:cNvPr>
                  <p:cNvPicPr/>
                  <p:nvPr/>
                </p:nvPicPr>
                <p:blipFill>
                  <a:blip r:embed="rId877"/>
                  <a:stretch>
                    <a:fillRect/>
                  </a:stretch>
                </p:blipFill>
                <p:spPr>
                  <a:xfrm>
                    <a:off x="1964245" y="1861982"/>
                    <a:ext cx="17568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1207A16-C803-DC4E-9299-10DAEE23E311}"/>
                    </a:ext>
                  </a:extLst>
                </p14:cNvPr>
                <p14:cNvContentPartPr/>
                <p14:nvPr/>
              </p14:nvContentPartPr>
              <p14:xfrm>
                <a:off x="253165" y="1849742"/>
                <a:ext cx="76320" cy="345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540B6BE6-588C-2E46-344C-F74D3ED77D30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244525" y="1840742"/>
                  <a:ext cx="93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8B638BE-2DAE-443C-52DF-C7E8C7C1E204}"/>
                    </a:ext>
                  </a:extLst>
                </p14:cNvPr>
                <p14:cNvContentPartPr/>
                <p14:nvPr/>
              </p14:nvContentPartPr>
              <p14:xfrm>
                <a:off x="702445" y="1850462"/>
                <a:ext cx="87840" cy="414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24FB7DF7-BBEA-CFFC-B216-4476188EE878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693805" y="1841822"/>
                  <a:ext cx="105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4176ECD-6B30-2BA0-2379-68EA49F0304C}"/>
                    </a:ext>
                  </a:extLst>
                </p14:cNvPr>
                <p14:cNvContentPartPr/>
                <p14:nvPr/>
              </p14:nvContentPartPr>
              <p14:xfrm>
                <a:off x="1120405" y="1850822"/>
                <a:ext cx="90720" cy="40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F3B757F0-C02D-AD09-8152-FE4DF815533E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1111405" y="1841822"/>
                  <a:ext cx="108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E2253D8-6FA7-CE42-18C7-AB1000211C2B}"/>
                    </a:ext>
                  </a:extLst>
                </p14:cNvPr>
                <p14:cNvContentPartPr/>
                <p14:nvPr/>
              </p14:nvContentPartPr>
              <p14:xfrm>
                <a:off x="1535125" y="1843982"/>
                <a:ext cx="90000" cy="381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06D13E8D-808D-5D4E-7756-80A447D73146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1526125" y="1835342"/>
                  <a:ext cx="107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B59CB0AD-6F72-6A57-F979-84DCF2CA8D40}"/>
                    </a:ext>
                  </a:extLst>
                </p14:cNvPr>
                <p14:cNvContentPartPr/>
                <p14:nvPr/>
              </p14:nvContentPartPr>
              <p14:xfrm>
                <a:off x="1964965" y="1844342"/>
                <a:ext cx="90000" cy="381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3AE3353A-8E36-55EE-B468-9254233D1340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1955965" y="1835342"/>
                  <a:ext cx="107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919DDEC-3483-312F-B0CE-B3EDC802C26A}"/>
                    </a:ext>
                  </a:extLst>
                </p14:cNvPr>
                <p14:cNvContentPartPr/>
                <p14:nvPr/>
              </p14:nvContentPartPr>
              <p14:xfrm>
                <a:off x="2395165" y="1841462"/>
                <a:ext cx="86400" cy="428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D58D0011-5D99-9607-8FEF-0806B2F186C5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2386165" y="1832822"/>
                  <a:ext cx="104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5F58B5A0-700B-A4B1-6736-6C0222AA7F29}"/>
                    </a:ext>
                  </a:extLst>
                </p14:cNvPr>
                <p14:cNvContentPartPr/>
                <p14:nvPr/>
              </p14:nvContentPartPr>
              <p14:xfrm>
                <a:off x="2819245" y="1840382"/>
                <a:ext cx="92160" cy="435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C105EA31-BAD4-DAE6-E49F-BBE184D2AE31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2810605" y="1831742"/>
                  <a:ext cx="109800" cy="6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47E7B7E0-2886-D5D8-16BC-FF9B8CFF64B1}"/>
                </a:ext>
              </a:extLst>
            </p:cNvPr>
            <p:cNvGrpSpPr/>
            <p:nvPr/>
          </p:nvGrpSpPr>
          <p:grpSpPr>
            <a:xfrm>
              <a:off x="710365" y="1860182"/>
              <a:ext cx="71280" cy="25200"/>
              <a:chOff x="710365" y="1860182"/>
              <a:chExt cx="71280" cy="2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49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2A5251BD-DD6D-815D-1162-61B2F274432D}"/>
                      </a:ext>
                    </a:extLst>
                  </p14:cNvPr>
                  <p14:cNvContentPartPr/>
                  <p14:nvPr/>
                </p14:nvContentPartPr>
                <p14:xfrm>
                  <a:off x="710365" y="1860182"/>
                  <a:ext cx="71280" cy="25200"/>
                </p14:xfrm>
              </p:contentPart>
            </mc:Choice>
            <mc:Fallback xmlns=""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09EF08C1-F4BF-DD18-3CFF-235B2A342B36}"/>
                      </a:ext>
                    </a:extLst>
                  </p:cNvPr>
                  <p:cNvPicPr/>
                  <p:nvPr/>
                </p:nvPicPr>
                <p:blipFill>
                  <a:blip r:embed="rId888"/>
                  <a:stretch>
                    <a:fillRect/>
                  </a:stretch>
                </p:blipFill>
                <p:spPr>
                  <a:xfrm>
                    <a:off x="701365" y="1851182"/>
                    <a:ext cx="8892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0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060A239C-97A1-421F-0623-0D578D2E6112}"/>
                      </a:ext>
                    </a:extLst>
                  </p14:cNvPr>
                  <p14:cNvContentPartPr/>
                  <p14:nvPr/>
                </p14:nvContentPartPr>
                <p14:xfrm>
                  <a:off x="767245" y="1864862"/>
                  <a:ext cx="13320" cy="3240"/>
                </p14:xfrm>
              </p:contentPart>
            </mc:Choice>
            <mc:Fallback xmlns=""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C1EB12A0-4CE2-DB2A-B829-0DA72978A7FC}"/>
                      </a:ext>
                    </a:extLst>
                  </p:cNvPr>
                  <p:cNvPicPr/>
                  <p:nvPr/>
                </p:nvPicPr>
                <p:blipFill>
                  <a:blip r:embed="rId890"/>
                  <a:stretch>
                    <a:fillRect/>
                  </a:stretch>
                </p:blipFill>
                <p:spPr>
                  <a:xfrm>
                    <a:off x="758605" y="1856222"/>
                    <a:ext cx="30960" cy="20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733B18D8-4171-97A9-53C2-DA4CD081A7E4}"/>
                </a:ext>
              </a:extLst>
            </p:cNvPr>
            <p:cNvGrpSpPr/>
            <p:nvPr/>
          </p:nvGrpSpPr>
          <p:grpSpPr>
            <a:xfrm>
              <a:off x="1124365" y="1855502"/>
              <a:ext cx="73080" cy="34560"/>
              <a:chOff x="1124365" y="1855502"/>
              <a:chExt cx="73080" cy="3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1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EE9B6C3F-C6F8-3FED-3AC9-B29BF2996755}"/>
                      </a:ext>
                    </a:extLst>
                  </p14:cNvPr>
                  <p14:cNvContentPartPr/>
                  <p14:nvPr/>
                </p14:nvContentPartPr>
                <p14:xfrm>
                  <a:off x="1135885" y="1870622"/>
                  <a:ext cx="55440" cy="10440"/>
                </p14:xfrm>
              </p:contentPart>
            </mc:Choice>
            <mc:Fallback xmlns=""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D12574A8-77BD-4013-A81F-874E21A273C7}"/>
                      </a:ext>
                    </a:extLst>
                  </p:cNvPr>
                  <p:cNvPicPr/>
                  <p:nvPr/>
                </p:nvPicPr>
                <p:blipFill>
                  <a:blip r:embed="rId892"/>
                  <a:stretch>
                    <a:fillRect/>
                  </a:stretch>
                </p:blipFill>
                <p:spPr>
                  <a:xfrm>
                    <a:off x="1126885" y="1861982"/>
                    <a:ext cx="7308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2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1A91EAC3-29DC-951F-B46A-4A5D4C063B31}"/>
                      </a:ext>
                    </a:extLst>
                  </p14:cNvPr>
                  <p14:cNvContentPartPr/>
                  <p14:nvPr/>
                </p14:nvContentPartPr>
                <p14:xfrm>
                  <a:off x="1124365" y="1858742"/>
                  <a:ext cx="41760" cy="18720"/>
                </p14:xfrm>
              </p:contentPart>
            </mc:Choice>
            <mc:Fallback xmlns=""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57BC8BDC-B766-C4DA-36B6-5100A5B31D8B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1115725" y="1850102"/>
                    <a:ext cx="594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3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B149A964-6FBD-7DE9-5A89-E41DF2DEBAF3}"/>
                      </a:ext>
                    </a:extLst>
                  </p14:cNvPr>
                  <p14:cNvContentPartPr/>
                  <p14:nvPr/>
                </p14:nvContentPartPr>
                <p14:xfrm>
                  <a:off x="1125085" y="1866302"/>
                  <a:ext cx="36000" cy="23760"/>
                </p14:xfrm>
              </p:contentPart>
            </mc:Choice>
            <mc:Fallback xmlns=""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11493399-5243-6DEB-23E7-DB2775434F84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1116085" y="1857302"/>
                    <a:ext cx="5364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4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C73BBCA5-BFDF-DC11-239F-9C007E76F464}"/>
                      </a:ext>
                    </a:extLst>
                  </p14:cNvPr>
                  <p14:cNvContentPartPr/>
                  <p14:nvPr/>
                </p14:nvContentPartPr>
                <p14:xfrm>
                  <a:off x="1142365" y="1855502"/>
                  <a:ext cx="55080" cy="29880"/>
                </p14:xfrm>
              </p:contentPart>
            </mc:Choice>
            <mc:Fallback xmlns=""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ED02911F-5AAD-DA08-DA39-BD9C89C530F8}"/>
                      </a:ext>
                    </a:extLst>
                  </p:cNvPr>
                  <p:cNvPicPr/>
                  <p:nvPr/>
                </p:nvPicPr>
                <p:blipFill>
                  <a:blip r:embed="rId896"/>
                  <a:stretch>
                    <a:fillRect/>
                  </a:stretch>
                </p:blipFill>
                <p:spPr>
                  <a:xfrm>
                    <a:off x="1133365" y="1846862"/>
                    <a:ext cx="72720" cy="47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1CAB21C9-0975-F1D3-B677-718FC2393C7B}"/>
                    </a:ext>
                  </a:extLst>
                </p14:cNvPr>
                <p14:cNvContentPartPr/>
                <p14:nvPr/>
              </p14:nvContentPartPr>
              <p14:xfrm>
                <a:off x="1543045" y="1854782"/>
                <a:ext cx="66600" cy="208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5F3D0478-E16D-2DEC-BB65-74ABBD46998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534405" y="1846142"/>
                  <a:ext cx="84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A524779A-B0AB-77A9-D193-68F35EEF2C1F}"/>
                    </a:ext>
                  </a:extLst>
                </p14:cNvPr>
                <p14:cNvContentPartPr/>
                <p14:nvPr/>
              </p14:nvContentPartPr>
              <p14:xfrm>
                <a:off x="1957045" y="1854782"/>
                <a:ext cx="84240" cy="198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B0593181-0E6F-3186-FD67-19F616BCB067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948405" y="1846142"/>
                  <a:ext cx="101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FF2E2EC-AE8F-9C5B-F19A-C5D91BF43F3A}"/>
                    </a:ext>
                  </a:extLst>
                </p14:cNvPr>
                <p14:cNvContentPartPr/>
                <p14:nvPr/>
              </p14:nvContentPartPr>
              <p14:xfrm>
                <a:off x="2396605" y="1853702"/>
                <a:ext cx="78120" cy="216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88962AC-DF19-32BC-CC7E-B6AD30523096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2387605" y="1844702"/>
                  <a:ext cx="95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F6C4B997-D309-CB37-870A-01B799BD8CC9}"/>
                    </a:ext>
                  </a:extLst>
                </p14:cNvPr>
                <p14:cNvContentPartPr/>
                <p14:nvPr/>
              </p14:nvContentPartPr>
              <p14:xfrm>
                <a:off x="2818525" y="1852622"/>
                <a:ext cx="75600" cy="244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C3A2EEE-9E3A-9BF8-0591-5C4E2449D76B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2809525" y="1843982"/>
                  <a:ext cx="93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DF120661-FA80-878E-1A65-8CC0B2238900}"/>
                    </a:ext>
                  </a:extLst>
                </p14:cNvPr>
                <p14:cNvContentPartPr/>
                <p14:nvPr/>
              </p14:nvContentPartPr>
              <p14:xfrm>
                <a:off x="256045" y="1864862"/>
                <a:ext cx="55800" cy="162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7067DC41-B2CE-BFE2-1C12-311F9CA10C97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247405" y="1856222"/>
                  <a:ext cx="73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127DBE9-2DF4-1598-98B1-22F1D592CD09}"/>
                    </a:ext>
                  </a:extLst>
                </p14:cNvPr>
                <p14:cNvContentPartPr/>
                <p14:nvPr/>
              </p14:nvContentPartPr>
              <p14:xfrm>
                <a:off x="2879725" y="1859462"/>
                <a:ext cx="26280" cy="230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820A4B06-CA14-9C81-F9F3-8D7940170F40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2870725" y="1850462"/>
                  <a:ext cx="43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A0D92270-3AAF-1B78-52EE-4F314CB08E20}"/>
                    </a:ext>
                  </a:extLst>
                </p14:cNvPr>
                <p14:cNvContentPartPr/>
                <p14:nvPr/>
              </p14:nvContentPartPr>
              <p14:xfrm>
                <a:off x="2448445" y="1850822"/>
                <a:ext cx="19440" cy="100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4AE3CCE-12B5-7B1D-8905-0B48E085C9A9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2439805" y="1842182"/>
                  <a:ext cx="370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FAFA98F2-4A3D-33EF-2CC9-CA3D49211CCD}"/>
              </a:ext>
            </a:extLst>
          </p:cNvPr>
          <p:cNvGrpSpPr/>
          <p:nvPr/>
        </p:nvGrpSpPr>
        <p:grpSpPr>
          <a:xfrm>
            <a:off x="155258" y="1713019"/>
            <a:ext cx="1630756" cy="1624142"/>
            <a:chOff x="2651652" y="1309358"/>
            <a:chExt cx="1630756" cy="1624142"/>
          </a:xfrm>
        </p:grpSpPr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47C97E06-AE6C-F771-DB97-BFE95128C612}"/>
                </a:ext>
              </a:extLst>
            </p:cNvPr>
            <p:cNvSpPr/>
            <p:nvPr/>
          </p:nvSpPr>
          <p:spPr>
            <a:xfrm>
              <a:off x="2651652" y="1309358"/>
              <a:ext cx="1630756" cy="16241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BC4F17B3-1396-DE70-CD43-5DB0EA31950C}"/>
                </a:ext>
              </a:extLst>
            </p:cNvPr>
            <p:cNvGrpSpPr/>
            <p:nvPr/>
          </p:nvGrpSpPr>
          <p:grpSpPr>
            <a:xfrm>
              <a:off x="3186044" y="1847109"/>
              <a:ext cx="867684" cy="1055225"/>
              <a:chOff x="2158048" y="2300262"/>
              <a:chExt cx="867684" cy="1055225"/>
            </a:xfrm>
          </p:grpSpPr>
          <p:sp>
            <p:nvSpPr>
              <p:cNvPr id="370" name="Teardrop 369">
                <a:extLst>
                  <a:ext uri="{FF2B5EF4-FFF2-40B4-BE49-F238E27FC236}">
                    <a16:creationId xmlns:a16="http://schemas.microsoft.com/office/drawing/2014/main" id="{83C69CC8-20D9-8627-6188-DB3B515FFB0B}"/>
                  </a:ext>
                </a:extLst>
              </p:cNvPr>
              <p:cNvSpPr/>
              <p:nvPr/>
            </p:nvSpPr>
            <p:spPr>
              <a:xfrm rot="16601930">
                <a:off x="2481165" y="2810920"/>
                <a:ext cx="557783" cy="531351"/>
              </a:xfrm>
              <a:prstGeom prst="teardrop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18900000" scaled="1"/>
                <a:tileRect/>
              </a:gra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553" name="Graphic 552" descr="Sphere outline">
                <a:extLst>
                  <a:ext uri="{FF2B5EF4-FFF2-40B4-BE49-F238E27FC236}">
                    <a16:creationId xmlns:a16="http://schemas.microsoft.com/office/drawing/2014/main" id="{0DF1E841-D84A-3E60-B74C-0D259BC32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6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63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58048" y="2300262"/>
                <a:ext cx="548640" cy="548640"/>
              </a:xfrm>
              <a:prstGeom prst="rect">
                <a:avLst/>
              </a:prstGeom>
            </p:spPr>
          </p:pic>
        </p:grp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162E8D0-58CA-684F-5FBC-68CA49969D0D}"/>
              </a:ext>
            </a:extLst>
          </p:cNvPr>
          <p:cNvGrpSpPr/>
          <p:nvPr/>
        </p:nvGrpSpPr>
        <p:grpSpPr>
          <a:xfrm rot="-8100000">
            <a:off x="161811" y="3499595"/>
            <a:ext cx="1630756" cy="1624142"/>
            <a:chOff x="2651652" y="1309358"/>
            <a:chExt cx="1630756" cy="1624142"/>
          </a:xfrm>
        </p:grpSpPr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78D46B46-7A63-22F5-A966-5B45E2758C55}"/>
                </a:ext>
              </a:extLst>
            </p:cNvPr>
            <p:cNvSpPr/>
            <p:nvPr/>
          </p:nvSpPr>
          <p:spPr>
            <a:xfrm>
              <a:off x="2651652" y="1309358"/>
              <a:ext cx="1630756" cy="16241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DC9B8C92-A01F-7DC2-E541-7C0557136D8B}"/>
                </a:ext>
              </a:extLst>
            </p:cNvPr>
            <p:cNvGrpSpPr/>
            <p:nvPr/>
          </p:nvGrpSpPr>
          <p:grpSpPr>
            <a:xfrm>
              <a:off x="3186044" y="1847109"/>
              <a:ext cx="867684" cy="1055225"/>
              <a:chOff x="2158048" y="2300262"/>
              <a:chExt cx="867684" cy="1055225"/>
            </a:xfrm>
          </p:grpSpPr>
          <p:sp>
            <p:nvSpPr>
              <p:cNvPr id="561" name="Teardrop 560">
                <a:extLst>
                  <a:ext uri="{FF2B5EF4-FFF2-40B4-BE49-F238E27FC236}">
                    <a16:creationId xmlns:a16="http://schemas.microsoft.com/office/drawing/2014/main" id="{D1C27D87-AB00-31B8-9844-EE08A2F50544}"/>
                  </a:ext>
                </a:extLst>
              </p:cNvPr>
              <p:cNvSpPr/>
              <p:nvPr/>
            </p:nvSpPr>
            <p:spPr>
              <a:xfrm rot="16601930">
                <a:off x="2481165" y="2810920"/>
                <a:ext cx="557783" cy="531351"/>
              </a:xfrm>
              <a:prstGeom prst="teardrop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18900000" scaled="1"/>
                <a:tileRect/>
              </a:gra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562" name="Graphic 561" descr="Sphere outline">
                <a:extLst>
                  <a:ext uri="{FF2B5EF4-FFF2-40B4-BE49-F238E27FC236}">
                    <a16:creationId xmlns:a16="http://schemas.microsoft.com/office/drawing/2014/main" id="{69811FAE-1BAD-4E71-3E69-D6E8F1A98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6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63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58048" y="2300262"/>
                <a:ext cx="548640" cy="548640"/>
              </a:xfrm>
              <a:prstGeom prst="rect">
                <a:avLst/>
              </a:prstGeom>
            </p:spPr>
          </p:pic>
        </p:grpSp>
      </p:grpSp>
      <p:cxnSp>
        <p:nvCxnSpPr>
          <p:cNvPr id="563" name="Straight Arrow Connector 562">
            <a:extLst>
              <a:ext uri="{FF2B5EF4-FFF2-40B4-BE49-F238E27FC236}">
                <a16:creationId xmlns:a16="http://schemas.microsoft.com/office/drawing/2014/main" id="{A3DAD0C6-17B5-8A04-6440-96DFAF2482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90167" y="2177606"/>
            <a:ext cx="3414" cy="715368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TextBox 563">
            <a:extLst>
              <a:ext uri="{FF2B5EF4-FFF2-40B4-BE49-F238E27FC236}">
                <a16:creationId xmlns:a16="http://schemas.microsoft.com/office/drawing/2014/main" id="{0D944C44-DA30-CF0E-1D90-851A7CB975C3}"/>
              </a:ext>
            </a:extLst>
          </p:cNvPr>
          <p:cNvSpPr txBox="1"/>
          <p:nvPr/>
        </p:nvSpPr>
        <p:spPr>
          <a:xfrm>
            <a:off x="2528655" y="4075086"/>
            <a:ext cx="1561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Nano device</a:t>
            </a:r>
            <a:endParaRPr lang="en-DE" sz="2000" dirty="0"/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0644030E-9CB9-ECA1-D0D0-5C0083D6A66E}"/>
              </a:ext>
            </a:extLst>
          </p:cNvPr>
          <p:cNvSpPr txBox="1"/>
          <p:nvPr/>
        </p:nvSpPr>
        <p:spPr>
          <a:xfrm>
            <a:off x="2519871" y="3529636"/>
            <a:ext cx="2102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Radiation pattern</a:t>
            </a:r>
            <a:endParaRPr lang="en-DE" sz="2000" dirty="0"/>
          </a:p>
        </p:txBody>
      </p:sp>
      <p:cxnSp>
        <p:nvCxnSpPr>
          <p:cNvPr id="566" name="Straight Arrow Connector 565">
            <a:extLst>
              <a:ext uri="{FF2B5EF4-FFF2-40B4-BE49-F238E27FC236}">
                <a16:creationId xmlns:a16="http://schemas.microsoft.com/office/drawing/2014/main" id="{E53BDA64-5F0F-7E91-26E1-32B0E2818D91}"/>
              </a:ext>
            </a:extLst>
          </p:cNvPr>
          <p:cNvCxnSpPr>
            <a:cxnSpLocks/>
          </p:cNvCxnSpPr>
          <p:nvPr/>
        </p:nvCxnSpPr>
        <p:spPr>
          <a:xfrm rot="5400000">
            <a:off x="4477032" y="3943954"/>
            <a:ext cx="3414" cy="715368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Arrow Connector 566">
            <a:extLst>
              <a:ext uri="{FF2B5EF4-FFF2-40B4-BE49-F238E27FC236}">
                <a16:creationId xmlns:a16="http://schemas.microsoft.com/office/drawing/2014/main" id="{ADE161F5-74FD-49B8-0FAE-A9172817E9B5}"/>
              </a:ext>
            </a:extLst>
          </p:cNvPr>
          <p:cNvCxnSpPr>
            <a:cxnSpLocks/>
          </p:cNvCxnSpPr>
          <p:nvPr/>
        </p:nvCxnSpPr>
        <p:spPr>
          <a:xfrm flipH="1">
            <a:off x="4543399" y="3656821"/>
            <a:ext cx="727733" cy="0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1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1" dur="128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3457 -0.00209 " pathEditMode="relative" rAng="0" ptsTypes="AA">
                                      <p:cBhvr>
                                        <p:cTn id="23" dur="136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79" y="-11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5" dur="129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3457 -0.00208 " pathEditMode="relative" rAng="0" ptsTypes="AA">
                                      <p:cBhvr>
                                        <p:cTn id="27" dur="136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7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62" grpId="0"/>
      <p:bldP spid="371" grpId="0"/>
      <p:bldP spid="564" grpId="0"/>
      <p:bldP spid="56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</Words>
  <Application>Microsoft Office PowerPoint</Application>
  <PresentationFormat>Widescreen</PresentationFormat>
  <Paragraphs>198</Paragraphs>
  <Slides>26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Cambria Math</vt:lpstr>
      <vt:lpstr>Helvetica</vt:lpstr>
      <vt:lpstr>NimbusRomNo9L-Regu</vt:lpstr>
      <vt:lpstr>Office Theme</vt:lpstr>
      <vt:lpstr>Molecular Communications: Applications and Challenges</vt:lpstr>
      <vt:lpstr>Cell-to-Cell Communications</vt:lpstr>
      <vt:lpstr>Plant-to-Plant Communications</vt:lpstr>
      <vt:lpstr>Internet of Bio-Nano-Things</vt:lpstr>
      <vt:lpstr>Internet of Bio-Nano-Things</vt:lpstr>
      <vt:lpstr>Nanoantenna</vt:lpstr>
      <vt:lpstr>Nanoantenna</vt:lpstr>
      <vt:lpstr>Implanted Nanoantenna</vt:lpstr>
      <vt:lpstr>PowerPoint Presentation</vt:lpstr>
      <vt:lpstr>Transmission Power</vt:lpstr>
      <vt:lpstr>Nanosensors</vt:lpstr>
      <vt:lpstr>Nanosensors</vt:lpstr>
      <vt:lpstr>Bio-Building Carriers</vt:lpstr>
      <vt:lpstr>Bio-Building Carriers</vt:lpstr>
      <vt:lpstr>Bio-Building Carriers</vt:lpstr>
      <vt:lpstr>Bio-Computing</vt:lpstr>
      <vt:lpstr>Bio-Computing</vt:lpstr>
      <vt:lpstr>Bio-Computing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Molecular Communications: Applications and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36</cp:revision>
  <dcterms:created xsi:type="dcterms:W3CDTF">2024-10-15T02:21:33Z</dcterms:created>
  <dcterms:modified xsi:type="dcterms:W3CDTF">2025-05-20T06:15:20Z</dcterms:modified>
</cp:coreProperties>
</file>